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8" r:id="rId3"/>
    <p:sldId id="259" r:id="rId4"/>
    <p:sldId id="267" r:id="rId5"/>
    <p:sldId id="276" r:id="rId6"/>
    <p:sldId id="273" r:id="rId7"/>
    <p:sldId id="274" r:id="rId8"/>
    <p:sldId id="275" r:id="rId9"/>
    <p:sldId id="260" r:id="rId10"/>
    <p:sldId id="261" r:id="rId11"/>
    <p:sldId id="263" r:id="rId12"/>
    <p:sldId id="264" r:id="rId13"/>
    <p:sldId id="277" r:id="rId14"/>
    <p:sldId id="268" r:id="rId15"/>
    <p:sldId id="269" r:id="rId16"/>
    <p:sldId id="266" r:id="rId17"/>
    <p:sldId id="271" r:id="rId18"/>
    <p:sldId id="262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BBA25-C5FB-4EDF-BB48-C95BD7A37DF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6C0734-56FE-4B39-8309-8ADDEA01DFB3}">
      <dgm:prSet/>
      <dgm:spPr/>
      <dgm:t>
        <a:bodyPr/>
        <a:lstStyle/>
        <a:p>
          <a:r>
            <a:rPr lang="en-US" dirty="0"/>
            <a:t>Estimate effects of EQIP practices on NOBO and other grassland birds</a:t>
          </a:r>
        </a:p>
        <a:p>
          <a:endParaRPr lang="en-US" dirty="0"/>
        </a:p>
        <a:p>
          <a:endParaRPr lang="en-US" dirty="0"/>
        </a:p>
      </dgm:t>
    </dgm:pt>
    <dgm:pt modelId="{6E916D63-E3C6-47CE-9BC0-ACEBBE4D5D41}" type="parTrans" cxnId="{28E50885-1CE1-469A-ADF6-BEC954DEB8A7}">
      <dgm:prSet/>
      <dgm:spPr/>
      <dgm:t>
        <a:bodyPr/>
        <a:lstStyle/>
        <a:p>
          <a:endParaRPr lang="en-US"/>
        </a:p>
      </dgm:t>
    </dgm:pt>
    <dgm:pt modelId="{F42498BD-5731-49EF-A69C-BCAA373E3465}" type="sibTrans" cxnId="{28E50885-1CE1-469A-ADF6-BEC954DEB8A7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3F87529-9D42-494E-9AF0-BE1B8831AA4B}">
      <dgm:prSet/>
      <dgm:spPr/>
      <dgm:t>
        <a:bodyPr/>
        <a:lstStyle/>
        <a:p>
          <a:r>
            <a:rPr lang="en-US"/>
            <a:t>Estimate influence of landscape context on practice efficacy</a:t>
          </a:r>
        </a:p>
      </dgm:t>
    </dgm:pt>
    <dgm:pt modelId="{6D2DCA88-EB71-4E81-B362-40EB9F962E9E}" type="parTrans" cxnId="{D5821BF1-3BEA-4748-A6BB-A1DD81743875}">
      <dgm:prSet/>
      <dgm:spPr/>
      <dgm:t>
        <a:bodyPr/>
        <a:lstStyle/>
        <a:p>
          <a:endParaRPr lang="en-US"/>
        </a:p>
      </dgm:t>
    </dgm:pt>
    <dgm:pt modelId="{ACE639A0-7159-4C72-86F6-34FAB816EBAA}" type="sibTrans" cxnId="{D5821BF1-3BEA-4748-A6BB-A1DD8174387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33C29880-C9E8-4251-BB09-E4FCBB0B918C}">
      <dgm:prSet/>
      <dgm:spPr/>
      <dgm:t>
        <a:bodyPr/>
        <a:lstStyle/>
        <a:p>
          <a:r>
            <a:rPr lang="en-US"/>
            <a:t>Estimate practice implementation quality</a:t>
          </a:r>
        </a:p>
      </dgm:t>
    </dgm:pt>
    <dgm:pt modelId="{39A6E3AB-1C9F-4B4B-A585-C77AA78F80D9}" type="parTrans" cxnId="{68012A3F-8FCE-49BD-8D54-550495AA2B79}">
      <dgm:prSet/>
      <dgm:spPr/>
      <dgm:t>
        <a:bodyPr/>
        <a:lstStyle/>
        <a:p>
          <a:endParaRPr lang="en-US"/>
        </a:p>
      </dgm:t>
    </dgm:pt>
    <dgm:pt modelId="{A5CCBB78-07B6-4688-9BD3-F9122C20B2C7}" type="sibTrans" cxnId="{68012A3F-8FCE-49BD-8D54-550495AA2B7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D305A60-97D7-AA4F-9DA2-40E575D218D3}" type="pres">
      <dgm:prSet presAssocID="{218BBA25-C5FB-4EDF-BB48-C95BD7A37DF3}" presName="Name0" presStyleCnt="0">
        <dgm:presLayoutVars>
          <dgm:animLvl val="lvl"/>
          <dgm:resizeHandles val="exact"/>
        </dgm:presLayoutVars>
      </dgm:prSet>
      <dgm:spPr/>
    </dgm:pt>
    <dgm:pt modelId="{25D569E4-6485-1944-A93C-266C7E75E30F}" type="pres">
      <dgm:prSet presAssocID="{156C0734-56FE-4B39-8309-8ADDEA01DFB3}" presName="compositeNode" presStyleCnt="0">
        <dgm:presLayoutVars>
          <dgm:bulletEnabled val="1"/>
        </dgm:presLayoutVars>
      </dgm:prSet>
      <dgm:spPr/>
    </dgm:pt>
    <dgm:pt modelId="{498AD8A7-6123-314A-BC8D-B35EAFA603CA}" type="pres">
      <dgm:prSet presAssocID="{156C0734-56FE-4B39-8309-8ADDEA01DFB3}" presName="bgRect" presStyleLbl="bgAccFollowNode1" presStyleIdx="0" presStyleCnt="3"/>
      <dgm:spPr/>
    </dgm:pt>
    <dgm:pt modelId="{12A8FFA4-0FB5-1147-B6B5-AA006967C727}" type="pres">
      <dgm:prSet presAssocID="{F42498BD-5731-49EF-A69C-BCAA373E3465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AFDF1E91-038A-554D-A6F7-190BD8078ABE}" type="pres">
      <dgm:prSet presAssocID="{156C0734-56FE-4B39-8309-8ADDEA01DFB3}" presName="bottomLine" presStyleLbl="alignNode1" presStyleIdx="1" presStyleCnt="6">
        <dgm:presLayoutVars/>
      </dgm:prSet>
      <dgm:spPr/>
    </dgm:pt>
    <dgm:pt modelId="{F2FC32C5-6E50-4547-84E8-11FA40E5BE56}" type="pres">
      <dgm:prSet presAssocID="{156C0734-56FE-4B39-8309-8ADDEA01DFB3}" presName="nodeText" presStyleLbl="bgAccFollowNode1" presStyleIdx="0" presStyleCnt="3">
        <dgm:presLayoutVars>
          <dgm:bulletEnabled val="1"/>
        </dgm:presLayoutVars>
      </dgm:prSet>
      <dgm:spPr/>
    </dgm:pt>
    <dgm:pt modelId="{6A30B59E-7DBD-344E-B48C-8CFD6D216880}" type="pres">
      <dgm:prSet presAssocID="{F42498BD-5731-49EF-A69C-BCAA373E3465}" presName="sibTrans" presStyleCnt="0"/>
      <dgm:spPr/>
    </dgm:pt>
    <dgm:pt modelId="{D4B1091B-9F58-C642-BB4A-CB371DCCAB48}" type="pres">
      <dgm:prSet presAssocID="{33F87529-9D42-494E-9AF0-BE1B8831AA4B}" presName="compositeNode" presStyleCnt="0">
        <dgm:presLayoutVars>
          <dgm:bulletEnabled val="1"/>
        </dgm:presLayoutVars>
      </dgm:prSet>
      <dgm:spPr/>
    </dgm:pt>
    <dgm:pt modelId="{431C51E1-29F9-EC43-AA20-9573AEF9F944}" type="pres">
      <dgm:prSet presAssocID="{33F87529-9D42-494E-9AF0-BE1B8831AA4B}" presName="bgRect" presStyleLbl="bgAccFollowNode1" presStyleIdx="1" presStyleCnt="3"/>
      <dgm:spPr/>
    </dgm:pt>
    <dgm:pt modelId="{00A0418A-62CB-144B-91E9-072141583304}" type="pres">
      <dgm:prSet presAssocID="{ACE639A0-7159-4C72-86F6-34FAB816EBA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DDFA7E2C-8899-8C4F-85EB-174DB2B8415B}" type="pres">
      <dgm:prSet presAssocID="{33F87529-9D42-494E-9AF0-BE1B8831AA4B}" presName="bottomLine" presStyleLbl="alignNode1" presStyleIdx="3" presStyleCnt="6">
        <dgm:presLayoutVars/>
      </dgm:prSet>
      <dgm:spPr/>
    </dgm:pt>
    <dgm:pt modelId="{9CFD150E-4F04-BB47-8757-E70912F32413}" type="pres">
      <dgm:prSet presAssocID="{33F87529-9D42-494E-9AF0-BE1B8831AA4B}" presName="nodeText" presStyleLbl="bgAccFollowNode1" presStyleIdx="1" presStyleCnt="3">
        <dgm:presLayoutVars>
          <dgm:bulletEnabled val="1"/>
        </dgm:presLayoutVars>
      </dgm:prSet>
      <dgm:spPr/>
    </dgm:pt>
    <dgm:pt modelId="{88B52982-F7A0-2C4A-AB95-4935AF8297E8}" type="pres">
      <dgm:prSet presAssocID="{ACE639A0-7159-4C72-86F6-34FAB816EBAA}" presName="sibTrans" presStyleCnt="0"/>
      <dgm:spPr/>
    </dgm:pt>
    <dgm:pt modelId="{2B08A096-A044-9A48-91D2-E33AE76F7A04}" type="pres">
      <dgm:prSet presAssocID="{33C29880-C9E8-4251-BB09-E4FCBB0B918C}" presName="compositeNode" presStyleCnt="0">
        <dgm:presLayoutVars>
          <dgm:bulletEnabled val="1"/>
        </dgm:presLayoutVars>
      </dgm:prSet>
      <dgm:spPr/>
    </dgm:pt>
    <dgm:pt modelId="{39AC0C25-6048-6D44-BAD3-37E5933A9DEC}" type="pres">
      <dgm:prSet presAssocID="{33C29880-C9E8-4251-BB09-E4FCBB0B918C}" presName="bgRect" presStyleLbl="bgAccFollowNode1" presStyleIdx="2" presStyleCnt="3"/>
      <dgm:spPr/>
    </dgm:pt>
    <dgm:pt modelId="{D8E1FDFD-716A-E149-919E-6C8CD8D53680}" type="pres">
      <dgm:prSet presAssocID="{A5CCBB78-07B6-4688-9BD3-F9122C20B2C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58FC979A-B8FC-054C-A59A-A8ED4E150D5A}" type="pres">
      <dgm:prSet presAssocID="{33C29880-C9E8-4251-BB09-E4FCBB0B918C}" presName="bottomLine" presStyleLbl="alignNode1" presStyleIdx="5" presStyleCnt="6">
        <dgm:presLayoutVars/>
      </dgm:prSet>
      <dgm:spPr/>
    </dgm:pt>
    <dgm:pt modelId="{17B9E986-3D76-4848-8E6B-E89E54BA0A1E}" type="pres">
      <dgm:prSet presAssocID="{33C29880-C9E8-4251-BB09-E4FCBB0B918C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069C52C-5DE0-1E45-80B7-37247A5B1F5D}" type="presOf" srcId="{33F87529-9D42-494E-9AF0-BE1B8831AA4B}" destId="{431C51E1-29F9-EC43-AA20-9573AEF9F944}" srcOrd="0" destOrd="0" presId="urn:microsoft.com/office/officeart/2016/7/layout/BasicLinearProcessNumbered"/>
    <dgm:cxn modelId="{68012A3F-8FCE-49BD-8D54-550495AA2B79}" srcId="{218BBA25-C5FB-4EDF-BB48-C95BD7A37DF3}" destId="{33C29880-C9E8-4251-BB09-E4FCBB0B918C}" srcOrd="2" destOrd="0" parTransId="{39A6E3AB-1C9F-4B4B-A585-C77AA78F80D9}" sibTransId="{A5CCBB78-07B6-4688-9BD3-F9122C20B2C7}"/>
    <dgm:cxn modelId="{D4196060-79ED-1141-AAC4-D77AE4CAB9A2}" type="presOf" srcId="{33C29880-C9E8-4251-BB09-E4FCBB0B918C}" destId="{17B9E986-3D76-4848-8E6B-E89E54BA0A1E}" srcOrd="1" destOrd="0" presId="urn:microsoft.com/office/officeart/2016/7/layout/BasicLinearProcessNumbered"/>
    <dgm:cxn modelId="{1368EF67-85F7-0E41-8E87-B687A7941657}" type="presOf" srcId="{156C0734-56FE-4B39-8309-8ADDEA01DFB3}" destId="{F2FC32C5-6E50-4547-84E8-11FA40E5BE56}" srcOrd="1" destOrd="0" presId="urn:microsoft.com/office/officeart/2016/7/layout/BasicLinearProcessNumbered"/>
    <dgm:cxn modelId="{DE59A64D-68B7-C341-B0C9-0167D602974C}" type="presOf" srcId="{33C29880-C9E8-4251-BB09-E4FCBB0B918C}" destId="{39AC0C25-6048-6D44-BAD3-37E5933A9DEC}" srcOrd="0" destOrd="0" presId="urn:microsoft.com/office/officeart/2016/7/layout/BasicLinearProcessNumbered"/>
    <dgm:cxn modelId="{0D521F7A-B2AE-5748-A786-92A5F09B25F6}" type="presOf" srcId="{218BBA25-C5FB-4EDF-BB48-C95BD7A37DF3}" destId="{FD305A60-97D7-AA4F-9DA2-40E575D218D3}" srcOrd="0" destOrd="0" presId="urn:microsoft.com/office/officeart/2016/7/layout/BasicLinearProcessNumbered"/>
    <dgm:cxn modelId="{1196EC84-09F6-0249-BF6C-C1AB6337E92C}" type="presOf" srcId="{156C0734-56FE-4B39-8309-8ADDEA01DFB3}" destId="{498AD8A7-6123-314A-BC8D-B35EAFA603CA}" srcOrd="0" destOrd="0" presId="urn:microsoft.com/office/officeart/2016/7/layout/BasicLinearProcessNumbered"/>
    <dgm:cxn modelId="{28E50885-1CE1-469A-ADF6-BEC954DEB8A7}" srcId="{218BBA25-C5FB-4EDF-BB48-C95BD7A37DF3}" destId="{156C0734-56FE-4B39-8309-8ADDEA01DFB3}" srcOrd="0" destOrd="0" parTransId="{6E916D63-E3C6-47CE-9BC0-ACEBBE4D5D41}" sibTransId="{F42498BD-5731-49EF-A69C-BCAA373E3465}"/>
    <dgm:cxn modelId="{B7E6369D-BA68-E04F-A3DD-D2277294F025}" type="presOf" srcId="{F42498BD-5731-49EF-A69C-BCAA373E3465}" destId="{12A8FFA4-0FB5-1147-B6B5-AA006967C727}" srcOrd="0" destOrd="0" presId="urn:microsoft.com/office/officeart/2016/7/layout/BasicLinearProcessNumbered"/>
    <dgm:cxn modelId="{8A7CD29F-FB36-8B4D-B2C5-5CCB703B3096}" type="presOf" srcId="{A5CCBB78-07B6-4688-9BD3-F9122C20B2C7}" destId="{D8E1FDFD-716A-E149-919E-6C8CD8D53680}" srcOrd="0" destOrd="0" presId="urn:microsoft.com/office/officeart/2016/7/layout/BasicLinearProcessNumbered"/>
    <dgm:cxn modelId="{6285B2B0-34FD-8249-B0AA-D715B52DAA9A}" type="presOf" srcId="{33F87529-9D42-494E-9AF0-BE1B8831AA4B}" destId="{9CFD150E-4F04-BB47-8757-E70912F32413}" srcOrd="1" destOrd="0" presId="urn:microsoft.com/office/officeart/2016/7/layout/BasicLinearProcessNumbered"/>
    <dgm:cxn modelId="{3BCD13CD-5039-8943-95A3-101A6AA59C89}" type="presOf" srcId="{ACE639A0-7159-4C72-86F6-34FAB816EBAA}" destId="{00A0418A-62CB-144B-91E9-072141583304}" srcOrd="0" destOrd="0" presId="urn:microsoft.com/office/officeart/2016/7/layout/BasicLinearProcessNumbered"/>
    <dgm:cxn modelId="{D5821BF1-3BEA-4748-A6BB-A1DD81743875}" srcId="{218BBA25-C5FB-4EDF-BB48-C95BD7A37DF3}" destId="{33F87529-9D42-494E-9AF0-BE1B8831AA4B}" srcOrd="1" destOrd="0" parTransId="{6D2DCA88-EB71-4E81-B362-40EB9F962E9E}" sibTransId="{ACE639A0-7159-4C72-86F6-34FAB816EBAA}"/>
    <dgm:cxn modelId="{42DA7C04-F59A-A54A-BB3D-E1821710212D}" type="presParOf" srcId="{FD305A60-97D7-AA4F-9DA2-40E575D218D3}" destId="{25D569E4-6485-1944-A93C-266C7E75E30F}" srcOrd="0" destOrd="0" presId="urn:microsoft.com/office/officeart/2016/7/layout/BasicLinearProcessNumbered"/>
    <dgm:cxn modelId="{532097BB-50FA-8D4A-AC35-C73A77F76071}" type="presParOf" srcId="{25D569E4-6485-1944-A93C-266C7E75E30F}" destId="{498AD8A7-6123-314A-BC8D-B35EAFA603CA}" srcOrd="0" destOrd="0" presId="urn:microsoft.com/office/officeart/2016/7/layout/BasicLinearProcessNumbered"/>
    <dgm:cxn modelId="{C3025E92-4A83-E743-818F-A6DD650BF49A}" type="presParOf" srcId="{25D569E4-6485-1944-A93C-266C7E75E30F}" destId="{12A8FFA4-0FB5-1147-B6B5-AA006967C727}" srcOrd="1" destOrd="0" presId="urn:microsoft.com/office/officeart/2016/7/layout/BasicLinearProcessNumbered"/>
    <dgm:cxn modelId="{EB1F6F95-09D7-B445-95BA-09A2E5E568EE}" type="presParOf" srcId="{25D569E4-6485-1944-A93C-266C7E75E30F}" destId="{AFDF1E91-038A-554D-A6F7-190BD8078ABE}" srcOrd="2" destOrd="0" presId="urn:microsoft.com/office/officeart/2016/7/layout/BasicLinearProcessNumbered"/>
    <dgm:cxn modelId="{13AB55A5-1CFE-4B4D-8606-D51B119FB039}" type="presParOf" srcId="{25D569E4-6485-1944-A93C-266C7E75E30F}" destId="{F2FC32C5-6E50-4547-84E8-11FA40E5BE56}" srcOrd="3" destOrd="0" presId="urn:microsoft.com/office/officeart/2016/7/layout/BasicLinearProcessNumbered"/>
    <dgm:cxn modelId="{1A1D82CC-C303-5D42-B902-C065CA2009A3}" type="presParOf" srcId="{FD305A60-97D7-AA4F-9DA2-40E575D218D3}" destId="{6A30B59E-7DBD-344E-B48C-8CFD6D216880}" srcOrd="1" destOrd="0" presId="urn:microsoft.com/office/officeart/2016/7/layout/BasicLinearProcessNumbered"/>
    <dgm:cxn modelId="{C0205D96-DF47-A641-B218-D14F3A46BCB8}" type="presParOf" srcId="{FD305A60-97D7-AA4F-9DA2-40E575D218D3}" destId="{D4B1091B-9F58-C642-BB4A-CB371DCCAB48}" srcOrd="2" destOrd="0" presId="urn:microsoft.com/office/officeart/2016/7/layout/BasicLinearProcessNumbered"/>
    <dgm:cxn modelId="{C833C3DF-AE69-BB45-A7AD-3CA90B619CD4}" type="presParOf" srcId="{D4B1091B-9F58-C642-BB4A-CB371DCCAB48}" destId="{431C51E1-29F9-EC43-AA20-9573AEF9F944}" srcOrd="0" destOrd="0" presId="urn:microsoft.com/office/officeart/2016/7/layout/BasicLinearProcessNumbered"/>
    <dgm:cxn modelId="{6BE5AD9B-DCCC-B44D-BA91-76C70469E83D}" type="presParOf" srcId="{D4B1091B-9F58-C642-BB4A-CB371DCCAB48}" destId="{00A0418A-62CB-144B-91E9-072141583304}" srcOrd="1" destOrd="0" presId="urn:microsoft.com/office/officeart/2016/7/layout/BasicLinearProcessNumbered"/>
    <dgm:cxn modelId="{EE231B23-AFCA-3145-9B93-5627F98C2FDD}" type="presParOf" srcId="{D4B1091B-9F58-C642-BB4A-CB371DCCAB48}" destId="{DDFA7E2C-8899-8C4F-85EB-174DB2B8415B}" srcOrd="2" destOrd="0" presId="urn:microsoft.com/office/officeart/2016/7/layout/BasicLinearProcessNumbered"/>
    <dgm:cxn modelId="{490CE903-7A25-8F49-B184-05C573FDD5C5}" type="presParOf" srcId="{D4B1091B-9F58-C642-BB4A-CB371DCCAB48}" destId="{9CFD150E-4F04-BB47-8757-E70912F32413}" srcOrd="3" destOrd="0" presId="urn:microsoft.com/office/officeart/2016/7/layout/BasicLinearProcessNumbered"/>
    <dgm:cxn modelId="{1A334156-4CAA-3446-B566-D7D8686BFBDF}" type="presParOf" srcId="{FD305A60-97D7-AA4F-9DA2-40E575D218D3}" destId="{88B52982-F7A0-2C4A-AB95-4935AF8297E8}" srcOrd="3" destOrd="0" presId="urn:microsoft.com/office/officeart/2016/7/layout/BasicLinearProcessNumbered"/>
    <dgm:cxn modelId="{5F1AA671-7F45-A74F-895F-0E84E2E006BC}" type="presParOf" srcId="{FD305A60-97D7-AA4F-9DA2-40E575D218D3}" destId="{2B08A096-A044-9A48-91D2-E33AE76F7A04}" srcOrd="4" destOrd="0" presId="urn:microsoft.com/office/officeart/2016/7/layout/BasicLinearProcessNumbered"/>
    <dgm:cxn modelId="{CA58739E-BCE6-8B40-91DF-83B8D34C7101}" type="presParOf" srcId="{2B08A096-A044-9A48-91D2-E33AE76F7A04}" destId="{39AC0C25-6048-6D44-BAD3-37E5933A9DEC}" srcOrd="0" destOrd="0" presId="urn:microsoft.com/office/officeart/2016/7/layout/BasicLinearProcessNumbered"/>
    <dgm:cxn modelId="{FBFEB928-2C34-2943-889E-2042D31BE565}" type="presParOf" srcId="{2B08A096-A044-9A48-91D2-E33AE76F7A04}" destId="{D8E1FDFD-716A-E149-919E-6C8CD8D53680}" srcOrd="1" destOrd="0" presId="urn:microsoft.com/office/officeart/2016/7/layout/BasicLinearProcessNumbered"/>
    <dgm:cxn modelId="{814B4377-D506-464C-BC4A-4978A5F53E72}" type="presParOf" srcId="{2B08A096-A044-9A48-91D2-E33AE76F7A04}" destId="{58FC979A-B8FC-054C-A59A-A8ED4E150D5A}" srcOrd="2" destOrd="0" presId="urn:microsoft.com/office/officeart/2016/7/layout/BasicLinearProcessNumbered"/>
    <dgm:cxn modelId="{1BAF0D0C-DD60-5A41-95FC-C242CA274335}" type="presParOf" srcId="{2B08A096-A044-9A48-91D2-E33AE76F7A04}" destId="{17B9E986-3D76-4848-8E6B-E89E54BA0A1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7725CF-D51A-4F00-BFF0-864E30025AE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E24F41-6D66-4E9F-A6B5-ECC2E359CC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Forest Management Cluster– GA, FL, SC, AL, VA, and AR</a:t>
          </a:r>
        </a:p>
      </dgm:t>
    </dgm:pt>
    <dgm:pt modelId="{F25823DF-D07E-42D0-A8EB-02A187498685}" type="parTrans" cxnId="{47D3CDD9-5ED9-4651-B3AC-CF423B41F1A7}">
      <dgm:prSet/>
      <dgm:spPr/>
      <dgm:t>
        <a:bodyPr/>
        <a:lstStyle/>
        <a:p>
          <a:endParaRPr lang="en-US"/>
        </a:p>
      </dgm:t>
    </dgm:pt>
    <dgm:pt modelId="{EE238F94-9349-4A85-AE37-E069CE96957F}" type="sibTrans" cxnId="{47D3CDD9-5ED9-4651-B3AC-CF423B41F1A7}">
      <dgm:prSet/>
      <dgm:spPr/>
      <dgm:t>
        <a:bodyPr/>
        <a:lstStyle/>
        <a:p>
          <a:endParaRPr lang="en-US"/>
        </a:p>
      </dgm:t>
    </dgm:pt>
    <dgm:pt modelId="{115DF635-E3D7-487C-A763-423431A009F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Grassland Cluster – MO, </a:t>
          </a:r>
          <a:r>
            <a:rPr lang="en-US" dirty="0" err="1"/>
            <a:t>oH</a:t>
          </a:r>
          <a:r>
            <a:rPr lang="en-US" dirty="0"/>
            <a:t>, TN, TX,  and IA</a:t>
          </a:r>
        </a:p>
      </dgm:t>
    </dgm:pt>
    <dgm:pt modelId="{948037E7-580D-4FF6-99E8-A6AF8FC99138}" type="parTrans" cxnId="{B45726F9-6721-4FB7-B1BD-4ECEE48DAFB9}">
      <dgm:prSet/>
      <dgm:spPr/>
      <dgm:t>
        <a:bodyPr/>
        <a:lstStyle/>
        <a:p>
          <a:endParaRPr lang="en-US"/>
        </a:p>
      </dgm:t>
    </dgm:pt>
    <dgm:pt modelId="{E6BD5859-6C66-4F71-A77B-11F330F7184F}" type="sibTrans" cxnId="{B45726F9-6721-4FB7-B1BD-4ECEE48DAFB9}">
      <dgm:prSet/>
      <dgm:spPr/>
      <dgm:t>
        <a:bodyPr/>
        <a:lstStyle/>
        <a:p>
          <a:endParaRPr lang="en-US"/>
        </a:p>
      </dgm:t>
    </dgm:pt>
    <dgm:pt modelId="{7AF84895-8A99-42D9-B529-CABD6FA3E79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Shrub Planting Cluster– IN, DE, and MD</a:t>
          </a:r>
        </a:p>
      </dgm:t>
    </dgm:pt>
    <dgm:pt modelId="{A7C4D59C-688B-48E5-8490-274DB3823E17}" type="parTrans" cxnId="{2DFB6195-AC93-49D7-ABFC-84D4185B5E59}">
      <dgm:prSet/>
      <dgm:spPr/>
      <dgm:t>
        <a:bodyPr/>
        <a:lstStyle/>
        <a:p>
          <a:endParaRPr lang="en-US"/>
        </a:p>
      </dgm:t>
    </dgm:pt>
    <dgm:pt modelId="{7B51F102-11D1-442C-B7AE-4AA42DE65720}" type="sibTrans" cxnId="{2DFB6195-AC93-49D7-ABFC-84D4185B5E59}">
      <dgm:prSet/>
      <dgm:spPr/>
      <dgm:t>
        <a:bodyPr/>
        <a:lstStyle/>
        <a:p>
          <a:endParaRPr lang="en-US"/>
        </a:p>
      </dgm:t>
    </dgm:pt>
    <dgm:pt modelId="{3D77917A-D5EE-43A5-84FA-D8BBB6E50CF3}" type="pres">
      <dgm:prSet presAssocID="{907725CF-D51A-4F00-BFF0-864E30025AEB}" presName="root" presStyleCnt="0">
        <dgm:presLayoutVars>
          <dgm:dir/>
          <dgm:resizeHandles val="exact"/>
        </dgm:presLayoutVars>
      </dgm:prSet>
      <dgm:spPr/>
    </dgm:pt>
    <dgm:pt modelId="{D912F252-1D97-439F-B758-3C1438590650}" type="pres">
      <dgm:prSet presAssocID="{9AE24F41-6D66-4E9F-A6B5-ECC2E359CCEC}" presName="compNode" presStyleCnt="0"/>
      <dgm:spPr/>
    </dgm:pt>
    <dgm:pt modelId="{E774DB43-4432-4E82-84F4-37AA59AACCEE}" type="pres">
      <dgm:prSet presAssocID="{9AE24F41-6D66-4E9F-A6B5-ECC2E359CCEC}" presName="iconBgRect" presStyleLbl="bgShp" presStyleIdx="0" presStyleCnt="3"/>
      <dgm:spPr/>
    </dgm:pt>
    <dgm:pt modelId="{ABDA4414-2CBD-4E57-B5FB-2B442B8033CB}" type="pres">
      <dgm:prSet presAssocID="{9AE24F41-6D66-4E9F-A6B5-ECC2E359CCEC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Cross Section of Tree  Annual Rings"/>
        </a:ext>
      </dgm:extLst>
    </dgm:pt>
    <dgm:pt modelId="{034E27C9-9271-4083-BB58-98E7FB2BB16B}" type="pres">
      <dgm:prSet presAssocID="{9AE24F41-6D66-4E9F-A6B5-ECC2E359CCEC}" presName="spaceRect" presStyleCnt="0"/>
      <dgm:spPr/>
    </dgm:pt>
    <dgm:pt modelId="{6B3508EF-A362-4892-9DF0-6FB877480CE7}" type="pres">
      <dgm:prSet presAssocID="{9AE24F41-6D66-4E9F-A6B5-ECC2E359CCEC}" presName="textRect" presStyleLbl="revTx" presStyleIdx="0" presStyleCnt="3">
        <dgm:presLayoutVars>
          <dgm:chMax val="1"/>
          <dgm:chPref val="1"/>
        </dgm:presLayoutVars>
      </dgm:prSet>
      <dgm:spPr/>
    </dgm:pt>
    <dgm:pt modelId="{A59C8BB9-824C-44A5-80FA-700E5AC38528}" type="pres">
      <dgm:prSet presAssocID="{EE238F94-9349-4A85-AE37-E069CE96957F}" presName="sibTrans" presStyleCnt="0"/>
      <dgm:spPr/>
    </dgm:pt>
    <dgm:pt modelId="{0DD486F2-2A1E-4CD2-9A32-9CB3041E5869}" type="pres">
      <dgm:prSet presAssocID="{115DF635-E3D7-487C-A763-423431A009F7}" presName="compNode" presStyleCnt="0"/>
      <dgm:spPr/>
    </dgm:pt>
    <dgm:pt modelId="{7E60DF67-A38C-44CA-8913-68570C4DF390}" type="pres">
      <dgm:prSet presAssocID="{115DF635-E3D7-487C-A763-423431A009F7}" presName="iconBgRect" presStyleLbl="bgShp" presStyleIdx="1" presStyleCnt="3"/>
      <dgm:spPr/>
    </dgm:pt>
    <dgm:pt modelId="{7E6DD7D6-D165-47FB-91EF-10CE97CC8197}" type="pres">
      <dgm:prSet presAssocID="{115DF635-E3D7-487C-A763-423431A009F7}" presName="iconRect" presStyleLbl="node1" presStyleIdx="1" presStyleCnt="3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</dgm:spPr>
      <dgm:extLst>
        <a:ext uri="{E40237B7-FDA0-4F09-8148-C483321AD2D9}">
          <dgm14:cNvPr xmlns:dgm14="http://schemas.microsoft.com/office/drawing/2010/diagram" id="0" name="" descr="Long grass and a clear sky"/>
        </a:ext>
      </dgm:extLst>
    </dgm:pt>
    <dgm:pt modelId="{A4E3E494-1027-4049-9A08-1000F3F0542F}" type="pres">
      <dgm:prSet presAssocID="{115DF635-E3D7-487C-A763-423431A009F7}" presName="spaceRect" presStyleCnt="0"/>
      <dgm:spPr/>
    </dgm:pt>
    <dgm:pt modelId="{263A9969-8024-49D7-B90B-320516FD08AA}" type="pres">
      <dgm:prSet presAssocID="{115DF635-E3D7-487C-A763-423431A009F7}" presName="textRect" presStyleLbl="revTx" presStyleIdx="1" presStyleCnt="3">
        <dgm:presLayoutVars>
          <dgm:chMax val="1"/>
          <dgm:chPref val="1"/>
        </dgm:presLayoutVars>
      </dgm:prSet>
      <dgm:spPr/>
    </dgm:pt>
    <dgm:pt modelId="{1D9AF09E-11C9-4967-A418-64291B487A7A}" type="pres">
      <dgm:prSet presAssocID="{E6BD5859-6C66-4F71-A77B-11F330F7184F}" presName="sibTrans" presStyleCnt="0"/>
      <dgm:spPr/>
    </dgm:pt>
    <dgm:pt modelId="{B34A1A07-E037-4B91-9593-92B153ED098F}" type="pres">
      <dgm:prSet presAssocID="{7AF84895-8A99-42D9-B529-CABD6FA3E799}" presName="compNode" presStyleCnt="0"/>
      <dgm:spPr/>
    </dgm:pt>
    <dgm:pt modelId="{27F24BC8-2C47-4661-8B7D-B37B5C25CF08}" type="pres">
      <dgm:prSet presAssocID="{7AF84895-8A99-42D9-B529-CABD6FA3E799}" presName="iconBgRect" presStyleLbl="bgShp" presStyleIdx="2" presStyleCnt="3"/>
      <dgm:spPr/>
    </dgm:pt>
    <dgm:pt modelId="{933BDE43-FD0E-483F-BA50-C2E915EEBA91}" type="pres">
      <dgm:prSet presAssocID="{7AF84895-8A99-42D9-B529-CABD6FA3E799}" presName="iconRect" presStyleLbl="node1" presStyleIdx="2" presStyleCnt="3"/>
      <dgm:spPr/>
    </dgm:pt>
    <dgm:pt modelId="{0CB68B9D-1768-4003-B4AC-956FEB5629B2}" type="pres">
      <dgm:prSet presAssocID="{7AF84895-8A99-42D9-B529-CABD6FA3E799}" presName="spaceRect" presStyleCnt="0"/>
      <dgm:spPr/>
    </dgm:pt>
    <dgm:pt modelId="{DBFE704D-86C5-42EE-8D62-A5D8B62AAACA}" type="pres">
      <dgm:prSet presAssocID="{7AF84895-8A99-42D9-B529-CABD6FA3E79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74F8B24-C5EE-4C89-8B87-0CA78D5CB508}" type="presOf" srcId="{9AE24F41-6D66-4E9F-A6B5-ECC2E359CCEC}" destId="{6B3508EF-A362-4892-9DF0-6FB877480CE7}" srcOrd="0" destOrd="0" presId="urn:microsoft.com/office/officeart/2018/5/layout/IconCircleLabelList"/>
    <dgm:cxn modelId="{69394250-5CC1-419B-A53D-98A3314A306F}" type="presOf" srcId="{907725CF-D51A-4F00-BFF0-864E30025AEB}" destId="{3D77917A-D5EE-43A5-84FA-D8BBB6E50CF3}" srcOrd="0" destOrd="0" presId="urn:microsoft.com/office/officeart/2018/5/layout/IconCircleLabelList"/>
    <dgm:cxn modelId="{2DFB6195-AC93-49D7-ABFC-84D4185B5E59}" srcId="{907725CF-D51A-4F00-BFF0-864E30025AEB}" destId="{7AF84895-8A99-42D9-B529-CABD6FA3E799}" srcOrd="2" destOrd="0" parTransId="{A7C4D59C-688B-48E5-8490-274DB3823E17}" sibTransId="{7B51F102-11D1-442C-B7AE-4AA42DE65720}"/>
    <dgm:cxn modelId="{7E0D9C97-92B1-413E-8E41-1DC489845EC5}" type="presOf" srcId="{7AF84895-8A99-42D9-B529-CABD6FA3E799}" destId="{DBFE704D-86C5-42EE-8D62-A5D8B62AAACA}" srcOrd="0" destOrd="0" presId="urn:microsoft.com/office/officeart/2018/5/layout/IconCircleLabelList"/>
    <dgm:cxn modelId="{47D3CDD9-5ED9-4651-B3AC-CF423B41F1A7}" srcId="{907725CF-D51A-4F00-BFF0-864E30025AEB}" destId="{9AE24F41-6D66-4E9F-A6B5-ECC2E359CCEC}" srcOrd="0" destOrd="0" parTransId="{F25823DF-D07E-42D0-A8EB-02A187498685}" sibTransId="{EE238F94-9349-4A85-AE37-E069CE96957F}"/>
    <dgm:cxn modelId="{4A404FE0-A67F-4F65-B5DC-6BC393E6CDF6}" type="presOf" srcId="{115DF635-E3D7-487C-A763-423431A009F7}" destId="{263A9969-8024-49D7-B90B-320516FD08AA}" srcOrd="0" destOrd="0" presId="urn:microsoft.com/office/officeart/2018/5/layout/IconCircleLabelList"/>
    <dgm:cxn modelId="{B45726F9-6721-4FB7-B1BD-4ECEE48DAFB9}" srcId="{907725CF-D51A-4F00-BFF0-864E30025AEB}" destId="{115DF635-E3D7-487C-A763-423431A009F7}" srcOrd="1" destOrd="0" parTransId="{948037E7-580D-4FF6-99E8-A6AF8FC99138}" sibTransId="{E6BD5859-6C66-4F71-A77B-11F330F7184F}"/>
    <dgm:cxn modelId="{C4C317E5-5442-45DC-A766-5F64763078D5}" type="presParOf" srcId="{3D77917A-D5EE-43A5-84FA-D8BBB6E50CF3}" destId="{D912F252-1D97-439F-B758-3C1438590650}" srcOrd="0" destOrd="0" presId="urn:microsoft.com/office/officeart/2018/5/layout/IconCircleLabelList"/>
    <dgm:cxn modelId="{2F9F41BF-D85F-477E-8FB7-5A211B6E44D2}" type="presParOf" srcId="{D912F252-1D97-439F-B758-3C1438590650}" destId="{E774DB43-4432-4E82-84F4-37AA59AACCEE}" srcOrd="0" destOrd="0" presId="urn:microsoft.com/office/officeart/2018/5/layout/IconCircleLabelList"/>
    <dgm:cxn modelId="{A227A9B4-37BB-48CE-93EA-B9036F416999}" type="presParOf" srcId="{D912F252-1D97-439F-B758-3C1438590650}" destId="{ABDA4414-2CBD-4E57-B5FB-2B442B8033CB}" srcOrd="1" destOrd="0" presId="urn:microsoft.com/office/officeart/2018/5/layout/IconCircleLabelList"/>
    <dgm:cxn modelId="{E4469F78-31D9-409F-8228-510EB74CE260}" type="presParOf" srcId="{D912F252-1D97-439F-B758-3C1438590650}" destId="{034E27C9-9271-4083-BB58-98E7FB2BB16B}" srcOrd="2" destOrd="0" presId="urn:microsoft.com/office/officeart/2018/5/layout/IconCircleLabelList"/>
    <dgm:cxn modelId="{FB1424A3-E1BF-45AE-AD3A-7C63DBC04A7F}" type="presParOf" srcId="{D912F252-1D97-439F-B758-3C1438590650}" destId="{6B3508EF-A362-4892-9DF0-6FB877480CE7}" srcOrd="3" destOrd="0" presId="urn:microsoft.com/office/officeart/2018/5/layout/IconCircleLabelList"/>
    <dgm:cxn modelId="{6AFA6255-6D3A-4279-BB14-A9D2857C3F08}" type="presParOf" srcId="{3D77917A-D5EE-43A5-84FA-D8BBB6E50CF3}" destId="{A59C8BB9-824C-44A5-80FA-700E5AC38528}" srcOrd="1" destOrd="0" presId="urn:microsoft.com/office/officeart/2018/5/layout/IconCircleLabelList"/>
    <dgm:cxn modelId="{C01CAECB-1E23-4EA8-8BFC-816E18F91B20}" type="presParOf" srcId="{3D77917A-D5EE-43A5-84FA-D8BBB6E50CF3}" destId="{0DD486F2-2A1E-4CD2-9A32-9CB3041E5869}" srcOrd="2" destOrd="0" presId="urn:microsoft.com/office/officeart/2018/5/layout/IconCircleLabelList"/>
    <dgm:cxn modelId="{4C08DC8C-F793-41A6-8D01-3FCED1706DC8}" type="presParOf" srcId="{0DD486F2-2A1E-4CD2-9A32-9CB3041E5869}" destId="{7E60DF67-A38C-44CA-8913-68570C4DF390}" srcOrd="0" destOrd="0" presId="urn:microsoft.com/office/officeart/2018/5/layout/IconCircleLabelList"/>
    <dgm:cxn modelId="{E842DD3F-10E1-4155-9E6A-537EAC8B19EC}" type="presParOf" srcId="{0DD486F2-2A1E-4CD2-9A32-9CB3041E5869}" destId="{7E6DD7D6-D165-47FB-91EF-10CE97CC8197}" srcOrd="1" destOrd="0" presId="urn:microsoft.com/office/officeart/2018/5/layout/IconCircleLabelList"/>
    <dgm:cxn modelId="{1AC2DEEB-75ED-492C-8131-7DA5963979BA}" type="presParOf" srcId="{0DD486F2-2A1E-4CD2-9A32-9CB3041E5869}" destId="{A4E3E494-1027-4049-9A08-1000F3F0542F}" srcOrd="2" destOrd="0" presId="urn:microsoft.com/office/officeart/2018/5/layout/IconCircleLabelList"/>
    <dgm:cxn modelId="{8F1E96B3-6D61-4EE2-B858-EA267CB58966}" type="presParOf" srcId="{0DD486F2-2A1E-4CD2-9A32-9CB3041E5869}" destId="{263A9969-8024-49D7-B90B-320516FD08AA}" srcOrd="3" destOrd="0" presId="urn:microsoft.com/office/officeart/2018/5/layout/IconCircleLabelList"/>
    <dgm:cxn modelId="{269C8849-9670-4843-B676-8B028D3F59F0}" type="presParOf" srcId="{3D77917A-D5EE-43A5-84FA-D8BBB6E50CF3}" destId="{1D9AF09E-11C9-4967-A418-64291B487A7A}" srcOrd="3" destOrd="0" presId="urn:microsoft.com/office/officeart/2018/5/layout/IconCircleLabelList"/>
    <dgm:cxn modelId="{861B1240-6586-42B2-9DFE-BC5C4FDE8827}" type="presParOf" srcId="{3D77917A-D5EE-43A5-84FA-D8BBB6E50CF3}" destId="{B34A1A07-E037-4B91-9593-92B153ED098F}" srcOrd="4" destOrd="0" presId="urn:microsoft.com/office/officeart/2018/5/layout/IconCircleLabelList"/>
    <dgm:cxn modelId="{5157C68C-CD89-488C-8A96-15ED850F7014}" type="presParOf" srcId="{B34A1A07-E037-4B91-9593-92B153ED098F}" destId="{27F24BC8-2C47-4661-8B7D-B37B5C25CF08}" srcOrd="0" destOrd="0" presId="urn:microsoft.com/office/officeart/2018/5/layout/IconCircleLabelList"/>
    <dgm:cxn modelId="{647AC648-4AFB-4411-9DE9-47472D6F1722}" type="presParOf" srcId="{B34A1A07-E037-4B91-9593-92B153ED098F}" destId="{933BDE43-FD0E-483F-BA50-C2E915EEBA91}" srcOrd="1" destOrd="0" presId="urn:microsoft.com/office/officeart/2018/5/layout/IconCircleLabelList"/>
    <dgm:cxn modelId="{BF3465D1-A3B9-46C1-9E47-E2FED709CD01}" type="presParOf" srcId="{B34A1A07-E037-4B91-9593-92B153ED098F}" destId="{0CB68B9D-1768-4003-B4AC-956FEB5629B2}" srcOrd="2" destOrd="0" presId="urn:microsoft.com/office/officeart/2018/5/layout/IconCircleLabelList"/>
    <dgm:cxn modelId="{1D599BAC-7F1C-4230-949E-ACFCCD17F797}" type="presParOf" srcId="{B34A1A07-E037-4B91-9593-92B153ED098F}" destId="{DBFE704D-86C5-42EE-8D62-A5D8B62AAA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E30EB9-F64C-4440-917D-81F96232D8D5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FE2B6C-BC8A-F748-B47C-5BE52CC257AB}">
      <dgm:prSet phldrT="[Text]"/>
      <dgm:spPr/>
      <dgm:t>
        <a:bodyPr/>
        <a:lstStyle/>
        <a:p>
          <a:r>
            <a:rPr lang="en-US" dirty="0"/>
            <a:t>WLFW</a:t>
          </a:r>
        </a:p>
      </dgm:t>
    </dgm:pt>
    <dgm:pt modelId="{12B7F3B9-AA46-E848-9F5D-76651D8DAAC4}" type="parTrans" cxnId="{4BC9BCB0-FBF7-1D4C-8189-EBE176E4CDA2}">
      <dgm:prSet/>
      <dgm:spPr/>
      <dgm:t>
        <a:bodyPr/>
        <a:lstStyle/>
        <a:p>
          <a:endParaRPr lang="en-US"/>
        </a:p>
      </dgm:t>
    </dgm:pt>
    <dgm:pt modelId="{21A5B7DD-C0AF-0340-887D-5E79A892C798}" type="sibTrans" cxnId="{4BC9BCB0-FBF7-1D4C-8189-EBE176E4CDA2}">
      <dgm:prSet/>
      <dgm:spPr/>
      <dgm:t>
        <a:bodyPr/>
        <a:lstStyle/>
        <a:p>
          <a:endParaRPr lang="en-US"/>
        </a:p>
      </dgm:t>
    </dgm:pt>
    <dgm:pt modelId="{C69D396D-602B-2148-ACD0-EE2FAFA82CC8}">
      <dgm:prSet phldrT="[Text]"/>
      <dgm:spPr/>
      <dgm:t>
        <a:bodyPr/>
        <a:lstStyle/>
        <a:p>
          <a:r>
            <a:rPr lang="en-US" dirty="0"/>
            <a:t>Focused</a:t>
          </a:r>
        </a:p>
      </dgm:t>
    </dgm:pt>
    <dgm:pt modelId="{82B3AECA-3222-664E-8DF0-9E44C43A7565}" type="parTrans" cxnId="{FB25311C-A337-E948-A3EB-4F487576C9CE}">
      <dgm:prSet/>
      <dgm:spPr/>
      <dgm:t>
        <a:bodyPr/>
        <a:lstStyle/>
        <a:p>
          <a:endParaRPr lang="en-US"/>
        </a:p>
      </dgm:t>
    </dgm:pt>
    <dgm:pt modelId="{3A6706AE-DD57-E849-B933-7C646190E2EA}" type="sibTrans" cxnId="{FB25311C-A337-E948-A3EB-4F487576C9CE}">
      <dgm:prSet/>
      <dgm:spPr/>
      <dgm:t>
        <a:bodyPr/>
        <a:lstStyle/>
        <a:p>
          <a:endParaRPr lang="en-US"/>
        </a:p>
      </dgm:t>
    </dgm:pt>
    <dgm:pt modelId="{CAFAAC47-9CC4-1049-A7D2-233F6467757A}">
      <dgm:prSet phldrT="[Text]"/>
      <dgm:spPr/>
      <dgm:t>
        <a:bodyPr/>
        <a:lstStyle/>
        <a:p>
          <a:r>
            <a:rPr lang="en-US" dirty="0"/>
            <a:t>Certified</a:t>
          </a:r>
        </a:p>
      </dgm:t>
    </dgm:pt>
    <dgm:pt modelId="{B51AF182-E76C-9846-ADC2-E4A4C43F8474}" type="parTrans" cxnId="{E7DD66C7-1CF1-F549-ABDA-CE80AE958F6D}">
      <dgm:prSet/>
      <dgm:spPr/>
      <dgm:t>
        <a:bodyPr/>
        <a:lstStyle/>
        <a:p>
          <a:endParaRPr lang="en-US"/>
        </a:p>
      </dgm:t>
    </dgm:pt>
    <dgm:pt modelId="{C7BDAA82-5E8D-4740-A3C6-0993CF445595}" type="sibTrans" cxnId="{E7DD66C7-1CF1-F549-ABDA-CE80AE958F6D}">
      <dgm:prSet/>
      <dgm:spPr/>
      <dgm:t>
        <a:bodyPr/>
        <a:lstStyle/>
        <a:p>
          <a:endParaRPr lang="en-US"/>
        </a:p>
      </dgm:t>
    </dgm:pt>
    <dgm:pt modelId="{FF048FD7-749F-264F-AA8D-810AAD44F9F9}">
      <dgm:prSet phldrT="[Text]"/>
      <dgm:spPr/>
      <dgm:t>
        <a:bodyPr/>
        <a:lstStyle/>
        <a:p>
          <a:r>
            <a:rPr lang="en-US" dirty="0"/>
            <a:t>Non-focused</a:t>
          </a:r>
        </a:p>
      </dgm:t>
    </dgm:pt>
    <dgm:pt modelId="{A003BA65-BE45-B549-83B1-4B2E89854B6C}" type="parTrans" cxnId="{0ECCFB1E-B524-7543-B846-3633608312D1}">
      <dgm:prSet/>
      <dgm:spPr/>
      <dgm:t>
        <a:bodyPr/>
        <a:lstStyle/>
        <a:p>
          <a:endParaRPr lang="en-US"/>
        </a:p>
      </dgm:t>
    </dgm:pt>
    <dgm:pt modelId="{0E7694E0-692A-E04D-9F3D-BF0F9702AE4E}" type="sibTrans" cxnId="{0ECCFB1E-B524-7543-B846-3633608312D1}">
      <dgm:prSet/>
      <dgm:spPr/>
      <dgm:t>
        <a:bodyPr/>
        <a:lstStyle/>
        <a:p>
          <a:endParaRPr lang="en-US"/>
        </a:p>
      </dgm:t>
    </dgm:pt>
    <dgm:pt modelId="{A57A3B59-DF67-4847-837E-30BD6A72C69E}">
      <dgm:prSet phldrT="[Text]"/>
      <dgm:spPr/>
      <dgm:t>
        <a:bodyPr/>
        <a:lstStyle/>
        <a:p>
          <a:r>
            <a:rPr lang="en-US" dirty="0"/>
            <a:t>Program</a:t>
          </a:r>
        </a:p>
      </dgm:t>
    </dgm:pt>
    <dgm:pt modelId="{98B04E63-2890-484D-A148-E7E60DF0474B}" type="parTrans" cxnId="{3181272D-A905-0B47-9A95-4BCE0D3001AB}">
      <dgm:prSet/>
      <dgm:spPr/>
      <dgm:t>
        <a:bodyPr/>
        <a:lstStyle/>
        <a:p>
          <a:endParaRPr lang="en-US"/>
        </a:p>
      </dgm:t>
    </dgm:pt>
    <dgm:pt modelId="{8F98976C-D0F6-7643-AB18-F747D44EC5B4}" type="sibTrans" cxnId="{3181272D-A905-0B47-9A95-4BCE0D3001AB}">
      <dgm:prSet/>
      <dgm:spPr/>
      <dgm:t>
        <a:bodyPr/>
        <a:lstStyle/>
        <a:p>
          <a:endParaRPr lang="en-US"/>
        </a:p>
      </dgm:t>
    </dgm:pt>
    <dgm:pt modelId="{B0C1ADF0-0B04-0E45-BB14-E096E81A71CC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BEAC3A11-D28D-D84C-A6D1-DF92C0A2FEAA}" type="parTrans" cxnId="{E7126F07-82D5-3549-8F42-E77351AD432A}">
      <dgm:prSet/>
      <dgm:spPr/>
      <dgm:t>
        <a:bodyPr/>
        <a:lstStyle/>
        <a:p>
          <a:endParaRPr lang="en-US"/>
        </a:p>
      </dgm:t>
    </dgm:pt>
    <dgm:pt modelId="{31CCD972-7031-8845-80E6-699CF348242F}" type="sibTrans" cxnId="{E7126F07-82D5-3549-8F42-E77351AD432A}">
      <dgm:prSet/>
      <dgm:spPr/>
      <dgm:t>
        <a:bodyPr/>
        <a:lstStyle/>
        <a:p>
          <a:endParaRPr lang="en-US"/>
        </a:p>
      </dgm:t>
    </dgm:pt>
    <dgm:pt modelId="{29880744-3494-FC46-A0D8-981AC5DDA59C}">
      <dgm:prSet phldrT="[Text]"/>
      <dgm:spPr/>
      <dgm:t>
        <a:bodyPr/>
        <a:lstStyle/>
        <a:p>
          <a:r>
            <a:rPr lang="en-US" dirty="0" err="1"/>
            <a:t>Chronosequence</a:t>
          </a:r>
          <a:endParaRPr lang="en-US" dirty="0"/>
        </a:p>
      </dgm:t>
    </dgm:pt>
    <dgm:pt modelId="{50C64BC6-F19C-E04D-B8DF-394796DC416F}" type="parTrans" cxnId="{58A9AFEA-4E26-F240-9148-9C3F02C231E8}">
      <dgm:prSet/>
      <dgm:spPr/>
      <dgm:t>
        <a:bodyPr/>
        <a:lstStyle/>
        <a:p>
          <a:endParaRPr lang="en-US"/>
        </a:p>
      </dgm:t>
    </dgm:pt>
    <dgm:pt modelId="{84BCF471-EBD3-6948-B49B-50E015618FC9}" type="sibTrans" cxnId="{58A9AFEA-4E26-F240-9148-9C3F02C231E8}">
      <dgm:prSet/>
      <dgm:spPr/>
      <dgm:t>
        <a:bodyPr/>
        <a:lstStyle/>
        <a:p>
          <a:endParaRPr lang="en-US"/>
        </a:p>
      </dgm:t>
    </dgm:pt>
    <dgm:pt modelId="{91A109B7-0F0E-E84D-B295-55480F4FF771}">
      <dgm:prSet/>
      <dgm:spPr/>
      <dgm:t>
        <a:bodyPr/>
        <a:lstStyle/>
        <a:p>
          <a:r>
            <a:rPr lang="en-US" dirty="0"/>
            <a:t>Planned</a:t>
          </a:r>
        </a:p>
      </dgm:t>
    </dgm:pt>
    <dgm:pt modelId="{546777C6-E176-4144-8719-9B24EBE0ABF6}" type="parTrans" cxnId="{B1C7F255-ABCA-FF44-BE7A-E73B8D47A11D}">
      <dgm:prSet/>
      <dgm:spPr/>
      <dgm:t>
        <a:bodyPr/>
        <a:lstStyle/>
        <a:p>
          <a:endParaRPr lang="en-US"/>
        </a:p>
      </dgm:t>
    </dgm:pt>
    <dgm:pt modelId="{3C089E95-9D5B-844A-8020-5912EE36E86C}" type="sibTrans" cxnId="{B1C7F255-ABCA-FF44-BE7A-E73B8D47A11D}">
      <dgm:prSet/>
      <dgm:spPr/>
      <dgm:t>
        <a:bodyPr/>
        <a:lstStyle/>
        <a:p>
          <a:endParaRPr lang="en-US"/>
        </a:p>
      </dgm:t>
    </dgm:pt>
    <dgm:pt modelId="{350270CB-C97A-2A47-8EEE-FB246DE0534A}">
      <dgm:prSet/>
      <dgm:spPr/>
      <dgm:t>
        <a:bodyPr/>
        <a:lstStyle/>
        <a:p>
          <a:r>
            <a:rPr lang="en-US" dirty="0"/>
            <a:t>Planned </a:t>
          </a:r>
        </a:p>
      </dgm:t>
    </dgm:pt>
    <dgm:pt modelId="{1469AABB-374D-5846-959D-EA7A9F35AB64}" type="parTrans" cxnId="{BF69C7D6-77AA-2145-8E3A-BD2E119AD66E}">
      <dgm:prSet/>
      <dgm:spPr/>
      <dgm:t>
        <a:bodyPr/>
        <a:lstStyle/>
        <a:p>
          <a:endParaRPr lang="en-US"/>
        </a:p>
      </dgm:t>
    </dgm:pt>
    <dgm:pt modelId="{FE97431F-8D02-C24A-ADD3-71075C343967}" type="sibTrans" cxnId="{BF69C7D6-77AA-2145-8E3A-BD2E119AD66E}">
      <dgm:prSet/>
      <dgm:spPr/>
      <dgm:t>
        <a:bodyPr/>
        <a:lstStyle/>
        <a:p>
          <a:endParaRPr lang="en-US"/>
        </a:p>
      </dgm:t>
    </dgm:pt>
    <dgm:pt modelId="{18ACC78C-9A2D-344E-99EE-2BE4F6AD0CD0}">
      <dgm:prSet/>
      <dgm:spPr/>
      <dgm:t>
        <a:bodyPr/>
        <a:lstStyle/>
        <a:p>
          <a:r>
            <a:rPr lang="en-US" dirty="0"/>
            <a:t>Certified</a:t>
          </a:r>
        </a:p>
      </dgm:t>
    </dgm:pt>
    <dgm:pt modelId="{129544D6-2686-6B44-97FE-937EFFB352C1}" type="parTrans" cxnId="{D20DF579-07FF-7E4A-B2CA-35F5C8EFBB97}">
      <dgm:prSet/>
      <dgm:spPr/>
      <dgm:t>
        <a:bodyPr/>
        <a:lstStyle/>
        <a:p>
          <a:endParaRPr lang="en-US"/>
        </a:p>
      </dgm:t>
    </dgm:pt>
    <dgm:pt modelId="{1C68BB3A-7283-3F49-AE78-0AB4761E8A66}" type="sibTrans" cxnId="{D20DF579-07FF-7E4A-B2CA-35F5C8EFBB97}">
      <dgm:prSet/>
      <dgm:spPr/>
      <dgm:t>
        <a:bodyPr/>
        <a:lstStyle/>
        <a:p>
          <a:endParaRPr lang="en-US"/>
        </a:p>
      </dgm:t>
    </dgm:pt>
    <dgm:pt modelId="{B0A86979-6BC7-CF45-BEBC-74238222BFA6}">
      <dgm:prSet/>
      <dgm:spPr/>
      <dgm:t>
        <a:bodyPr/>
        <a:lstStyle/>
        <a:p>
          <a:r>
            <a:rPr lang="en-US" dirty="0"/>
            <a:t>Prescribed fire</a:t>
          </a:r>
        </a:p>
      </dgm:t>
    </dgm:pt>
    <dgm:pt modelId="{BD2890AE-666A-6A4E-8E25-7E24B28E5EE4}" type="sibTrans" cxnId="{A5261B81-E360-844C-A38A-A8E1118839D6}">
      <dgm:prSet/>
      <dgm:spPr/>
      <dgm:t>
        <a:bodyPr/>
        <a:lstStyle/>
        <a:p>
          <a:endParaRPr lang="en-US"/>
        </a:p>
      </dgm:t>
    </dgm:pt>
    <dgm:pt modelId="{1ECFAE89-AF5E-F048-8B79-BFFF077479FA}" type="parTrans" cxnId="{A5261B81-E360-844C-A38A-A8E1118839D6}">
      <dgm:prSet/>
      <dgm:spPr/>
      <dgm:t>
        <a:bodyPr/>
        <a:lstStyle/>
        <a:p>
          <a:endParaRPr lang="en-US"/>
        </a:p>
      </dgm:t>
    </dgm:pt>
    <dgm:pt modelId="{449E4EC0-0362-BD49-A4E4-B7509F2CDDE3}">
      <dgm:prSet/>
      <dgm:spPr/>
      <dgm:t>
        <a:bodyPr/>
        <a:lstStyle/>
        <a:p>
          <a:r>
            <a:rPr lang="en-US" dirty="0"/>
            <a:t>Forest stand improvement</a:t>
          </a:r>
        </a:p>
      </dgm:t>
    </dgm:pt>
    <dgm:pt modelId="{EA333A6D-6120-E144-A653-1FC0B8CB27B0}" type="parTrans" cxnId="{AEEDDC56-98B2-ED4E-8B75-A61CC9916252}">
      <dgm:prSet/>
      <dgm:spPr/>
      <dgm:t>
        <a:bodyPr/>
        <a:lstStyle/>
        <a:p>
          <a:endParaRPr lang="en-US"/>
        </a:p>
      </dgm:t>
    </dgm:pt>
    <dgm:pt modelId="{8CF03B04-D97F-2240-8E22-C4A2D415E8CB}" type="sibTrans" cxnId="{AEEDDC56-98B2-ED4E-8B75-A61CC9916252}">
      <dgm:prSet/>
      <dgm:spPr/>
      <dgm:t>
        <a:bodyPr/>
        <a:lstStyle/>
        <a:p>
          <a:endParaRPr lang="en-US"/>
        </a:p>
      </dgm:t>
    </dgm:pt>
    <dgm:pt modelId="{8AC4CF19-37AC-4A45-B80F-AD5952B5E27A}">
      <dgm:prSet phldrT="[Text]"/>
      <dgm:spPr/>
      <dgm:t>
        <a:bodyPr/>
        <a:lstStyle/>
        <a:p>
          <a:r>
            <a:rPr lang="en-US" dirty="0"/>
            <a:t>Practice</a:t>
          </a:r>
        </a:p>
      </dgm:t>
    </dgm:pt>
    <dgm:pt modelId="{5C9C01F5-A79F-A647-A63E-40F6B42EB00B}" type="parTrans" cxnId="{1FB4BE92-6629-5547-9BDB-EC6CF4AAD3CC}">
      <dgm:prSet/>
      <dgm:spPr/>
      <dgm:t>
        <a:bodyPr/>
        <a:lstStyle/>
        <a:p>
          <a:endParaRPr lang="en-US"/>
        </a:p>
      </dgm:t>
    </dgm:pt>
    <dgm:pt modelId="{9A3E876B-1864-6446-B0E6-B67B7EBBC62F}" type="sibTrans" cxnId="{1FB4BE92-6629-5547-9BDB-EC6CF4AAD3CC}">
      <dgm:prSet/>
      <dgm:spPr/>
      <dgm:t>
        <a:bodyPr/>
        <a:lstStyle/>
        <a:p>
          <a:endParaRPr lang="en-US"/>
        </a:p>
      </dgm:t>
    </dgm:pt>
    <dgm:pt modelId="{1FAAA058-F4C6-A744-B2B6-3E366E144A54}" type="pres">
      <dgm:prSet presAssocID="{E5E30EB9-F64C-4440-917D-81F96232D8D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85C932D-5780-C74C-968C-D7B5C9B7FDD8}" type="pres">
      <dgm:prSet presAssocID="{E5E30EB9-F64C-4440-917D-81F96232D8D5}" presName="hierFlow" presStyleCnt="0"/>
      <dgm:spPr/>
    </dgm:pt>
    <dgm:pt modelId="{090FF02E-3D1C-DB4F-98E5-BDE03A0062BF}" type="pres">
      <dgm:prSet presAssocID="{E5E30EB9-F64C-4440-917D-81F96232D8D5}" presName="firstBuf" presStyleCnt="0"/>
      <dgm:spPr/>
    </dgm:pt>
    <dgm:pt modelId="{63FF5811-B26D-484B-907D-D663D8C2F6A3}" type="pres">
      <dgm:prSet presAssocID="{E5E30EB9-F64C-4440-917D-81F96232D8D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19954F9-C404-A94E-BADC-390E23B7F31A}" type="pres">
      <dgm:prSet presAssocID="{83FE2B6C-BC8A-F748-B47C-5BE52CC257AB}" presName="Name17" presStyleCnt="0"/>
      <dgm:spPr/>
    </dgm:pt>
    <dgm:pt modelId="{9393E31D-9CAF-5641-919D-1CA80D9D0B02}" type="pres">
      <dgm:prSet presAssocID="{83FE2B6C-BC8A-F748-B47C-5BE52CC257AB}" presName="level1Shape" presStyleLbl="node0" presStyleIdx="0" presStyleCnt="1">
        <dgm:presLayoutVars>
          <dgm:chPref val="3"/>
        </dgm:presLayoutVars>
      </dgm:prSet>
      <dgm:spPr/>
    </dgm:pt>
    <dgm:pt modelId="{BAF3AA59-954F-024C-ACAE-A543CCFC72DE}" type="pres">
      <dgm:prSet presAssocID="{83FE2B6C-BC8A-F748-B47C-5BE52CC257AB}" presName="hierChild2" presStyleCnt="0"/>
      <dgm:spPr/>
    </dgm:pt>
    <dgm:pt modelId="{E84D1A4F-29B8-9C46-84C7-AD73E51E687D}" type="pres">
      <dgm:prSet presAssocID="{82B3AECA-3222-664E-8DF0-9E44C43A7565}" presName="Name25" presStyleLbl="parChTrans1D2" presStyleIdx="0" presStyleCnt="2"/>
      <dgm:spPr/>
    </dgm:pt>
    <dgm:pt modelId="{95B316EA-1430-8D48-8C36-153F85D905A4}" type="pres">
      <dgm:prSet presAssocID="{82B3AECA-3222-664E-8DF0-9E44C43A7565}" presName="connTx" presStyleLbl="parChTrans1D2" presStyleIdx="0" presStyleCnt="2"/>
      <dgm:spPr/>
    </dgm:pt>
    <dgm:pt modelId="{28B9346B-96F1-F845-ABC6-CDD25AC38EBB}" type="pres">
      <dgm:prSet presAssocID="{C69D396D-602B-2148-ACD0-EE2FAFA82CC8}" presName="Name30" presStyleCnt="0"/>
      <dgm:spPr/>
    </dgm:pt>
    <dgm:pt modelId="{DC70FB53-71D9-5E4D-B387-AE7CD437D137}" type="pres">
      <dgm:prSet presAssocID="{C69D396D-602B-2148-ACD0-EE2FAFA82CC8}" presName="level2Shape" presStyleLbl="node2" presStyleIdx="0" presStyleCnt="2"/>
      <dgm:spPr/>
    </dgm:pt>
    <dgm:pt modelId="{9CC1F4A2-9378-394C-B8BB-DE294E6FBC20}" type="pres">
      <dgm:prSet presAssocID="{C69D396D-602B-2148-ACD0-EE2FAFA82CC8}" presName="hierChild3" presStyleCnt="0"/>
      <dgm:spPr/>
    </dgm:pt>
    <dgm:pt modelId="{A0E552FE-D46C-C247-AEF4-AC07D98079EF}" type="pres">
      <dgm:prSet presAssocID="{546777C6-E176-4144-8719-9B24EBE0ABF6}" presName="Name25" presStyleLbl="parChTrans1D3" presStyleIdx="0" presStyleCnt="4"/>
      <dgm:spPr/>
    </dgm:pt>
    <dgm:pt modelId="{63F0EDDE-E91B-C94A-8EA6-43309278C4EA}" type="pres">
      <dgm:prSet presAssocID="{546777C6-E176-4144-8719-9B24EBE0ABF6}" presName="connTx" presStyleLbl="parChTrans1D3" presStyleIdx="0" presStyleCnt="4"/>
      <dgm:spPr/>
    </dgm:pt>
    <dgm:pt modelId="{D11845EB-8989-B74D-A7F0-9A4E4243F254}" type="pres">
      <dgm:prSet presAssocID="{91A109B7-0F0E-E84D-B295-55480F4FF771}" presName="Name30" presStyleCnt="0"/>
      <dgm:spPr/>
    </dgm:pt>
    <dgm:pt modelId="{60A48C9D-D4B3-9541-9E05-3EE8D9444BB0}" type="pres">
      <dgm:prSet presAssocID="{91A109B7-0F0E-E84D-B295-55480F4FF771}" presName="level2Shape" presStyleLbl="node3" presStyleIdx="0" presStyleCnt="4"/>
      <dgm:spPr/>
    </dgm:pt>
    <dgm:pt modelId="{7699F7E6-ECF6-EC41-96DC-E74B21C85C16}" type="pres">
      <dgm:prSet presAssocID="{91A109B7-0F0E-E84D-B295-55480F4FF771}" presName="hierChild3" presStyleCnt="0"/>
      <dgm:spPr/>
    </dgm:pt>
    <dgm:pt modelId="{DA43B954-6D25-4B4E-8980-7BCCB2EC1704}" type="pres">
      <dgm:prSet presAssocID="{B51AF182-E76C-9846-ADC2-E4A4C43F8474}" presName="Name25" presStyleLbl="parChTrans1D3" presStyleIdx="1" presStyleCnt="4"/>
      <dgm:spPr/>
    </dgm:pt>
    <dgm:pt modelId="{0DC0D5A7-A88B-354A-B8A9-0E4E6C7D3995}" type="pres">
      <dgm:prSet presAssocID="{B51AF182-E76C-9846-ADC2-E4A4C43F8474}" presName="connTx" presStyleLbl="parChTrans1D3" presStyleIdx="1" presStyleCnt="4"/>
      <dgm:spPr/>
    </dgm:pt>
    <dgm:pt modelId="{49801716-AF40-BB45-A342-C8B759DB46E3}" type="pres">
      <dgm:prSet presAssocID="{CAFAAC47-9CC4-1049-A7D2-233F6467757A}" presName="Name30" presStyleCnt="0"/>
      <dgm:spPr/>
    </dgm:pt>
    <dgm:pt modelId="{1B8D6B8C-C3DB-5543-9578-39964BDCD180}" type="pres">
      <dgm:prSet presAssocID="{CAFAAC47-9CC4-1049-A7D2-233F6467757A}" presName="level2Shape" presStyleLbl="node3" presStyleIdx="1" presStyleCnt="4"/>
      <dgm:spPr/>
    </dgm:pt>
    <dgm:pt modelId="{10763514-561B-5A4A-8BC0-C2994308BAB1}" type="pres">
      <dgm:prSet presAssocID="{CAFAAC47-9CC4-1049-A7D2-233F6467757A}" presName="hierChild3" presStyleCnt="0"/>
      <dgm:spPr/>
    </dgm:pt>
    <dgm:pt modelId="{64D64F04-7AB7-734A-87A2-FCFBD7413DD2}" type="pres">
      <dgm:prSet presAssocID="{1ECFAE89-AF5E-F048-8B79-BFFF077479FA}" presName="Name25" presStyleLbl="parChTrans1D4" presStyleIdx="0" presStyleCnt="2"/>
      <dgm:spPr/>
    </dgm:pt>
    <dgm:pt modelId="{4FC22483-E499-CD40-894D-BD1AAABAB527}" type="pres">
      <dgm:prSet presAssocID="{1ECFAE89-AF5E-F048-8B79-BFFF077479FA}" presName="connTx" presStyleLbl="parChTrans1D4" presStyleIdx="0" presStyleCnt="2"/>
      <dgm:spPr/>
    </dgm:pt>
    <dgm:pt modelId="{11801611-B25B-D04E-8477-FE7CB0139BB9}" type="pres">
      <dgm:prSet presAssocID="{B0A86979-6BC7-CF45-BEBC-74238222BFA6}" presName="Name30" presStyleCnt="0"/>
      <dgm:spPr/>
    </dgm:pt>
    <dgm:pt modelId="{2F5ADA5B-7533-4541-B904-FD46170C3736}" type="pres">
      <dgm:prSet presAssocID="{B0A86979-6BC7-CF45-BEBC-74238222BFA6}" presName="level2Shape" presStyleLbl="node4" presStyleIdx="0" presStyleCnt="2"/>
      <dgm:spPr/>
    </dgm:pt>
    <dgm:pt modelId="{9C36ADDA-6F62-3544-AEDF-5F36879D1976}" type="pres">
      <dgm:prSet presAssocID="{B0A86979-6BC7-CF45-BEBC-74238222BFA6}" presName="hierChild3" presStyleCnt="0"/>
      <dgm:spPr/>
    </dgm:pt>
    <dgm:pt modelId="{0E3478FF-1B3B-2643-8428-AF0024AE5A71}" type="pres">
      <dgm:prSet presAssocID="{EA333A6D-6120-E144-A653-1FC0B8CB27B0}" presName="Name25" presStyleLbl="parChTrans1D4" presStyleIdx="1" presStyleCnt="2"/>
      <dgm:spPr/>
    </dgm:pt>
    <dgm:pt modelId="{B3D35617-00AB-8845-8422-00C84C662FE6}" type="pres">
      <dgm:prSet presAssocID="{EA333A6D-6120-E144-A653-1FC0B8CB27B0}" presName="connTx" presStyleLbl="parChTrans1D4" presStyleIdx="1" presStyleCnt="2"/>
      <dgm:spPr/>
    </dgm:pt>
    <dgm:pt modelId="{EA94BFEC-70C7-9D4F-A88E-3D25C61DC511}" type="pres">
      <dgm:prSet presAssocID="{449E4EC0-0362-BD49-A4E4-B7509F2CDDE3}" presName="Name30" presStyleCnt="0"/>
      <dgm:spPr/>
    </dgm:pt>
    <dgm:pt modelId="{C0793603-92A6-F54B-A3AC-7739C745BC57}" type="pres">
      <dgm:prSet presAssocID="{449E4EC0-0362-BD49-A4E4-B7509F2CDDE3}" presName="level2Shape" presStyleLbl="node4" presStyleIdx="1" presStyleCnt="2"/>
      <dgm:spPr/>
    </dgm:pt>
    <dgm:pt modelId="{EF5DFFBB-A67B-0740-ABED-59FEA1F43E42}" type="pres">
      <dgm:prSet presAssocID="{449E4EC0-0362-BD49-A4E4-B7509F2CDDE3}" presName="hierChild3" presStyleCnt="0"/>
      <dgm:spPr/>
    </dgm:pt>
    <dgm:pt modelId="{5F024B5B-E6B3-1841-B85C-5CC371EFE3B8}" type="pres">
      <dgm:prSet presAssocID="{A003BA65-BE45-B549-83B1-4B2E89854B6C}" presName="Name25" presStyleLbl="parChTrans1D2" presStyleIdx="1" presStyleCnt="2"/>
      <dgm:spPr/>
    </dgm:pt>
    <dgm:pt modelId="{5F757314-5939-654C-B21D-D829E8499D53}" type="pres">
      <dgm:prSet presAssocID="{A003BA65-BE45-B549-83B1-4B2E89854B6C}" presName="connTx" presStyleLbl="parChTrans1D2" presStyleIdx="1" presStyleCnt="2"/>
      <dgm:spPr/>
    </dgm:pt>
    <dgm:pt modelId="{623BD85D-2C8C-694E-9C9B-4D45338DED82}" type="pres">
      <dgm:prSet presAssocID="{FF048FD7-749F-264F-AA8D-810AAD44F9F9}" presName="Name30" presStyleCnt="0"/>
      <dgm:spPr/>
    </dgm:pt>
    <dgm:pt modelId="{B59863D4-86C7-5B4D-BF60-2E635E26D445}" type="pres">
      <dgm:prSet presAssocID="{FF048FD7-749F-264F-AA8D-810AAD44F9F9}" presName="level2Shape" presStyleLbl="node2" presStyleIdx="1" presStyleCnt="2"/>
      <dgm:spPr/>
    </dgm:pt>
    <dgm:pt modelId="{6B8192D3-2E7A-8748-880E-7369E45ACF6B}" type="pres">
      <dgm:prSet presAssocID="{FF048FD7-749F-264F-AA8D-810AAD44F9F9}" presName="hierChild3" presStyleCnt="0"/>
      <dgm:spPr/>
    </dgm:pt>
    <dgm:pt modelId="{28F9A895-3F4A-1249-AB11-2BE827E83AAC}" type="pres">
      <dgm:prSet presAssocID="{1469AABB-374D-5846-959D-EA7A9F35AB64}" presName="Name25" presStyleLbl="parChTrans1D3" presStyleIdx="2" presStyleCnt="4"/>
      <dgm:spPr/>
    </dgm:pt>
    <dgm:pt modelId="{DAC09872-89A3-A144-A0B5-B9E57304669C}" type="pres">
      <dgm:prSet presAssocID="{1469AABB-374D-5846-959D-EA7A9F35AB64}" presName="connTx" presStyleLbl="parChTrans1D3" presStyleIdx="2" presStyleCnt="4"/>
      <dgm:spPr/>
    </dgm:pt>
    <dgm:pt modelId="{28C63FC2-684A-7140-A860-B27E6370B714}" type="pres">
      <dgm:prSet presAssocID="{350270CB-C97A-2A47-8EEE-FB246DE0534A}" presName="Name30" presStyleCnt="0"/>
      <dgm:spPr/>
    </dgm:pt>
    <dgm:pt modelId="{692E1EB6-410D-4243-8A32-24DA399D2DA0}" type="pres">
      <dgm:prSet presAssocID="{350270CB-C97A-2A47-8EEE-FB246DE0534A}" presName="level2Shape" presStyleLbl="node3" presStyleIdx="2" presStyleCnt="4"/>
      <dgm:spPr/>
    </dgm:pt>
    <dgm:pt modelId="{757668E3-F4C3-7E42-B2AF-AC9106E74C83}" type="pres">
      <dgm:prSet presAssocID="{350270CB-C97A-2A47-8EEE-FB246DE0534A}" presName="hierChild3" presStyleCnt="0"/>
      <dgm:spPr/>
    </dgm:pt>
    <dgm:pt modelId="{C1039164-76B5-5A40-8575-5A4709C78A26}" type="pres">
      <dgm:prSet presAssocID="{129544D6-2686-6B44-97FE-937EFFB352C1}" presName="Name25" presStyleLbl="parChTrans1D3" presStyleIdx="3" presStyleCnt="4"/>
      <dgm:spPr/>
    </dgm:pt>
    <dgm:pt modelId="{2EB0EA95-985D-8E4C-A846-3A567EAD3F67}" type="pres">
      <dgm:prSet presAssocID="{129544D6-2686-6B44-97FE-937EFFB352C1}" presName="connTx" presStyleLbl="parChTrans1D3" presStyleIdx="3" presStyleCnt="4"/>
      <dgm:spPr/>
    </dgm:pt>
    <dgm:pt modelId="{A1DB9F1B-1651-0C4F-8841-8E0655207E7D}" type="pres">
      <dgm:prSet presAssocID="{18ACC78C-9A2D-344E-99EE-2BE4F6AD0CD0}" presName="Name30" presStyleCnt="0"/>
      <dgm:spPr/>
    </dgm:pt>
    <dgm:pt modelId="{D7A7C970-5B6C-0B47-B788-0A586D3754E9}" type="pres">
      <dgm:prSet presAssocID="{18ACC78C-9A2D-344E-99EE-2BE4F6AD0CD0}" presName="level2Shape" presStyleLbl="node3" presStyleIdx="3" presStyleCnt="4"/>
      <dgm:spPr/>
    </dgm:pt>
    <dgm:pt modelId="{4C430F6D-55E0-6A40-9522-7CB0338DDE63}" type="pres">
      <dgm:prSet presAssocID="{18ACC78C-9A2D-344E-99EE-2BE4F6AD0CD0}" presName="hierChild3" presStyleCnt="0"/>
      <dgm:spPr/>
    </dgm:pt>
    <dgm:pt modelId="{99427089-38D1-724A-B370-3C644150F795}" type="pres">
      <dgm:prSet presAssocID="{E5E30EB9-F64C-4440-917D-81F96232D8D5}" presName="bgShapesFlow" presStyleCnt="0"/>
      <dgm:spPr/>
    </dgm:pt>
    <dgm:pt modelId="{DD3C233B-5118-F94C-8478-0AEF511DEC05}" type="pres">
      <dgm:prSet presAssocID="{A57A3B59-DF67-4847-837E-30BD6A72C69E}" presName="rectComp" presStyleCnt="0"/>
      <dgm:spPr/>
    </dgm:pt>
    <dgm:pt modelId="{3182A82C-F8B5-CD44-9C50-2BC702050570}" type="pres">
      <dgm:prSet presAssocID="{A57A3B59-DF67-4847-837E-30BD6A72C69E}" presName="bgRect" presStyleLbl="bgShp" presStyleIdx="0" presStyleCnt="4"/>
      <dgm:spPr/>
    </dgm:pt>
    <dgm:pt modelId="{A6A20C7C-D97B-2A45-B20E-64AEE5B35A95}" type="pres">
      <dgm:prSet presAssocID="{A57A3B59-DF67-4847-837E-30BD6A72C69E}" presName="bgRectTx" presStyleLbl="bgShp" presStyleIdx="0" presStyleCnt="4">
        <dgm:presLayoutVars>
          <dgm:bulletEnabled val="1"/>
        </dgm:presLayoutVars>
      </dgm:prSet>
      <dgm:spPr/>
    </dgm:pt>
    <dgm:pt modelId="{91E91D13-E0D4-8B48-A94F-7C3A3ADBACC6}" type="pres">
      <dgm:prSet presAssocID="{A57A3B59-DF67-4847-837E-30BD6A72C69E}" presName="spComp" presStyleCnt="0"/>
      <dgm:spPr/>
    </dgm:pt>
    <dgm:pt modelId="{27DD53A6-BEFD-7D44-ADFC-76B298840045}" type="pres">
      <dgm:prSet presAssocID="{A57A3B59-DF67-4847-837E-30BD6A72C69E}" presName="hSp" presStyleCnt="0"/>
      <dgm:spPr/>
    </dgm:pt>
    <dgm:pt modelId="{425021B6-353C-724F-81CA-D456760573A5}" type="pres">
      <dgm:prSet presAssocID="{B0C1ADF0-0B04-0E45-BB14-E096E81A71CC}" presName="rectComp" presStyleCnt="0"/>
      <dgm:spPr/>
    </dgm:pt>
    <dgm:pt modelId="{37940A80-80DB-204E-A46A-8BFA78F16285}" type="pres">
      <dgm:prSet presAssocID="{B0C1ADF0-0B04-0E45-BB14-E096E81A71CC}" presName="bgRect" presStyleLbl="bgShp" presStyleIdx="1" presStyleCnt="4"/>
      <dgm:spPr/>
    </dgm:pt>
    <dgm:pt modelId="{8ADF4393-7530-554F-BC8E-B2686F46F998}" type="pres">
      <dgm:prSet presAssocID="{B0C1ADF0-0B04-0E45-BB14-E096E81A71CC}" presName="bgRectTx" presStyleLbl="bgShp" presStyleIdx="1" presStyleCnt="4">
        <dgm:presLayoutVars>
          <dgm:bulletEnabled val="1"/>
        </dgm:presLayoutVars>
      </dgm:prSet>
      <dgm:spPr/>
    </dgm:pt>
    <dgm:pt modelId="{076992DB-3DF0-0E46-81A1-0F3CDD2D9E94}" type="pres">
      <dgm:prSet presAssocID="{B0C1ADF0-0B04-0E45-BB14-E096E81A71CC}" presName="spComp" presStyleCnt="0"/>
      <dgm:spPr/>
    </dgm:pt>
    <dgm:pt modelId="{025BD698-4107-B44F-B5F4-ED0C5F5CAAF7}" type="pres">
      <dgm:prSet presAssocID="{B0C1ADF0-0B04-0E45-BB14-E096E81A71CC}" presName="hSp" presStyleCnt="0"/>
      <dgm:spPr/>
    </dgm:pt>
    <dgm:pt modelId="{15DBE19D-5CE6-6D42-960E-7B75DAA8477C}" type="pres">
      <dgm:prSet presAssocID="{29880744-3494-FC46-A0D8-981AC5DDA59C}" presName="rectComp" presStyleCnt="0"/>
      <dgm:spPr/>
    </dgm:pt>
    <dgm:pt modelId="{2D88E3D0-662B-6446-93F8-83D4822DB948}" type="pres">
      <dgm:prSet presAssocID="{29880744-3494-FC46-A0D8-981AC5DDA59C}" presName="bgRect" presStyleLbl="bgShp" presStyleIdx="2" presStyleCnt="4"/>
      <dgm:spPr/>
    </dgm:pt>
    <dgm:pt modelId="{CD9472F9-0427-FC47-9DD4-8977B89644CB}" type="pres">
      <dgm:prSet presAssocID="{29880744-3494-FC46-A0D8-981AC5DDA59C}" presName="bgRectTx" presStyleLbl="bgShp" presStyleIdx="2" presStyleCnt="4">
        <dgm:presLayoutVars>
          <dgm:bulletEnabled val="1"/>
        </dgm:presLayoutVars>
      </dgm:prSet>
      <dgm:spPr/>
    </dgm:pt>
    <dgm:pt modelId="{A99B3769-B978-8B42-9E3B-8A56A5E60729}" type="pres">
      <dgm:prSet presAssocID="{29880744-3494-FC46-A0D8-981AC5DDA59C}" presName="spComp" presStyleCnt="0"/>
      <dgm:spPr/>
    </dgm:pt>
    <dgm:pt modelId="{F84020CB-6B5D-5647-8077-0FFD3ECBCE23}" type="pres">
      <dgm:prSet presAssocID="{29880744-3494-FC46-A0D8-981AC5DDA59C}" presName="hSp" presStyleCnt="0"/>
      <dgm:spPr/>
    </dgm:pt>
    <dgm:pt modelId="{5C13960A-D305-DA48-AF78-707CA4E9B455}" type="pres">
      <dgm:prSet presAssocID="{8AC4CF19-37AC-4A45-B80F-AD5952B5E27A}" presName="rectComp" presStyleCnt="0"/>
      <dgm:spPr/>
    </dgm:pt>
    <dgm:pt modelId="{86337847-73D6-784A-8C0C-A7B082538B3B}" type="pres">
      <dgm:prSet presAssocID="{8AC4CF19-37AC-4A45-B80F-AD5952B5E27A}" presName="bgRect" presStyleLbl="bgShp" presStyleIdx="3" presStyleCnt="4"/>
      <dgm:spPr/>
    </dgm:pt>
    <dgm:pt modelId="{57D8EF84-7EE0-AC4B-B5A1-88B5FE033354}" type="pres">
      <dgm:prSet presAssocID="{8AC4CF19-37AC-4A45-B80F-AD5952B5E27A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E7126F07-82D5-3549-8F42-E77351AD432A}" srcId="{E5E30EB9-F64C-4440-917D-81F96232D8D5}" destId="{B0C1ADF0-0B04-0E45-BB14-E096E81A71CC}" srcOrd="2" destOrd="0" parTransId="{BEAC3A11-D28D-D84C-A6D1-DF92C0A2FEAA}" sibTransId="{31CCD972-7031-8845-80E6-699CF348242F}"/>
    <dgm:cxn modelId="{2C5EAC14-10D1-3D48-819C-092D3213430B}" type="presOf" srcId="{A57A3B59-DF67-4847-837E-30BD6A72C69E}" destId="{A6A20C7C-D97B-2A45-B20E-64AEE5B35A95}" srcOrd="1" destOrd="0" presId="urn:microsoft.com/office/officeart/2005/8/layout/hierarchy5"/>
    <dgm:cxn modelId="{D0EA121C-BC8C-5A45-A878-78A562AA0530}" type="presOf" srcId="{B0A86979-6BC7-CF45-BEBC-74238222BFA6}" destId="{2F5ADA5B-7533-4541-B904-FD46170C3736}" srcOrd="0" destOrd="0" presId="urn:microsoft.com/office/officeart/2005/8/layout/hierarchy5"/>
    <dgm:cxn modelId="{FB25311C-A337-E948-A3EB-4F487576C9CE}" srcId="{83FE2B6C-BC8A-F748-B47C-5BE52CC257AB}" destId="{C69D396D-602B-2148-ACD0-EE2FAFA82CC8}" srcOrd="0" destOrd="0" parTransId="{82B3AECA-3222-664E-8DF0-9E44C43A7565}" sibTransId="{3A6706AE-DD57-E849-B933-7C646190E2EA}"/>
    <dgm:cxn modelId="{0ECCFB1E-B524-7543-B846-3633608312D1}" srcId="{83FE2B6C-BC8A-F748-B47C-5BE52CC257AB}" destId="{FF048FD7-749F-264F-AA8D-810AAD44F9F9}" srcOrd="1" destOrd="0" parTransId="{A003BA65-BE45-B549-83B1-4B2E89854B6C}" sibTransId="{0E7694E0-692A-E04D-9F3D-BF0F9702AE4E}"/>
    <dgm:cxn modelId="{B143CC20-CEBF-6946-B523-49A5D4B8051A}" type="presOf" srcId="{E5E30EB9-F64C-4440-917D-81F96232D8D5}" destId="{1FAAA058-F4C6-A744-B2B6-3E366E144A54}" srcOrd="0" destOrd="0" presId="urn:microsoft.com/office/officeart/2005/8/layout/hierarchy5"/>
    <dgm:cxn modelId="{3181272D-A905-0B47-9A95-4BCE0D3001AB}" srcId="{E5E30EB9-F64C-4440-917D-81F96232D8D5}" destId="{A57A3B59-DF67-4847-837E-30BD6A72C69E}" srcOrd="1" destOrd="0" parTransId="{98B04E63-2890-484D-A148-E7E60DF0474B}" sibTransId="{8F98976C-D0F6-7643-AB18-F747D44EC5B4}"/>
    <dgm:cxn modelId="{88AC392E-05D1-144F-A5D7-D8E56DD65EF0}" type="presOf" srcId="{29880744-3494-FC46-A0D8-981AC5DDA59C}" destId="{CD9472F9-0427-FC47-9DD4-8977B89644CB}" srcOrd="1" destOrd="0" presId="urn:microsoft.com/office/officeart/2005/8/layout/hierarchy5"/>
    <dgm:cxn modelId="{25634235-264A-C14F-AABA-353674BFC0E2}" type="presOf" srcId="{C69D396D-602B-2148-ACD0-EE2FAFA82CC8}" destId="{DC70FB53-71D9-5E4D-B387-AE7CD437D137}" srcOrd="0" destOrd="0" presId="urn:microsoft.com/office/officeart/2005/8/layout/hierarchy5"/>
    <dgm:cxn modelId="{B6F00038-ECC3-EE4F-A349-7D9F3E9169EF}" type="presOf" srcId="{A003BA65-BE45-B549-83B1-4B2E89854B6C}" destId="{5F757314-5939-654C-B21D-D829E8499D53}" srcOrd="1" destOrd="0" presId="urn:microsoft.com/office/officeart/2005/8/layout/hierarchy5"/>
    <dgm:cxn modelId="{3F4ECE3D-19A7-924F-863B-C615B9336C34}" type="presOf" srcId="{B51AF182-E76C-9846-ADC2-E4A4C43F8474}" destId="{0DC0D5A7-A88B-354A-B8A9-0E4E6C7D3995}" srcOrd="1" destOrd="0" presId="urn:microsoft.com/office/officeart/2005/8/layout/hierarchy5"/>
    <dgm:cxn modelId="{9FBBC65D-AD2E-524B-970F-88EFF6BCBAD0}" type="presOf" srcId="{8AC4CF19-37AC-4A45-B80F-AD5952B5E27A}" destId="{86337847-73D6-784A-8C0C-A7B082538B3B}" srcOrd="0" destOrd="0" presId="urn:microsoft.com/office/officeart/2005/8/layout/hierarchy5"/>
    <dgm:cxn modelId="{1CEBBE60-BBC3-3448-AC82-007B7A0396AC}" type="presOf" srcId="{1ECFAE89-AF5E-F048-8B79-BFFF077479FA}" destId="{4FC22483-E499-CD40-894D-BD1AAABAB527}" srcOrd="1" destOrd="0" presId="urn:microsoft.com/office/officeart/2005/8/layout/hierarchy5"/>
    <dgm:cxn modelId="{021A4243-4859-9144-8517-D5975F700847}" type="presOf" srcId="{82B3AECA-3222-664E-8DF0-9E44C43A7565}" destId="{95B316EA-1430-8D48-8C36-153F85D905A4}" srcOrd="1" destOrd="0" presId="urn:microsoft.com/office/officeart/2005/8/layout/hierarchy5"/>
    <dgm:cxn modelId="{9771AD63-D8A8-104C-9D6D-4C2EF3453763}" type="presOf" srcId="{129544D6-2686-6B44-97FE-937EFFB352C1}" destId="{C1039164-76B5-5A40-8575-5A4709C78A26}" srcOrd="0" destOrd="0" presId="urn:microsoft.com/office/officeart/2005/8/layout/hierarchy5"/>
    <dgm:cxn modelId="{CA01C746-1C2D-774C-9CAB-AD270455BC62}" type="presOf" srcId="{A57A3B59-DF67-4847-837E-30BD6A72C69E}" destId="{3182A82C-F8B5-CD44-9C50-2BC702050570}" srcOrd="0" destOrd="0" presId="urn:microsoft.com/office/officeart/2005/8/layout/hierarchy5"/>
    <dgm:cxn modelId="{DAF1774F-F709-8344-8C82-CEA53841166E}" type="presOf" srcId="{B51AF182-E76C-9846-ADC2-E4A4C43F8474}" destId="{DA43B954-6D25-4B4E-8980-7BCCB2EC1704}" srcOrd="0" destOrd="0" presId="urn:microsoft.com/office/officeart/2005/8/layout/hierarchy5"/>
    <dgm:cxn modelId="{B1C7F255-ABCA-FF44-BE7A-E73B8D47A11D}" srcId="{C69D396D-602B-2148-ACD0-EE2FAFA82CC8}" destId="{91A109B7-0F0E-E84D-B295-55480F4FF771}" srcOrd="0" destOrd="0" parTransId="{546777C6-E176-4144-8719-9B24EBE0ABF6}" sibTransId="{3C089E95-9D5B-844A-8020-5912EE36E86C}"/>
    <dgm:cxn modelId="{D26F8E56-9EE7-8C45-8BCA-9D5DF40CF6AA}" type="presOf" srcId="{546777C6-E176-4144-8719-9B24EBE0ABF6}" destId="{63F0EDDE-E91B-C94A-8EA6-43309278C4EA}" srcOrd="1" destOrd="0" presId="urn:microsoft.com/office/officeart/2005/8/layout/hierarchy5"/>
    <dgm:cxn modelId="{AEEDDC56-98B2-ED4E-8B75-A61CC9916252}" srcId="{CAFAAC47-9CC4-1049-A7D2-233F6467757A}" destId="{449E4EC0-0362-BD49-A4E4-B7509F2CDDE3}" srcOrd="1" destOrd="0" parTransId="{EA333A6D-6120-E144-A653-1FC0B8CB27B0}" sibTransId="{8CF03B04-D97F-2240-8E22-C4A2D415E8CB}"/>
    <dgm:cxn modelId="{D20DF579-07FF-7E4A-B2CA-35F5C8EFBB97}" srcId="{FF048FD7-749F-264F-AA8D-810AAD44F9F9}" destId="{18ACC78C-9A2D-344E-99EE-2BE4F6AD0CD0}" srcOrd="1" destOrd="0" parTransId="{129544D6-2686-6B44-97FE-937EFFB352C1}" sibTransId="{1C68BB3A-7283-3F49-AE78-0AB4761E8A66}"/>
    <dgm:cxn modelId="{4CA1EA7B-652C-3541-895D-5B29DA4AF90F}" type="presOf" srcId="{350270CB-C97A-2A47-8EEE-FB246DE0534A}" destId="{692E1EB6-410D-4243-8A32-24DA399D2DA0}" srcOrd="0" destOrd="0" presId="urn:microsoft.com/office/officeart/2005/8/layout/hierarchy5"/>
    <dgm:cxn modelId="{5B2AF67B-797E-B74D-B30F-8B5EAB704AA9}" type="presOf" srcId="{82B3AECA-3222-664E-8DF0-9E44C43A7565}" destId="{E84D1A4F-29B8-9C46-84C7-AD73E51E687D}" srcOrd="0" destOrd="0" presId="urn:microsoft.com/office/officeart/2005/8/layout/hierarchy5"/>
    <dgm:cxn modelId="{A5261B81-E360-844C-A38A-A8E1118839D6}" srcId="{CAFAAC47-9CC4-1049-A7D2-233F6467757A}" destId="{B0A86979-6BC7-CF45-BEBC-74238222BFA6}" srcOrd="0" destOrd="0" parTransId="{1ECFAE89-AF5E-F048-8B79-BFFF077479FA}" sibTransId="{BD2890AE-666A-6A4E-8E25-7E24B28E5EE4}"/>
    <dgm:cxn modelId="{01E2FE81-7BB7-1C48-990A-3A3EDCC29258}" type="presOf" srcId="{EA333A6D-6120-E144-A653-1FC0B8CB27B0}" destId="{B3D35617-00AB-8845-8422-00C84C662FE6}" srcOrd="1" destOrd="0" presId="urn:microsoft.com/office/officeart/2005/8/layout/hierarchy5"/>
    <dgm:cxn modelId="{DD9D5690-D73A-A44D-98D1-6C73DC6C56F0}" type="presOf" srcId="{129544D6-2686-6B44-97FE-937EFFB352C1}" destId="{2EB0EA95-985D-8E4C-A846-3A567EAD3F67}" srcOrd="1" destOrd="0" presId="urn:microsoft.com/office/officeart/2005/8/layout/hierarchy5"/>
    <dgm:cxn modelId="{1FB4BE92-6629-5547-9BDB-EC6CF4AAD3CC}" srcId="{E5E30EB9-F64C-4440-917D-81F96232D8D5}" destId="{8AC4CF19-37AC-4A45-B80F-AD5952B5E27A}" srcOrd="4" destOrd="0" parTransId="{5C9C01F5-A79F-A647-A63E-40F6B42EB00B}" sibTransId="{9A3E876B-1864-6446-B0E6-B67B7EBBC62F}"/>
    <dgm:cxn modelId="{7D044698-D2B8-BB43-9ADF-DAB573187FB1}" type="presOf" srcId="{B0C1ADF0-0B04-0E45-BB14-E096E81A71CC}" destId="{8ADF4393-7530-554F-BC8E-B2686F46F998}" srcOrd="1" destOrd="0" presId="urn:microsoft.com/office/officeart/2005/8/layout/hierarchy5"/>
    <dgm:cxn modelId="{31A40099-053D-234E-B809-A453193D5F2A}" type="presOf" srcId="{18ACC78C-9A2D-344E-99EE-2BE4F6AD0CD0}" destId="{D7A7C970-5B6C-0B47-B788-0A586D3754E9}" srcOrd="0" destOrd="0" presId="urn:microsoft.com/office/officeart/2005/8/layout/hierarchy5"/>
    <dgm:cxn modelId="{42C3759D-5A9F-9A40-880D-F3C253EE5BA1}" type="presOf" srcId="{B0C1ADF0-0B04-0E45-BB14-E096E81A71CC}" destId="{37940A80-80DB-204E-A46A-8BFA78F16285}" srcOrd="0" destOrd="0" presId="urn:microsoft.com/office/officeart/2005/8/layout/hierarchy5"/>
    <dgm:cxn modelId="{5EF616AA-B5C3-5D4E-BA0B-25856F836E11}" type="presOf" srcId="{91A109B7-0F0E-E84D-B295-55480F4FF771}" destId="{60A48C9D-D4B3-9541-9E05-3EE8D9444BB0}" srcOrd="0" destOrd="0" presId="urn:microsoft.com/office/officeart/2005/8/layout/hierarchy5"/>
    <dgm:cxn modelId="{0268FFAA-44EC-5340-BEBF-57D78E8A060D}" type="presOf" srcId="{1469AABB-374D-5846-959D-EA7A9F35AB64}" destId="{28F9A895-3F4A-1249-AB11-2BE827E83AAC}" srcOrd="0" destOrd="0" presId="urn:microsoft.com/office/officeart/2005/8/layout/hierarchy5"/>
    <dgm:cxn modelId="{F06D43AD-EB82-044A-9E99-F2156F117966}" type="presOf" srcId="{CAFAAC47-9CC4-1049-A7D2-233F6467757A}" destId="{1B8D6B8C-C3DB-5543-9578-39964BDCD180}" srcOrd="0" destOrd="0" presId="urn:microsoft.com/office/officeart/2005/8/layout/hierarchy5"/>
    <dgm:cxn modelId="{4BC9BCB0-FBF7-1D4C-8189-EBE176E4CDA2}" srcId="{E5E30EB9-F64C-4440-917D-81F96232D8D5}" destId="{83FE2B6C-BC8A-F748-B47C-5BE52CC257AB}" srcOrd="0" destOrd="0" parTransId="{12B7F3B9-AA46-E848-9F5D-76651D8DAAC4}" sibTransId="{21A5B7DD-C0AF-0340-887D-5E79A892C798}"/>
    <dgm:cxn modelId="{9FC4FCB8-89E3-2A45-9DFA-CC694EED1D6C}" type="presOf" srcId="{EA333A6D-6120-E144-A653-1FC0B8CB27B0}" destId="{0E3478FF-1B3B-2643-8428-AF0024AE5A71}" srcOrd="0" destOrd="0" presId="urn:microsoft.com/office/officeart/2005/8/layout/hierarchy5"/>
    <dgm:cxn modelId="{E72B00C1-54CD-F141-A716-99054D4C677B}" type="presOf" srcId="{83FE2B6C-BC8A-F748-B47C-5BE52CC257AB}" destId="{9393E31D-9CAF-5641-919D-1CA80D9D0B02}" srcOrd="0" destOrd="0" presId="urn:microsoft.com/office/officeart/2005/8/layout/hierarchy5"/>
    <dgm:cxn modelId="{115F24C1-222F-7749-975F-6BEF88208731}" type="presOf" srcId="{FF048FD7-749F-264F-AA8D-810AAD44F9F9}" destId="{B59863D4-86C7-5B4D-BF60-2E635E26D445}" srcOrd="0" destOrd="0" presId="urn:microsoft.com/office/officeart/2005/8/layout/hierarchy5"/>
    <dgm:cxn modelId="{F9858CC3-29A3-D641-AAE9-884D31B27CA3}" type="presOf" srcId="{546777C6-E176-4144-8719-9B24EBE0ABF6}" destId="{A0E552FE-D46C-C247-AEF4-AC07D98079EF}" srcOrd="0" destOrd="0" presId="urn:microsoft.com/office/officeart/2005/8/layout/hierarchy5"/>
    <dgm:cxn modelId="{E7DD66C7-1CF1-F549-ABDA-CE80AE958F6D}" srcId="{C69D396D-602B-2148-ACD0-EE2FAFA82CC8}" destId="{CAFAAC47-9CC4-1049-A7D2-233F6467757A}" srcOrd="1" destOrd="0" parTransId="{B51AF182-E76C-9846-ADC2-E4A4C43F8474}" sibTransId="{C7BDAA82-5E8D-4740-A3C6-0993CF445595}"/>
    <dgm:cxn modelId="{3F7A38CD-99AF-D545-BCAD-8DD55D15AB3F}" type="presOf" srcId="{29880744-3494-FC46-A0D8-981AC5DDA59C}" destId="{2D88E3D0-662B-6446-93F8-83D4822DB948}" srcOrd="0" destOrd="0" presId="urn:microsoft.com/office/officeart/2005/8/layout/hierarchy5"/>
    <dgm:cxn modelId="{E7A424D5-CAB4-3443-9241-9684FA11A4CC}" type="presOf" srcId="{449E4EC0-0362-BD49-A4E4-B7509F2CDDE3}" destId="{C0793603-92A6-F54B-A3AC-7739C745BC57}" srcOrd="0" destOrd="0" presId="urn:microsoft.com/office/officeart/2005/8/layout/hierarchy5"/>
    <dgm:cxn modelId="{BF69C7D6-77AA-2145-8E3A-BD2E119AD66E}" srcId="{FF048FD7-749F-264F-AA8D-810AAD44F9F9}" destId="{350270CB-C97A-2A47-8EEE-FB246DE0534A}" srcOrd="0" destOrd="0" parTransId="{1469AABB-374D-5846-959D-EA7A9F35AB64}" sibTransId="{FE97431F-8D02-C24A-ADD3-71075C343967}"/>
    <dgm:cxn modelId="{6ED42DE3-5685-2443-A3C5-DA4AAE1741EE}" type="presOf" srcId="{1469AABB-374D-5846-959D-EA7A9F35AB64}" destId="{DAC09872-89A3-A144-A0B5-B9E57304669C}" srcOrd="1" destOrd="0" presId="urn:microsoft.com/office/officeart/2005/8/layout/hierarchy5"/>
    <dgm:cxn modelId="{1FF587E5-DD4C-D346-936C-F66304A749F5}" type="presOf" srcId="{A003BA65-BE45-B549-83B1-4B2E89854B6C}" destId="{5F024B5B-E6B3-1841-B85C-5CC371EFE3B8}" srcOrd="0" destOrd="0" presId="urn:microsoft.com/office/officeart/2005/8/layout/hierarchy5"/>
    <dgm:cxn modelId="{58A9AFEA-4E26-F240-9148-9C3F02C231E8}" srcId="{E5E30EB9-F64C-4440-917D-81F96232D8D5}" destId="{29880744-3494-FC46-A0D8-981AC5DDA59C}" srcOrd="3" destOrd="0" parTransId="{50C64BC6-F19C-E04D-B8DF-394796DC416F}" sibTransId="{84BCF471-EBD3-6948-B49B-50E015618FC9}"/>
    <dgm:cxn modelId="{A77FC2F8-E88D-9E4B-9540-483EF1EB6B0C}" type="presOf" srcId="{8AC4CF19-37AC-4A45-B80F-AD5952B5E27A}" destId="{57D8EF84-7EE0-AC4B-B5A1-88B5FE033354}" srcOrd="1" destOrd="0" presId="urn:microsoft.com/office/officeart/2005/8/layout/hierarchy5"/>
    <dgm:cxn modelId="{BD1DBAFB-053F-1440-B9CF-366E9735933E}" type="presOf" srcId="{1ECFAE89-AF5E-F048-8B79-BFFF077479FA}" destId="{64D64F04-7AB7-734A-87A2-FCFBD7413DD2}" srcOrd="0" destOrd="0" presId="urn:microsoft.com/office/officeart/2005/8/layout/hierarchy5"/>
    <dgm:cxn modelId="{4F0B056D-5C4A-FF4C-9176-8FED6CD0804F}" type="presParOf" srcId="{1FAAA058-F4C6-A744-B2B6-3E366E144A54}" destId="{C85C932D-5780-C74C-968C-D7B5C9B7FDD8}" srcOrd="0" destOrd="0" presId="urn:microsoft.com/office/officeart/2005/8/layout/hierarchy5"/>
    <dgm:cxn modelId="{B3170A40-66E1-0A4D-8D54-C5A53B9BF360}" type="presParOf" srcId="{C85C932D-5780-C74C-968C-D7B5C9B7FDD8}" destId="{090FF02E-3D1C-DB4F-98E5-BDE03A0062BF}" srcOrd="0" destOrd="0" presId="urn:microsoft.com/office/officeart/2005/8/layout/hierarchy5"/>
    <dgm:cxn modelId="{3769F074-7C43-FD42-9C09-6133AC659EF9}" type="presParOf" srcId="{C85C932D-5780-C74C-968C-D7B5C9B7FDD8}" destId="{63FF5811-B26D-484B-907D-D663D8C2F6A3}" srcOrd="1" destOrd="0" presId="urn:microsoft.com/office/officeart/2005/8/layout/hierarchy5"/>
    <dgm:cxn modelId="{FE63DCE9-6413-A643-BC04-E09CC19C9267}" type="presParOf" srcId="{63FF5811-B26D-484B-907D-D663D8C2F6A3}" destId="{019954F9-C404-A94E-BADC-390E23B7F31A}" srcOrd="0" destOrd="0" presId="urn:microsoft.com/office/officeart/2005/8/layout/hierarchy5"/>
    <dgm:cxn modelId="{AEF66A8D-6B25-484A-B4F3-A11D51E8FA82}" type="presParOf" srcId="{019954F9-C404-A94E-BADC-390E23B7F31A}" destId="{9393E31D-9CAF-5641-919D-1CA80D9D0B02}" srcOrd="0" destOrd="0" presId="urn:microsoft.com/office/officeart/2005/8/layout/hierarchy5"/>
    <dgm:cxn modelId="{6689D06E-64B6-344A-B0E3-A9C0ACBC8720}" type="presParOf" srcId="{019954F9-C404-A94E-BADC-390E23B7F31A}" destId="{BAF3AA59-954F-024C-ACAE-A543CCFC72DE}" srcOrd="1" destOrd="0" presId="urn:microsoft.com/office/officeart/2005/8/layout/hierarchy5"/>
    <dgm:cxn modelId="{E86ABAFA-0F8A-7E42-900F-FBD5863D02C0}" type="presParOf" srcId="{BAF3AA59-954F-024C-ACAE-A543CCFC72DE}" destId="{E84D1A4F-29B8-9C46-84C7-AD73E51E687D}" srcOrd="0" destOrd="0" presId="urn:microsoft.com/office/officeart/2005/8/layout/hierarchy5"/>
    <dgm:cxn modelId="{00E3827E-D64A-B144-BA24-9A2F7B05669C}" type="presParOf" srcId="{E84D1A4F-29B8-9C46-84C7-AD73E51E687D}" destId="{95B316EA-1430-8D48-8C36-153F85D905A4}" srcOrd="0" destOrd="0" presId="urn:microsoft.com/office/officeart/2005/8/layout/hierarchy5"/>
    <dgm:cxn modelId="{8400C61E-FA96-6D42-945D-EC74D26206C5}" type="presParOf" srcId="{BAF3AA59-954F-024C-ACAE-A543CCFC72DE}" destId="{28B9346B-96F1-F845-ABC6-CDD25AC38EBB}" srcOrd="1" destOrd="0" presId="urn:microsoft.com/office/officeart/2005/8/layout/hierarchy5"/>
    <dgm:cxn modelId="{724328A4-CA8B-8D4F-8F69-14A653A45890}" type="presParOf" srcId="{28B9346B-96F1-F845-ABC6-CDD25AC38EBB}" destId="{DC70FB53-71D9-5E4D-B387-AE7CD437D137}" srcOrd="0" destOrd="0" presId="urn:microsoft.com/office/officeart/2005/8/layout/hierarchy5"/>
    <dgm:cxn modelId="{0B60C822-5418-124F-8AD5-FB3B05B6ABF9}" type="presParOf" srcId="{28B9346B-96F1-F845-ABC6-CDD25AC38EBB}" destId="{9CC1F4A2-9378-394C-B8BB-DE294E6FBC20}" srcOrd="1" destOrd="0" presId="urn:microsoft.com/office/officeart/2005/8/layout/hierarchy5"/>
    <dgm:cxn modelId="{0DA8DF44-CAEC-DE4A-B3C9-D190E042E229}" type="presParOf" srcId="{9CC1F4A2-9378-394C-B8BB-DE294E6FBC20}" destId="{A0E552FE-D46C-C247-AEF4-AC07D98079EF}" srcOrd="0" destOrd="0" presId="urn:microsoft.com/office/officeart/2005/8/layout/hierarchy5"/>
    <dgm:cxn modelId="{A307BB0F-1218-664C-8100-E4CB0E5563F8}" type="presParOf" srcId="{A0E552FE-D46C-C247-AEF4-AC07D98079EF}" destId="{63F0EDDE-E91B-C94A-8EA6-43309278C4EA}" srcOrd="0" destOrd="0" presId="urn:microsoft.com/office/officeart/2005/8/layout/hierarchy5"/>
    <dgm:cxn modelId="{4B3076E5-0F84-504E-ABBF-B848320E0B77}" type="presParOf" srcId="{9CC1F4A2-9378-394C-B8BB-DE294E6FBC20}" destId="{D11845EB-8989-B74D-A7F0-9A4E4243F254}" srcOrd="1" destOrd="0" presId="urn:microsoft.com/office/officeart/2005/8/layout/hierarchy5"/>
    <dgm:cxn modelId="{81FF3BAD-816E-DA48-9535-842AD39D7FC9}" type="presParOf" srcId="{D11845EB-8989-B74D-A7F0-9A4E4243F254}" destId="{60A48C9D-D4B3-9541-9E05-3EE8D9444BB0}" srcOrd="0" destOrd="0" presId="urn:microsoft.com/office/officeart/2005/8/layout/hierarchy5"/>
    <dgm:cxn modelId="{56E41E04-67BF-D945-A34F-22ECBE8D8457}" type="presParOf" srcId="{D11845EB-8989-B74D-A7F0-9A4E4243F254}" destId="{7699F7E6-ECF6-EC41-96DC-E74B21C85C16}" srcOrd="1" destOrd="0" presId="urn:microsoft.com/office/officeart/2005/8/layout/hierarchy5"/>
    <dgm:cxn modelId="{7CD9E755-C89F-104D-A2FF-09EC597DD79D}" type="presParOf" srcId="{9CC1F4A2-9378-394C-B8BB-DE294E6FBC20}" destId="{DA43B954-6D25-4B4E-8980-7BCCB2EC1704}" srcOrd="2" destOrd="0" presId="urn:microsoft.com/office/officeart/2005/8/layout/hierarchy5"/>
    <dgm:cxn modelId="{76D9D31F-C236-F946-A070-60012B0EE0AB}" type="presParOf" srcId="{DA43B954-6D25-4B4E-8980-7BCCB2EC1704}" destId="{0DC0D5A7-A88B-354A-B8A9-0E4E6C7D3995}" srcOrd="0" destOrd="0" presId="urn:microsoft.com/office/officeart/2005/8/layout/hierarchy5"/>
    <dgm:cxn modelId="{BF9E008A-FE14-C043-8DBD-60C98DABD942}" type="presParOf" srcId="{9CC1F4A2-9378-394C-B8BB-DE294E6FBC20}" destId="{49801716-AF40-BB45-A342-C8B759DB46E3}" srcOrd="3" destOrd="0" presId="urn:microsoft.com/office/officeart/2005/8/layout/hierarchy5"/>
    <dgm:cxn modelId="{54C195FD-8EE6-5B44-A337-C83468B7AD11}" type="presParOf" srcId="{49801716-AF40-BB45-A342-C8B759DB46E3}" destId="{1B8D6B8C-C3DB-5543-9578-39964BDCD180}" srcOrd="0" destOrd="0" presId="urn:microsoft.com/office/officeart/2005/8/layout/hierarchy5"/>
    <dgm:cxn modelId="{867EE9DF-2511-B34D-94FB-1F0F54322420}" type="presParOf" srcId="{49801716-AF40-BB45-A342-C8B759DB46E3}" destId="{10763514-561B-5A4A-8BC0-C2994308BAB1}" srcOrd="1" destOrd="0" presId="urn:microsoft.com/office/officeart/2005/8/layout/hierarchy5"/>
    <dgm:cxn modelId="{F9543188-95EF-C14A-8772-7A2EA51B4EEC}" type="presParOf" srcId="{10763514-561B-5A4A-8BC0-C2994308BAB1}" destId="{64D64F04-7AB7-734A-87A2-FCFBD7413DD2}" srcOrd="0" destOrd="0" presId="urn:microsoft.com/office/officeart/2005/8/layout/hierarchy5"/>
    <dgm:cxn modelId="{7ECCABE0-B315-A847-A1F5-68EB9101780E}" type="presParOf" srcId="{64D64F04-7AB7-734A-87A2-FCFBD7413DD2}" destId="{4FC22483-E499-CD40-894D-BD1AAABAB527}" srcOrd="0" destOrd="0" presId="urn:microsoft.com/office/officeart/2005/8/layout/hierarchy5"/>
    <dgm:cxn modelId="{0736CF59-FBAF-7E48-9F8D-20076219450C}" type="presParOf" srcId="{10763514-561B-5A4A-8BC0-C2994308BAB1}" destId="{11801611-B25B-D04E-8477-FE7CB0139BB9}" srcOrd="1" destOrd="0" presId="urn:microsoft.com/office/officeart/2005/8/layout/hierarchy5"/>
    <dgm:cxn modelId="{6B8F85B4-CFD6-FE48-88FF-2876D3DDB1DE}" type="presParOf" srcId="{11801611-B25B-D04E-8477-FE7CB0139BB9}" destId="{2F5ADA5B-7533-4541-B904-FD46170C3736}" srcOrd="0" destOrd="0" presId="urn:microsoft.com/office/officeart/2005/8/layout/hierarchy5"/>
    <dgm:cxn modelId="{1D7C07A8-4066-7E42-B1D4-E1A72F3DF38F}" type="presParOf" srcId="{11801611-B25B-D04E-8477-FE7CB0139BB9}" destId="{9C36ADDA-6F62-3544-AEDF-5F36879D1976}" srcOrd="1" destOrd="0" presId="urn:microsoft.com/office/officeart/2005/8/layout/hierarchy5"/>
    <dgm:cxn modelId="{24A8A866-4D68-D249-A63B-62A5FF1E4DF2}" type="presParOf" srcId="{10763514-561B-5A4A-8BC0-C2994308BAB1}" destId="{0E3478FF-1B3B-2643-8428-AF0024AE5A71}" srcOrd="2" destOrd="0" presId="urn:microsoft.com/office/officeart/2005/8/layout/hierarchy5"/>
    <dgm:cxn modelId="{8E792FEA-FBCF-1B42-9B07-FF7C6AEF33F0}" type="presParOf" srcId="{0E3478FF-1B3B-2643-8428-AF0024AE5A71}" destId="{B3D35617-00AB-8845-8422-00C84C662FE6}" srcOrd="0" destOrd="0" presId="urn:microsoft.com/office/officeart/2005/8/layout/hierarchy5"/>
    <dgm:cxn modelId="{439EF103-38CD-8343-A8CD-8ACCFCC9AE97}" type="presParOf" srcId="{10763514-561B-5A4A-8BC0-C2994308BAB1}" destId="{EA94BFEC-70C7-9D4F-A88E-3D25C61DC511}" srcOrd="3" destOrd="0" presId="urn:microsoft.com/office/officeart/2005/8/layout/hierarchy5"/>
    <dgm:cxn modelId="{C15C4770-BE1C-294C-8910-0C6BDFB53F38}" type="presParOf" srcId="{EA94BFEC-70C7-9D4F-A88E-3D25C61DC511}" destId="{C0793603-92A6-F54B-A3AC-7739C745BC57}" srcOrd="0" destOrd="0" presId="urn:microsoft.com/office/officeart/2005/8/layout/hierarchy5"/>
    <dgm:cxn modelId="{0D70B3BF-9D67-2B42-992A-F04FE887FF0E}" type="presParOf" srcId="{EA94BFEC-70C7-9D4F-A88E-3D25C61DC511}" destId="{EF5DFFBB-A67B-0740-ABED-59FEA1F43E42}" srcOrd="1" destOrd="0" presId="urn:microsoft.com/office/officeart/2005/8/layout/hierarchy5"/>
    <dgm:cxn modelId="{EECC7BD1-EE8C-C34C-93F2-B4D87397B636}" type="presParOf" srcId="{BAF3AA59-954F-024C-ACAE-A543CCFC72DE}" destId="{5F024B5B-E6B3-1841-B85C-5CC371EFE3B8}" srcOrd="2" destOrd="0" presId="urn:microsoft.com/office/officeart/2005/8/layout/hierarchy5"/>
    <dgm:cxn modelId="{1C138212-DDEE-3547-8488-08D4CE7AA0CF}" type="presParOf" srcId="{5F024B5B-E6B3-1841-B85C-5CC371EFE3B8}" destId="{5F757314-5939-654C-B21D-D829E8499D53}" srcOrd="0" destOrd="0" presId="urn:microsoft.com/office/officeart/2005/8/layout/hierarchy5"/>
    <dgm:cxn modelId="{46D791B4-C9AB-3740-9583-6F2C70F51B94}" type="presParOf" srcId="{BAF3AA59-954F-024C-ACAE-A543CCFC72DE}" destId="{623BD85D-2C8C-694E-9C9B-4D45338DED82}" srcOrd="3" destOrd="0" presId="urn:microsoft.com/office/officeart/2005/8/layout/hierarchy5"/>
    <dgm:cxn modelId="{CABD252F-9E10-1547-AB44-E0483418D4E8}" type="presParOf" srcId="{623BD85D-2C8C-694E-9C9B-4D45338DED82}" destId="{B59863D4-86C7-5B4D-BF60-2E635E26D445}" srcOrd="0" destOrd="0" presId="urn:microsoft.com/office/officeart/2005/8/layout/hierarchy5"/>
    <dgm:cxn modelId="{B9D286F3-595A-504A-BD90-F1F57B9580FD}" type="presParOf" srcId="{623BD85D-2C8C-694E-9C9B-4D45338DED82}" destId="{6B8192D3-2E7A-8748-880E-7369E45ACF6B}" srcOrd="1" destOrd="0" presId="urn:microsoft.com/office/officeart/2005/8/layout/hierarchy5"/>
    <dgm:cxn modelId="{440985C1-4567-EE40-8682-C64C8F9B3F33}" type="presParOf" srcId="{6B8192D3-2E7A-8748-880E-7369E45ACF6B}" destId="{28F9A895-3F4A-1249-AB11-2BE827E83AAC}" srcOrd="0" destOrd="0" presId="urn:microsoft.com/office/officeart/2005/8/layout/hierarchy5"/>
    <dgm:cxn modelId="{C5BABBE5-1BCC-D449-9CBD-68F5E2B78CEE}" type="presParOf" srcId="{28F9A895-3F4A-1249-AB11-2BE827E83AAC}" destId="{DAC09872-89A3-A144-A0B5-B9E57304669C}" srcOrd="0" destOrd="0" presId="urn:microsoft.com/office/officeart/2005/8/layout/hierarchy5"/>
    <dgm:cxn modelId="{5D99CBBA-1FB0-5A48-90DF-5874DA3C4CBC}" type="presParOf" srcId="{6B8192D3-2E7A-8748-880E-7369E45ACF6B}" destId="{28C63FC2-684A-7140-A860-B27E6370B714}" srcOrd="1" destOrd="0" presId="urn:microsoft.com/office/officeart/2005/8/layout/hierarchy5"/>
    <dgm:cxn modelId="{DBA2BE1E-C475-2740-9980-AD9998EF5E25}" type="presParOf" srcId="{28C63FC2-684A-7140-A860-B27E6370B714}" destId="{692E1EB6-410D-4243-8A32-24DA399D2DA0}" srcOrd="0" destOrd="0" presId="urn:microsoft.com/office/officeart/2005/8/layout/hierarchy5"/>
    <dgm:cxn modelId="{9F17644D-0CF1-EB48-BA56-3EC0114344A9}" type="presParOf" srcId="{28C63FC2-684A-7140-A860-B27E6370B714}" destId="{757668E3-F4C3-7E42-B2AF-AC9106E74C83}" srcOrd="1" destOrd="0" presId="urn:microsoft.com/office/officeart/2005/8/layout/hierarchy5"/>
    <dgm:cxn modelId="{67D61259-15A0-A44F-A76F-3A9B51F66CBA}" type="presParOf" srcId="{6B8192D3-2E7A-8748-880E-7369E45ACF6B}" destId="{C1039164-76B5-5A40-8575-5A4709C78A26}" srcOrd="2" destOrd="0" presId="urn:microsoft.com/office/officeart/2005/8/layout/hierarchy5"/>
    <dgm:cxn modelId="{860B26AC-0F3C-DB4D-A119-A803746F0692}" type="presParOf" srcId="{C1039164-76B5-5A40-8575-5A4709C78A26}" destId="{2EB0EA95-985D-8E4C-A846-3A567EAD3F67}" srcOrd="0" destOrd="0" presId="urn:microsoft.com/office/officeart/2005/8/layout/hierarchy5"/>
    <dgm:cxn modelId="{23839385-3642-5544-803D-C51DA1C0317F}" type="presParOf" srcId="{6B8192D3-2E7A-8748-880E-7369E45ACF6B}" destId="{A1DB9F1B-1651-0C4F-8841-8E0655207E7D}" srcOrd="3" destOrd="0" presId="urn:microsoft.com/office/officeart/2005/8/layout/hierarchy5"/>
    <dgm:cxn modelId="{EBDD9450-4132-514D-BA1C-CDBC93C894FA}" type="presParOf" srcId="{A1DB9F1B-1651-0C4F-8841-8E0655207E7D}" destId="{D7A7C970-5B6C-0B47-B788-0A586D3754E9}" srcOrd="0" destOrd="0" presId="urn:microsoft.com/office/officeart/2005/8/layout/hierarchy5"/>
    <dgm:cxn modelId="{3F2FB623-4A4D-8441-B032-D9964A701C92}" type="presParOf" srcId="{A1DB9F1B-1651-0C4F-8841-8E0655207E7D}" destId="{4C430F6D-55E0-6A40-9522-7CB0338DDE63}" srcOrd="1" destOrd="0" presId="urn:microsoft.com/office/officeart/2005/8/layout/hierarchy5"/>
    <dgm:cxn modelId="{029D241C-2F6E-F94A-B1D8-87C7CE08E399}" type="presParOf" srcId="{1FAAA058-F4C6-A744-B2B6-3E366E144A54}" destId="{99427089-38D1-724A-B370-3C644150F795}" srcOrd="1" destOrd="0" presId="urn:microsoft.com/office/officeart/2005/8/layout/hierarchy5"/>
    <dgm:cxn modelId="{4574B614-332E-C542-8185-DB3EDA3F5D0A}" type="presParOf" srcId="{99427089-38D1-724A-B370-3C644150F795}" destId="{DD3C233B-5118-F94C-8478-0AEF511DEC05}" srcOrd="0" destOrd="0" presId="urn:microsoft.com/office/officeart/2005/8/layout/hierarchy5"/>
    <dgm:cxn modelId="{645476BF-892E-E042-AA5D-4D6F2480551D}" type="presParOf" srcId="{DD3C233B-5118-F94C-8478-0AEF511DEC05}" destId="{3182A82C-F8B5-CD44-9C50-2BC702050570}" srcOrd="0" destOrd="0" presId="urn:microsoft.com/office/officeart/2005/8/layout/hierarchy5"/>
    <dgm:cxn modelId="{DD4C7FEB-74C7-C34B-BA82-F5B12C57D6EE}" type="presParOf" srcId="{DD3C233B-5118-F94C-8478-0AEF511DEC05}" destId="{A6A20C7C-D97B-2A45-B20E-64AEE5B35A95}" srcOrd="1" destOrd="0" presId="urn:microsoft.com/office/officeart/2005/8/layout/hierarchy5"/>
    <dgm:cxn modelId="{726B3B00-E117-844F-B7BB-FA2259AA8D20}" type="presParOf" srcId="{99427089-38D1-724A-B370-3C644150F795}" destId="{91E91D13-E0D4-8B48-A94F-7C3A3ADBACC6}" srcOrd="1" destOrd="0" presId="urn:microsoft.com/office/officeart/2005/8/layout/hierarchy5"/>
    <dgm:cxn modelId="{1EB4848E-02C1-5443-BCDD-4264E32272D1}" type="presParOf" srcId="{91E91D13-E0D4-8B48-A94F-7C3A3ADBACC6}" destId="{27DD53A6-BEFD-7D44-ADFC-76B298840045}" srcOrd="0" destOrd="0" presId="urn:microsoft.com/office/officeart/2005/8/layout/hierarchy5"/>
    <dgm:cxn modelId="{D08707F5-1A55-F241-BBC9-D9D945F30493}" type="presParOf" srcId="{99427089-38D1-724A-B370-3C644150F795}" destId="{425021B6-353C-724F-81CA-D456760573A5}" srcOrd="2" destOrd="0" presId="urn:microsoft.com/office/officeart/2005/8/layout/hierarchy5"/>
    <dgm:cxn modelId="{158540EA-6C68-DD4D-B6AC-E9962324077B}" type="presParOf" srcId="{425021B6-353C-724F-81CA-D456760573A5}" destId="{37940A80-80DB-204E-A46A-8BFA78F16285}" srcOrd="0" destOrd="0" presId="urn:microsoft.com/office/officeart/2005/8/layout/hierarchy5"/>
    <dgm:cxn modelId="{4E9EECD9-1140-B84D-A9B5-83C794CFC2A1}" type="presParOf" srcId="{425021B6-353C-724F-81CA-D456760573A5}" destId="{8ADF4393-7530-554F-BC8E-B2686F46F998}" srcOrd="1" destOrd="0" presId="urn:microsoft.com/office/officeart/2005/8/layout/hierarchy5"/>
    <dgm:cxn modelId="{75F2282F-1985-CF44-9C2B-3CDC29E1D2FE}" type="presParOf" srcId="{99427089-38D1-724A-B370-3C644150F795}" destId="{076992DB-3DF0-0E46-81A1-0F3CDD2D9E94}" srcOrd="3" destOrd="0" presId="urn:microsoft.com/office/officeart/2005/8/layout/hierarchy5"/>
    <dgm:cxn modelId="{2401FCEA-2F84-5949-8B52-A5D55CA252FC}" type="presParOf" srcId="{076992DB-3DF0-0E46-81A1-0F3CDD2D9E94}" destId="{025BD698-4107-B44F-B5F4-ED0C5F5CAAF7}" srcOrd="0" destOrd="0" presId="urn:microsoft.com/office/officeart/2005/8/layout/hierarchy5"/>
    <dgm:cxn modelId="{85495EF4-5FE2-FC4D-954F-F907EE08100B}" type="presParOf" srcId="{99427089-38D1-724A-B370-3C644150F795}" destId="{15DBE19D-5CE6-6D42-960E-7B75DAA8477C}" srcOrd="4" destOrd="0" presId="urn:microsoft.com/office/officeart/2005/8/layout/hierarchy5"/>
    <dgm:cxn modelId="{54E5F6E7-A3AB-ED44-A7F8-CD637C9006AF}" type="presParOf" srcId="{15DBE19D-5CE6-6D42-960E-7B75DAA8477C}" destId="{2D88E3D0-662B-6446-93F8-83D4822DB948}" srcOrd="0" destOrd="0" presId="urn:microsoft.com/office/officeart/2005/8/layout/hierarchy5"/>
    <dgm:cxn modelId="{86322E0A-CC9C-D044-8762-6631E40AFF6E}" type="presParOf" srcId="{15DBE19D-5CE6-6D42-960E-7B75DAA8477C}" destId="{CD9472F9-0427-FC47-9DD4-8977B89644CB}" srcOrd="1" destOrd="0" presId="urn:microsoft.com/office/officeart/2005/8/layout/hierarchy5"/>
    <dgm:cxn modelId="{4CFD7AF7-31B4-B544-8F2A-6BF42AE23C83}" type="presParOf" srcId="{99427089-38D1-724A-B370-3C644150F795}" destId="{A99B3769-B978-8B42-9E3B-8A56A5E60729}" srcOrd="5" destOrd="0" presId="urn:microsoft.com/office/officeart/2005/8/layout/hierarchy5"/>
    <dgm:cxn modelId="{60480D52-9851-9D43-A42B-998E7EAD0841}" type="presParOf" srcId="{A99B3769-B978-8B42-9E3B-8A56A5E60729}" destId="{F84020CB-6B5D-5647-8077-0FFD3ECBCE23}" srcOrd="0" destOrd="0" presId="urn:microsoft.com/office/officeart/2005/8/layout/hierarchy5"/>
    <dgm:cxn modelId="{FA1AADA3-7D09-D548-8E96-B34D211AA87E}" type="presParOf" srcId="{99427089-38D1-724A-B370-3C644150F795}" destId="{5C13960A-D305-DA48-AF78-707CA4E9B455}" srcOrd="6" destOrd="0" presId="urn:microsoft.com/office/officeart/2005/8/layout/hierarchy5"/>
    <dgm:cxn modelId="{6EF05C10-72B5-9B4C-BE1C-ED447B1F1C93}" type="presParOf" srcId="{5C13960A-D305-DA48-AF78-707CA4E9B455}" destId="{86337847-73D6-784A-8C0C-A7B082538B3B}" srcOrd="0" destOrd="0" presId="urn:microsoft.com/office/officeart/2005/8/layout/hierarchy5"/>
    <dgm:cxn modelId="{0DC53D37-49C6-1F47-99B9-3B149E6425D3}" type="presParOf" srcId="{5C13960A-D305-DA48-AF78-707CA4E9B455}" destId="{57D8EF84-7EE0-AC4B-B5A1-88B5FE03335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E30EB9-F64C-4440-917D-81F96232D8D5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FE2B6C-BC8A-F748-B47C-5BE52CC257AB}">
      <dgm:prSet phldrT="[Text]"/>
      <dgm:spPr/>
      <dgm:t>
        <a:bodyPr/>
        <a:lstStyle/>
        <a:p>
          <a:r>
            <a:rPr lang="en-US" dirty="0"/>
            <a:t>WLFW</a:t>
          </a:r>
        </a:p>
      </dgm:t>
    </dgm:pt>
    <dgm:pt modelId="{12B7F3B9-AA46-E848-9F5D-76651D8DAAC4}" type="parTrans" cxnId="{4BC9BCB0-FBF7-1D4C-8189-EBE176E4CDA2}">
      <dgm:prSet/>
      <dgm:spPr/>
      <dgm:t>
        <a:bodyPr/>
        <a:lstStyle/>
        <a:p>
          <a:endParaRPr lang="en-US"/>
        </a:p>
      </dgm:t>
    </dgm:pt>
    <dgm:pt modelId="{21A5B7DD-C0AF-0340-887D-5E79A892C798}" type="sibTrans" cxnId="{4BC9BCB0-FBF7-1D4C-8189-EBE176E4CDA2}">
      <dgm:prSet/>
      <dgm:spPr/>
      <dgm:t>
        <a:bodyPr/>
        <a:lstStyle/>
        <a:p>
          <a:endParaRPr lang="en-US"/>
        </a:p>
      </dgm:t>
    </dgm:pt>
    <dgm:pt modelId="{C69D396D-602B-2148-ACD0-EE2FAFA82CC8}">
      <dgm:prSet phldrT="[Text]"/>
      <dgm:spPr/>
      <dgm:t>
        <a:bodyPr/>
        <a:lstStyle/>
        <a:p>
          <a:r>
            <a:rPr lang="en-US" dirty="0"/>
            <a:t>Focused</a:t>
          </a:r>
        </a:p>
      </dgm:t>
    </dgm:pt>
    <dgm:pt modelId="{82B3AECA-3222-664E-8DF0-9E44C43A7565}" type="parTrans" cxnId="{FB25311C-A337-E948-A3EB-4F487576C9CE}">
      <dgm:prSet/>
      <dgm:spPr/>
      <dgm:t>
        <a:bodyPr/>
        <a:lstStyle/>
        <a:p>
          <a:endParaRPr lang="en-US"/>
        </a:p>
      </dgm:t>
    </dgm:pt>
    <dgm:pt modelId="{3A6706AE-DD57-E849-B933-7C646190E2EA}" type="sibTrans" cxnId="{FB25311C-A337-E948-A3EB-4F487576C9CE}">
      <dgm:prSet/>
      <dgm:spPr/>
      <dgm:t>
        <a:bodyPr/>
        <a:lstStyle/>
        <a:p>
          <a:endParaRPr lang="en-US"/>
        </a:p>
      </dgm:t>
    </dgm:pt>
    <dgm:pt modelId="{CAFAAC47-9CC4-1049-A7D2-233F6467757A}">
      <dgm:prSet phldrT="[Text]"/>
      <dgm:spPr/>
      <dgm:t>
        <a:bodyPr/>
        <a:lstStyle/>
        <a:p>
          <a:r>
            <a:rPr lang="en-US" dirty="0"/>
            <a:t>Certified</a:t>
          </a:r>
        </a:p>
      </dgm:t>
    </dgm:pt>
    <dgm:pt modelId="{B51AF182-E76C-9846-ADC2-E4A4C43F8474}" type="parTrans" cxnId="{E7DD66C7-1CF1-F549-ABDA-CE80AE958F6D}">
      <dgm:prSet/>
      <dgm:spPr/>
      <dgm:t>
        <a:bodyPr/>
        <a:lstStyle/>
        <a:p>
          <a:endParaRPr lang="en-US"/>
        </a:p>
      </dgm:t>
    </dgm:pt>
    <dgm:pt modelId="{C7BDAA82-5E8D-4740-A3C6-0993CF445595}" type="sibTrans" cxnId="{E7DD66C7-1CF1-F549-ABDA-CE80AE958F6D}">
      <dgm:prSet/>
      <dgm:spPr/>
      <dgm:t>
        <a:bodyPr/>
        <a:lstStyle/>
        <a:p>
          <a:endParaRPr lang="en-US"/>
        </a:p>
      </dgm:t>
    </dgm:pt>
    <dgm:pt modelId="{FF048FD7-749F-264F-AA8D-810AAD44F9F9}">
      <dgm:prSet phldrT="[Text]"/>
      <dgm:spPr/>
      <dgm:t>
        <a:bodyPr/>
        <a:lstStyle/>
        <a:p>
          <a:r>
            <a:rPr lang="en-US" dirty="0"/>
            <a:t>Non-focused</a:t>
          </a:r>
        </a:p>
      </dgm:t>
    </dgm:pt>
    <dgm:pt modelId="{A003BA65-BE45-B549-83B1-4B2E89854B6C}" type="parTrans" cxnId="{0ECCFB1E-B524-7543-B846-3633608312D1}">
      <dgm:prSet/>
      <dgm:spPr/>
      <dgm:t>
        <a:bodyPr/>
        <a:lstStyle/>
        <a:p>
          <a:endParaRPr lang="en-US"/>
        </a:p>
      </dgm:t>
    </dgm:pt>
    <dgm:pt modelId="{0E7694E0-692A-E04D-9F3D-BF0F9702AE4E}" type="sibTrans" cxnId="{0ECCFB1E-B524-7543-B846-3633608312D1}">
      <dgm:prSet/>
      <dgm:spPr/>
      <dgm:t>
        <a:bodyPr/>
        <a:lstStyle/>
        <a:p>
          <a:endParaRPr lang="en-US"/>
        </a:p>
      </dgm:t>
    </dgm:pt>
    <dgm:pt modelId="{A57A3B59-DF67-4847-837E-30BD6A72C69E}">
      <dgm:prSet phldrT="[Text]"/>
      <dgm:spPr/>
      <dgm:t>
        <a:bodyPr/>
        <a:lstStyle/>
        <a:p>
          <a:r>
            <a:rPr lang="en-US" dirty="0"/>
            <a:t>Program</a:t>
          </a:r>
        </a:p>
      </dgm:t>
    </dgm:pt>
    <dgm:pt modelId="{98B04E63-2890-484D-A148-E7E60DF0474B}" type="parTrans" cxnId="{3181272D-A905-0B47-9A95-4BCE0D3001AB}">
      <dgm:prSet/>
      <dgm:spPr/>
      <dgm:t>
        <a:bodyPr/>
        <a:lstStyle/>
        <a:p>
          <a:endParaRPr lang="en-US"/>
        </a:p>
      </dgm:t>
    </dgm:pt>
    <dgm:pt modelId="{8F98976C-D0F6-7643-AB18-F747D44EC5B4}" type="sibTrans" cxnId="{3181272D-A905-0B47-9A95-4BCE0D3001AB}">
      <dgm:prSet/>
      <dgm:spPr/>
      <dgm:t>
        <a:bodyPr/>
        <a:lstStyle/>
        <a:p>
          <a:endParaRPr lang="en-US"/>
        </a:p>
      </dgm:t>
    </dgm:pt>
    <dgm:pt modelId="{B0C1ADF0-0B04-0E45-BB14-E096E81A71CC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BEAC3A11-D28D-D84C-A6D1-DF92C0A2FEAA}" type="parTrans" cxnId="{E7126F07-82D5-3549-8F42-E77351AD432A}">
      <dgm:prSet/>
      <dgm:spPr/>
      <dgm:t>
        <a:bodyPr/>
        <a:lstStyle/>
        <a:p>
          <a:endParaRPr lang="en-US"/>
        </a:p>
      </dgm:t>
    </dgm:pt>
    <dgm:pt modelId="{31CCD972-7031-8845-80E6-699CF348242F}" type="sibTrans" cxnId="{E7126F07-82D5-3549-8F42-E77351AD432A}">
      <dgm:prSet/>
      <dgm:spPr/>
      <dgm:t>
        <a:bodyPr/>
        <a:lstStyle/>
        <a:p>
          <a:endParaRPr lang="en-US"/>
        </a:p>
      </dgm:t>
    </dgm:pt>
    <dgm:pt modelId="{29880744-3494-FC46-A0D8-981AC5DDA59C}">
      <dgm:prSet phldrT="[Text]"/>
      <dgm:spPr/>
      <dgm:t>
        <a:bodyPr/>
        <a:lstStyle/>
        <a:p>
          <a:r>
            <a:rPr lang="en-US" dirty="0" err="1"/>
            <a:t>Chronosequence</a:t>
          </a:r>
          <a:endParaRPr lang="en-US" dirty="0"/>
        </a:p>
      </dgm:t>
    </dgm:pt>
    <dgm:pt modelId="{50C64BC6-F19C-E04D-B8DF-394796DC416F}" type="parTrans" cxnId="{58A9AFEA-4E26-F240-9148-9C3F02C231E8}">
      <dgm:prSet/>
      <dgm:spPr/>
      <dgm:t>
        <a:bodyPr/>
        <a:lstStyle/>
        <a:p>
          <a:endParaRPr lang="en-US"/>
        </a:p>
      </dgm:t>
    </dgm:pt>
    <dgm:pt modelId="{84BCF471-EBD3-6948-B49B-50E015618FC9}" type="sibTrans" cxnId="{58A9AFEA-4E26-F240-9148-9C3F02C231E8}">
      <dgm:prSet/>
      <dgm:spPr/>
      <dgm:t>
        <a:bodyPr/>
        <a:lstStyle/>
        <a:p>
          <a:endParaRPr lang="en-US"/>
        </a:p>
      </dgm:t>
    </dgm:pt>
    <dgm:pt modelId="{91A109B7-0F0E-E84D-B295-55480F4FF771}">
      <dgm:prSet/>
      <dgm:spPr/>
      <dgm:t>
        <a:bodyPr/>
        <a:lstStyle/>
        <a:p>
          <a:r>
            <a:rPr lang="en-US" dirty="0"/>
            <a:t>Planned</a:t>
          </a:r>
        </a:p>
      </dgm:t>
    </dgm:pt>
    <dgm:pt modelId="{546777C6-E176-4144-8719-9B24EBE0ABF6}" type="parTrans" cxnId="{B1C7F255-ABCA-FF44-BE7A-E73B8D47A11D}">
      <dgm:prSet/>
      <dgm:spPr/>
      <dgm:t>
        <a:bodyPr/>
        <a:lstStyle/>
        <a:p>
          <a:endParaRPr lang="en-US"/>
        </a:p>
      </dgm:t>
    </dgm:pt>
    <dgm:pt modelId="{3C089E95-9D5B-844A-8020-5912EE36E86C}" type="sibTrans" cxnId="{B1C7F255-ABCA-FF44-BE7A-E73B8D47A11D}">
      <dgm:prSet/>
      <dgm:spPr/>
      <dgm:t>
        <a:bodyPr/>
        <a:lstStyle/>
        <a:p>
          <a:endParaRPr lang="en-US"/>
        </a:p>
      </dgm:t>
    </dgm:pt>
    <dgm:pt modelId="{350270CB-C97A-2A47-8EEE-FB246DE0534A}">
      <dgm:prSet/>
      <dgm:spPr/>
      <dgm:t>
        <a:bodyPr/>
        <a:lstStyle/>
        <a:p>
          <a:r>
            <a:rPr lang="en-US" dirty="0"/>
            <a:t>Planned </a:t>
          </a:r>
        </a:p>
      </dgm:t>
    </dgm:pt>
    <dgm:pt modelId="{1469AABB-374D-5846-959D-EA7A9F35AB64}" type="parTrans" cxnId="{BF69C7D6-77AA-2145-8E3A-BD2E119AD66E}">
      <dgm:prSet/>
      <dgm:spPr/>
      <dgm:t>
        <a:bodyPr/>
        <a:lstStyle/>
        <a:p>
          <a:endParaRPr lang="en-US"/>
        </a:p>
      </dgm:t>
    </dgm:pt>
    <dgm:pt modelId="{FE97431F-8D02-C24A-ADD3-71075C343967}" type="sibTrans" cxnId="{BF69C7D6-77AA-2145-8E3A-BD2E119AD66E}">
      <dgm:prSet/>
      <dgm:spPr/>
      <dgm:t>
        <a:bodyPr/>
        <a:lstStyle/>
        <a:p>
          <a:endParaRPr lang="en-US"/>
        </a:p>
      </dgm:t>
    </dgm:pt>
    <dgm:pt modelId="{18ACC78C-9A2D-344E-99EE-2BE4F6AD0CD0}">
      <dgm:prSet/>
      <dgm:spPr/>
      <dgm:t>
        <a:bodyPr/>
        <a:lstStyle/>
        <a:p>
          <a:r>
            <a:rPr lang="en-US" dirty="0"/>
            <a:t>Certified</a:t>
          </a:r>
        </a:p>
      </dgm:t>
    </dgm:pt>
    <dgm:pt modelId="{129544D6-2686-6B44-97FE-937EFFB352C1}" type="parTrans" cxnId="{D20DF579-07FF-7E4A-B2CA-35F5C8EFBB97}">
      <dgm:prSet/>
      <dgm:spPr/>
      <dgm:t>
        <a:bodyPr/>
        <a:lstStyle/>
        <a:p>
          <a:endParaRPr lang="en-US"/>
        </a:p>
      </dgm:t>
    </dgm:pt>
    <dgm:pt modelId="{1C68BB3A-7283-3F49-AE78-0AB4761E8A66}" type="sibTrans" cxnId="{D20DF579-07FF-7E4A-B2CA-35F5C8EFBB97}">
      <dgm:prSet/>
      <dgm:spPr/>
      <dgm:t>
        <a:bodyPr/>
        <a:lstStyle/>
        <a:p>
          <a:endParaRPr lang="en-US"/>
        </a:p>
      </dgm:t>
    </dgm:pt>
    <dgm:pt modelId="{B0A86979-6BC7-CF45-BEBC-74238222BFA6}">
      <dgm:prSet/>
      <dgm:spPr/>
      <dgm:t>
        <a:bodyPr/>
        <a:lstStyle/>
        <a:p>
          <a:r>
            <a:rPr lang="en-US" dirty="0"/>
            <a:t>Prescribed fire</a:t>
          </a:r>
        </a:p>
      </dgm:t>
    </dgm:pt>
    <dgm:pt modelId="{BD2890AE-666A-6A4E-8E25-7E24B28E5EE4}" type="sibTrans" cxnId="{A5261B81-E360-844C-A38A-A8E1118839D6}">
      <dgm:prSet/>
      <dgm:spPr/>
      <dgm:t>
        <a:bodyPr/>
        <a:lstStyle/>
        <a:p>
          <a:endParaRPr lang="en-US"/>
        </a:p>
      </dgm:t>
    </dgm:pt>
    <dgm:pt modelId="{1ECFAE89-AF5E-F048-8B79-BFFF077479FA}" type="parTrans" cxnId="{A5261B81-E360-844C-A38A-A8E1118839D6}">
      <dgm:prSet/>
      <dgm:spPr/>
      <dgm:t>
        <a:bodyPr/>
        <a:lstStyle/>
        <a:p>
          <a:endParaRPr lang="en-US"/>
        </a:p>
      </dgm:t>
    </dgm:pt>
    <dgm:pt modelId="{449E4EC0-0362-BD49-A4E4-B7509F2CDDE3}">
      <dgm:prSet/>
      <dgm:spPr/>
      <dgm:t>
        <a:bodyPr/>
        <a:lstStyle/>
        <a:p>
          <a:r>
            <a:rPr lang="en-US" dirty="0"/>
            <a:t>Forest stand improvement</a:t>
          </a:r>
        </a:p>
      </dgm:t>
    </dgm:pt>
    <dgm:pt modelId="{EA333A6D-6120-E144-A653-1FC0B8CB27B0}" type="parTrans" cxnId="{AEEDDC56-98B2-ED4E-8B75-A61CC9916252}">
      <dgm:prSet/>
      <dgm:spPr/>
      <dgm:t>
        <a:bodyPr/>
        <a:lstStyle/>
        <a:p>
          <a:endParaRPr lang="en-US"/>
        </a:p>
      </dgm:t>
    </dgm:pt>
    <dgm:pt modelId="{8CF03B04-D97F-2240-8E22-C4A2D415E8CB}" type="sibTrans" cxnId="{AEEDDC56-98B2-ED4E-8B75-A61CC9916252}">
      <dgm:prSet/>
      <dgm:spPr/>
      <dgm:t>
        <a:bodyPr/>
        <a:lstStyle/>
        <a:p>
          <a:endParaRPr lang="en-US"/>
        </a:p>
      </dgm:t>
    </dgm:pt>
    <dgm:pt modelId="{8AC4CF19-37AC-4A45-B80F-AD5952B5E27A}">
      <dgm:prSet phldrT="[Text]"/>
      <dgm:spPr/>
      <dgm:t>
        <a:bodyPr/>
        <a:lstStyle/>
        <a:p>
          <a:r>
            <a:rPr lang="en-US" dirty="0"/>
            <a:t>Practice</a:t>
          </a:r>
        </a:p>
      </dgm:t>
    </dgm:pt>
    <dgm:pt modelId="{5C9C01F5-A79F-A647-A63E-40F6B42EB00B}" type="parTrans" cxnId="{1FB4BE92-6629-5547-9BDB-EC6CF4AAD3CC}">
      <dgm:prSet/>
      <dgm:spPr/>
      <dgm:t>
        <a:bodyPr/>
        <a:lstStyle/>
        <a:p>
          <a:endParaRPr lang="en-US"/>
        </a:p>
      </dgm:t>
    </dgm:pt>
    <dgm:pt modelId="{9A3E876B-1864-6446-B0E6-B67B7EBBC62F}" type="sibTrans" cxnId="{1FB4BE92-6629-5547-9BDB-EC6CF4AAD3CC}">
      <dgm:prSet/>
      <dgm:spPr/>
      <dgm:t>
        <a:bodyPr/>
        <a:lstStyle/>
        <a:p>
          <a:endParaRPr lang="en-US"/>
        </a:p>
      </dgm:t>
    </dgm:pt>
    <dgm:pt modelId="{82640147-2732-A543-837B-19A7B82E350F}">
      <dgm:prSet/>
      <dgm:spPr/>
      <dgm:t>
        <a:bodyPr/>
        <a:lstStyle/>
        <a:p>
          <a:r>
            <a:rPr lang="en-US" dirty="0"/>
            <a:t>Prescribed fire </a:t>
          </a:r>
        </a:p>
      </dgm:t>
    </dgm:pt>
    <dgm:pt modelId="{EA5C7270-9D80-5542-BB83-F19DBB324816}" type="parTrans" cxnId="{BB635D36-2687-0649-BA1E-E9A87165C77A}">
      <dgm:prSet/>
      <dgm:spPr/>
      <dgm:t>
        <a:bodyPr/>
        <a:lstStyle/>
        <a:p>
          <a:endParaRPr lang="en-US"/>
        </a:p>
      </dgm:t>
    </dgm:pt>
    <dgm:pt modelId="{519C25DA-6EC6-924E-BEA0-D311E0AB02CA}" type="sibTrans" cxnId="{BB635D36-2687-0649-BA1E-E9A87165C77A}">
      <dgm:prSet/>
      <dgm:spPr/>
      <dgm:t>
        <a:bodyPr/>
        <a:lstStyle/>
        <a:p>
          <a:endParaRPr lang="en-US"/>
        </a:p>
      </dgm:t>
    </dgm:pt>
    <dgm:pt modelId="{7E290FE8-6465-374D-A025-5A5B876610CB}">
      <dgm:prSet/>
      <dgm:spPr/>
      <dgm:t>
        <a:bodyPr/>
        <a:lstStyle/>
        <a:p>
          <a:r>
            <a:rPr lang="en-US" dirty="0"/>
            <a:t>Forest stand improvement</a:t>
          </a:r>
        </a:p>
      </dgm:t>
    </dgm:pt>
    <dgm:pt modelId="{7976CA17-9894-DA4D-8D1A-07D5CF0E9AA4}" type="parTrans" cxnId="{CE9E096F-CD3D-9E4D-B3E0-42F3E9366C2E}">
      <dgm:prSet/>
      <dgm:spPr/>
      <dgm:t>
        <a:bodyPr/>
        <a:lstStyle/>
        <a:p>
          <a:endParaRPr lang="en-US"/>
        </a:p>
      </dgm:t>
    </dgm:pt>
    <dgm:pt modelId="{6B4EBD04-A020-7444-9EEF-F3E86E846F83}" type="sibTrans" cxnId="{CE9E096F-CD3D-9E4D-B3E0-42F3E9366C2E}">
      <dgm:prSet/>
      <dgm:spPr/>
      <dgm:t>
        <a:bodyPr/>
        <a:lstStyle/>
        <a:p>
          <a:endParaRPr lang="en-US"/>
        </a:p>
      </dgm:t>
    </dgm:pt>
    <dgm:pt modelId="{291F38B9-1685-E642-BBBE-0989EDAE19DA}">
      <dgm:prSet/>
      <dgm:spPr/>
      <dgm:t>
        <a:bodyPr/>
        <a:lstStyle/>
        <a:p>
          <a:r>
            <a:rPr lang="en-US" dirty="0"/>
            <a:t>Prescribed fire</a:t>
          </a:r>
        </a:p>
      </dgm:t>
    </dgm:pt>
    <dgm:pt modelId="{A251406E-28D3-DA42-8634-A64F91B881CD}" type="parTrans" cxnId="{AE5CC27C-9AC2-0C4C-9646-3D27D3D9269D}">
      <dgm:prSet/>
      <dgm:spPr/>
      <dgm:t>
        <a:bodyPr/>
        <a:lstStyle/>
        <a:p>
          <a:endParaRPr lang="en-US"/>
        </a:p>
      </dgm:t>
    </dgm:pt>
    <dgm:pt modelId="{773D7F7C-0E15-B244-BB04-8B0B671B2016}" type="sibTrans" cxnId="{AE5CC27C-9AC2-0C4C-9646-3D27D3D9269D}">
      <dgm:prSet/>
      <dgm:spPr/>
      <dgm:t>
        <a:bodyPr/>
        <a:lstStyle/>
        <a:p>
          <a:endParaRPr lang="en-US"/>
        </a:p>
      </dgm:t>
    </dgm:pt>
    <dgm:pt modelId="{AFDA2E82-7261-984A-88E1-0B964C42113E}">
      <dgm:prSet/>
      <dgm:spPr/>
      <dgm:t>
        <a:bodyPr/>
        <a:lstStyle/>
        <a:p>
          <a:r>
            <a:rPr lang="en-US" dirty="0"/>
            <a:t>Forest stand improvement</a:t>
          </a:r>
        </a:p>
      </dgm:t>
    </dgm:pt>
    <dgm:pt modelId="{2026E32A-8D03-A249-BE61-4A70873D6D00}" type="parTrans" cxnId="{20310BB0-F1EB-1247-9D76-F5D9DDB96455}">
      <dgm:prSet/>
      <dgm:spPr/>
      <dgm:t>
        <a:bodyPr/>
        <a:lstStyle/>
        <a:p>
          <a:endParaRPr lang="en-US"/>
        </a:p>
      </dgm:t>
    </dgm:pt>
    <dgm:pt modelId="{1DDC6408-162C-A849-9A92-567584B49231}" type="sibTrans" cxnId="{20310BB0-F1EB-1247-9D76-F5D9DDB96455}">
      <dgm:prSet/>
      <dgm:spPr/>
      <dgm:t>
        <a:bodyPr/>
        <a:lstStyle/>
        <a:p>
          <a:endParaRPr lang="en-US"/>
        </a:p>
      </dgm:t>
    </dgm:pt>
    <dgm:pt modelId="{F7EEF15D-4588-D44C-946F-D9A5ABCE2CE9}">
      <dgm:prSet/>
      <dgm:spPr/>
      <dgm:t>
        <a:bodyPr/>
        <a:lstStyle/>
        <a:p>
          <a:r>
            <a:rPr lang="en-US" dirty="0"/>
            <a:t>Prescribed fire</a:t>
          </a:r>
        </a:p>
      </dgm:t>
    </dgm:pt>
    <dgm:pt modelId="{A00A18DF-B3C6-0743-87AD-AD9D92C80CDA}" type="parTrans" cxnId="{66EDBA98-04D9-C94F-97CD-26CE87226379}">
      <dgm:prSet/>
      <dgm:spPr/>
      <dgm:t>
        <a:bodyPr/>
        <a:lstStyle/>
        <a:p>
          <a:endParaRPr lang="en-US"/>
        </a:p>
      </dgm:t>
    </dgm:pt>
    <dgm:pt modelId="{36A5ABEB-0258-2B42-A81C-F7C4E3DA5E6C}" type="sibTrans" cxnId="{66EDBA98-04D9-C94F-97CD-26CE87226379}">
      <dgm:prSet/>
      <dgm:spPr/>
      <dgm:t>
        <a:bodyPr/>
        <a:lstStyle/>
        <a:p>
          <a:endParaRPr lang="en-US"/>
        </a:p>
      </dgm:t>
    </dgm:pt>
    <dgm:pt modelId="{6CEBDCDF-50A1-4445-89EE-2F6735E7E745}">
      <dgm:prSet/>
      <dgm:spPr/>
      <dgm:t>
        <a:bodyPr/>
        <a:lstStyle/>
        <a:p>
          <a:r>
            <a:rPr lang="en-US" dirty="0"/>
            <a:t>Forest stand improvement</a:t>
          </a:r>
        </a:p>
      </dgm:t>
    </dgm:pt>
    <dgm:pt modelId="{0B6856C6-D2C5-214B-8B2E-86549C5B1871}" type="parTrans" cxnId="{2C082BAA-B6FE-BD4F-A43C-96B9BABAD99E}">
      <dgm:prSet/>
      <dgm:spPr/>
      <dgm:t>
        <a:bodyPr/>
        <a:lstStyle/>
        <a:p>
          <a:endParaRPr lang="en-US"/>
        </a:p>
      </dgm:t>
    </dgm:pt>
    <dgm:pt modelId="{5CD4C8D0-D59F-8F48-9424-F938E634E813}" type="sibTrans" cxnId="{2C082BAA-B6FE-BD4F-A43C-96B9BABAD99E}">
      <dgm:prSet/>
      <dgm:spPr/>
      <dgm:t>
        <a:bodyPr/>
        <a:lstStyle/>
        <a:p>
          <a:endParaRPr lang="en-US"/>
        </a:p>
      </dgm:t>
    </dgm:pt>
    <dgm:pt modelId="{1FAAA058-F4C6-A744-B2B6-3E366E144A54}" type="pres">
      <dgm:prSet presAssocID="{E5E30EB9-F64C-4440-917D-81F96232D8D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85C932D-5780-C74C-968C-D7B5C9B7FDD8}" type="pres">
      <dgm:prSet presAssocID="{E5E30EB9-F64C-4440-917D-81F96232D8D5}" presName="hierFlow" presStyleCnt="0"/>
      <dgm:spPr/>
    </dgm:pt>
    <dgm:pt modelId="{090FF02E-3D1C-DB4F-98E5-BDE03A0062BF}" type="pres">
      <dgm:prSet presAssocID="{E5E30EB9-F64C-4440-917D-81F96232D8D5}" presName="firstBuf" presStyleCnt="0"/>
      <dgm:spPr/>
    </dgm:pt>
    <dgm:pt modelId="{63FF5811-B26D-484B-907D-D663D8C2F6A3}" type="pres">
      <dgm:prSet presAssocID="{E5E30EB9-F64C-4440-917D-81F96232D8D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19954F9-C404-A94E-BADC-390E23B7F31A}" type="pres">
      <dgm:prSet presAssocID="{83FE2B6C-BC8A-F748-B47C-5BE52CC257AB}" presName="Name17" presStyleCnt="0"/>
      <dgm:spPr/>
    </dgm:pt>
    <dgm:pt modelId="{9393E31D-9CAF-5641-919D-1CA80D9D0B02}" type="pres">
      <dgm:prSet presAssocID="{83FE2B6C-BC8A-F748-B47C-5BE52CC257AB}" presName="level1Shape" presStyleLbl="node0" presStyleIdx="0" presStyleCnt="1">
        <dgm:presLayoutVars>
          <dgm:chPref val="3"/>
        </dgm:presLayoutVars>
      </dgm:prSet>
      <dgm:spPr/>
    </dgm:pt>
    <dgm:pt modelId="{BAF3AA59-954F-024C-ACAE-A543CCFC72DE}" type="pres">
      <dgm:prSet presAssocID="{83FE2B6C-BC8A-F748-B47C-5BE52CC257AB}" presName="hierChild2" presStyleCnt="0"/>
      <dgm:spPr/>
    </dgm:pt>
    <dgm:pt modelId="{E84D1A4F-29B8-9C46-84C7-AD73E51E687D}" type="pres">
      <dgm:prSet presAssocID="{82B3AECA-3222-664E-8DF0-9E44C43A7565}" presName="Name25" presStyleLbl="parChTrans1D2" presStyleIdx="0" presStyleCnt="2"/>
      <dgm:spPr/>
    </dgm:pt>
    <dgm:pt modelId="{95B316EA-1430-8D48-8C36-153F85D905A4}" type="pres">
      <dgm:prSet presAssocID="{82B3AECA-3222-664E-8DF0-9E44C43A7565}" presName="connTx" presStyleLbl="parChTrans1D2" presStyleIdx="0" presStyleCnt="2"/>
      <dgm:spPr/>
    </dgm:pt>
    <dgm:pt modelId="{28B9346B-96F1-F845-ABC6-CDD25AC38EBB}" type="pres">
      <dgm:prSet presAssocID="{C69D396D-602B-2148-ACD0-EE2FAFA82CC8}" presName="Name30" presStyleCnt="0"/>
      <dgm:spPr/>
    </dgm:pt>
    <dgm:pt modelId="{DC70FB53-71D9-5E4D-B387-AE7CD437D137}" type="pres">
      <dgm:prSet presAssocID="{C69D396D-602B-2148-ACD0-EE2FAFA82CC8}" presName="level2Shape" presStyleLbl="node2" presStyleIdx="0" presStyleCnt="2"/>
      <dgm:spPr/>
    </dgm:pt>
    <dgm:pt modelId="{9CC1F4A2-9378-394C-B8BB-DE294E6FBC20}" type="pres">
      <dgm:prSet presAssocID="{C69D396D-602B-2148-ACD0-EE2FAFA82CC8}" presName="hierChild3" presStyleCnt="0"/>
      <dgm:spPr/>
    </dgm:pt>
    <dgm:pt modelId="{DA43B954-6D25-4B4E-8980-7BCCB2EC1704}" type="pres">
      <dgm:prSet presAssocID="{B51AF182-E76C-9846-ADC2-E4A4C43F8474}" presName="Name25" presStyleLbl="parChTrans1D3" presStyleIdx="0" presStyleCnt="4"/>
      <dgm:spPr/>
    </dgm:pt>
    <dgm:pt modelId="{0DC0D5A7-A88B-354A-B8A9-0E4E6C7D3995}" type="pres">
      <dgm:prSet presAssocID="{B51AF182-E76C-9846-ADC2-E4A4C43F8474}" presName="connTx" presStyleLbl="parChTrans1D3" presStyleIdx="0" presStyleCnt="4"/>
      <dgm:spPr/>
    </dgm:pt>
    <dgm:pt modelId="{49801716-AF40-BB45-A342-C8B759DB46E3}" type="pres">
      <dgm:prSet presAssocID="{CAFAAC47-9CC4-1049-A7D2-233F6467757A}" presName="Name30" presStyleCnt="0"/>
      <dgm:spPr/>
    </dgm:pt>
    <dgm:pt modelId="{1B8D6B8C-C3DB-5543-9578-39964BDCD180}" type="pres">
      <dgm:prSet presAssocID="{CAFAAC47-9CC4-1049-A7D2-233F6467757A}" presName="level2Shape" presStyleLbl="node3" presStyleIdx="0" presStyleCnt="4"/>
      <dgm:spPr/>
    </dgm:pt>
    <dgm:pt modelId="{10763514-561B-5A4A-8BC0-C2994308BAB1}" type="pres">
      <dgm:prSet presAssocID="{CAFAAC47-9CC4-1049-A7D2-233F6467757A}" presName="hierChild3" presStyleCnt="0"/>
      <dgm:spPr/>
    </dgm:pt>
    <dgm:pt modelId="{64D64F04-7AB7-734A-87A2-FCFBD7413DD2}" type="pres">
      <dgm:prSet presAssocID="{1ECFAE89-AF5E-F048-8B79-BFFF077479FA}" presName="Name25" presStyleLbl="parChTrans1D4" presStyleIdx="0" presStyleCnt="8"/>
      <dgm:spPr/>
    </dgm:pt>
    <dgm:pt modelId="{4FC22483-E499-CD40-894D-BD1AAABAB527}" type="pres">
      <dgm:prSet presAssocID="{1ECFAE89-AF5E-F048-8B79-BFFF077479FA}" presName="connTx" presStyleLbl="parChTrans1D4" presStyleIdx="0" presStyleCnt="8"/>
      <dgm:spPr/>
    </dgm:pt>
    <dgm:pt modelId="{11801611-B25B-D04E-8477-FE7CB0139BB9}" type="pres">
      <dgm:prSet presAssocID="{B0A86979-6BC7-CF45-BEBC-74238222BFA6}" presName="Name30" presStyleCnt="0"/>
      <dgm:spPr/>
    </dgm:pt>
    <dgm:pt modelId="{2F5ADA5B-7533-4541-B904-FD46170C3736}" type="pres">
      <dgm:prSet presAssocID="{B0A86979-6BC7-CF45-BEBC-74238222BFA6}" presName="level2Shape" presStyleLbl="node4" presStyleIdx="0" presStyleCnt="8"/>
      <dgm:spPr/>
    </dgm:pt>
    <dgm:pt modelId="{9C36ADDA-6F62-3544-AEDF-5F36879D1976}" type="pres">
      <dgm:prSet presAssocID="{B0A86979-6BC7-CF45-BEBC-74238222BFA6}" presName="hierChild3" presStyleCnt="0"/>
      <dgm:spPr/>
    </dgm:pt>
    <dgm:pt modelId="{0E3478FF-1B3B-2643-8428-AF0024AE5A71}" type="pres">
      <dgm:prSet presAssocID="{EA333A6D-6120-E144-A653-1FC0B8CB27B0}" presName="Name25" presStyleLbl="parChTrans1D4" presStyleIdx="1" presStyleCnt="8"/>
      <dgm:spPr/>
    </dgm:pt>
    <dgm:pt modelId="{B3D35617-00AB-8845-8422-00C84C662FE6}" type="pres">
      <dgm:prSet presAssocID="{EA333A6D-6120-E144-A653-1FC0B8CB27B0}" presName="connTx" presStyleLbl="parChTrans1D4" presStyleIdx="1" presStyleCnt="8"/>
      <dgm:spPr/>
    </dgm:pt>
    <dgm:pt modelId="{EA94BFEC-70C7-9D4F-A88E-3D25C61DC511}" type="pres">
      <dgm:prSet presAssocID="{449E4EC0-0362-BD49-A4E4-B7509F2CDDE3}" presName="Name30" presStyleCnt="0"/>
      <dgm:spPr/>
    </dgm:pt>
    <dgm:pt modelId="{C0793603-92A6-F54B-A3AC-7739C745BC57}" type="pres">
      <dgm:prSet presAssocID="{449E4EC0-0362-BD49-A4E4-B7509F2CDDE3}" presName="level2Shape" presStyleLbl="node4" presStyleIdx="1" presStyleCnt="8"/>
      <dgm:spPr/>
    </dgm:pt>
    <dgm:pt modelId="{EF5DFFBB-A67B-0740-ABED-59FEA1F43E42}" type="pres">
      <dgm:prSet presAssocID="{449E4EC0-0362-BD49-A4E4-B7509F2CDDE3}" presName="hierChild3" presStyleCnt="0"/>
      <dgm:spPr/>
    </dgm:pt>
    <dgm:pt modelId="{A0E552FE-D46C-C247-AEF4-AC07D98079EF}" type="pres">
      <dgm:prSet presAssocID="{546777C6-E176-4144-8719-9B24EBE0ABF6}" presName="Name25" presStyleLbl="parChTrans1D3" presStyleIdx="1" presStyleCnt="4"/>
      <dgm:spPr/>
    </dgm:pt>
    <dgm:pt modelId="{63F0EDDE-E91B-C94A-8EA6-43309278C4EA}" type="pres">
      <dgm:prSet presAssocID="{546777C6-E176-4144-8719-9B24EBE0ABF6}" presName="connTx" presStyleLbl="parChTrans1D3" presStyleIdx="1" presStyleCnt="4"/>
      <dgm:spPr/>
    </dgm:pt>
    <dgm:pt modelId="{D11845EB-8989-B74D-A7F0-9A4E4243F254}" type="pres">
      <dgm:prSet presAssocID="{91A109B7-0F0E-E84D-B295-55480F4FF771}" presName="Name30" presStyleCnt="0"/>
      <dgm:spPr/>
    </dgm:pt>
    <dgm:pt modelId="{60A48C9D-D4B3-9541-9E05-3EE8D9444BB0}" type="pres">
      <dgm:prSet presAssocID="{91A109B7-0F0E-E84D-B295-55480F4FF771}" presName="level2Shape" presStyleLbl="node3" presStyleIdx="1" presStyleCnt="4"/>
      <dgm:spPr/>
    </dgm:pt>
    <dgm:pt modelId="{7699F7E6-ECF6-EC41-96DC-E74B21C85C16}" type="pres">
      <dgm:prSet presAssocID="{91A109B7-0F0E-E84D-B295-55480F4FF771}" presName="hierChild3" presStyleCnt="0"/>
      <dgm:spPr/>
    </dgm:pt>
    <dgm:pt modelId="{7C6C08C0-00BB-DA41-806D-B9B8028F3C44}" type="pres">
      <dgm:prSet presAssocID="{EA5C7270-9D80-5542-BB83-F19DBB324816}" presName="Name25" presStyleLbl="parChTrans1D4" presStyleIdx="2" presStyleCnt="8"/>
      <dgm:spPr/>
    </dgm:pt>
    <dgm:pt modelId="{8DF1F886-9203-F64F-A52E-9203C584CA81}" type="pres">
      <dgm:prSet presAssocID="{EA5C7270-9D80-5542-BB83-F19DBB324816}" presName="connTx" presStyleLbl="parChTrans1D4" presStyleIdx="2" presStyleCnt="8"/>
      <dgm:spPr/>
    </dgm:pt>
    <dgm:pt modelId="{39D52156-1D12-FB4A-A16E-7B9CABC1AC6A}" type="pres">
      <dgm:prSet presAssocID="{82640147-2732-A543-837B-19A7B82E350F}" presName="Name30" presStyleCnt="0"/>
      <dgm:spPr/>
    </dgm:pt>
    <dgm:pt modelId="{9C8A9BFF-DB6F-714A-BB52-C07065EE56DB}" type="pres">
      <dgm:prSet presAssocID="{82640147-2732-A543-837B-19A7B82E350F}" presName="level2Shape" presStyleLbl="node4" presStyleIdx="2" presStyleCnt="8"/>
      <dgm:spPr/>
    </dgm:pt>
    <dgm:pt modelId="{B4F3064A-1D5C-E742-912D-CE78753A74AE}" type="pres">
      <dgm:prSet presAssocID="{82640147-2732-A543-837B-19A7B82E350F}" presName="hierChild3" presStyleCnt="0"/>
      <dgm:spPr/>
    </dgm:pt>
    <dgm:pt modelId="{7E43320C-79DC-D648-9776-AC4682FFA8C0}" type="pres">
      <dgm:prSet presAssocID="{7976CA17-9894-DA4D-8D1A-07D5CF0E9AA4}" presName="Name25" presStyleLbl="parChTrans1D4" presStyleIdx="3" presStyleCnt="8"/>
      <dgm:spPr/>
    </dgm:pt>
    <dgm:pt modelId="{80975BD1-7711-0144-9766-44C5B5D595D6}" type="pres">
      <dgm:prSet presAssocID="{7976CA17-9894-DA4D-8D1A-07D5CF0E9AA4}" presName="connTx" presStyleLbl="parChTrans1D4" presStyleIdx="3" presStyleCnt="8"/>
      <dgm:spPr/>
    </dgm:pt>
    <dgm:pt modelId="{CBFCD274-297C-E742-94C6-05A9E11C0FD7}" type="pres">
      <dgm:prSet presAssocID="{7E290FE8-6465-374D-A025-5A5B876610CB}" presName="Name30" presStyleCnt="0"/>
      <dgm:spPr/>
    </dgm:pt>
    <dgm:pt modelId="{241FE058-0254-1C47-B841-01E020DB28CE}" type="pres">
      <dgm:prSet presAssocID="{7E290FE8-6465-374D-A025-5A5B876610CB}" presName="level2Shape" presStyleLbl="node4" presStyleIdx="3" presStyleCnt="8"/>
      <dgm:spPr/>
    </dgm:pt>
    <dgm:pt modelId="{AB5588D7-B3B1-7745-8725-C221D1AF8AEF}" type="pres">
      <dgm:prSet presAssocID="{7E290FE8-6465-374D-A025-5A5B876610CB}" presName="hierChild3" presStyleCnt="0"/>
      <dgm:spPr/>
    </dgm:pt>
    <dgm:pt modelId="{5F024B5B-E6B3-1841-B85C-5CC371EFE3B8}" type="pres">
      <dgm:prSet presAssocID="{A003BA65-BE45-B549-83B1-4B2E89854B6C}" presName="Name25" presStyleLbl="parChTrans1D2" presStyleIdx="1" presStyleCnt="2"/>
      <dgm:spPr/>
    </dgm:pt>
    <dgm:pt modelId="{5F757314-5939-654C-B21D-D829E8499D53}" type="pres">
      <dgm:prSet presAssocID="{A003BA65-BE45-B549-83B1-4B2E89854B6C}" presName="connTx" presStyleLbl="parChTrans1D2" presStyleIdx="1" presStyleCnt="2"/>
      <dgm:spPr/>
    </dgm:pt>
    <dgm:pt modelId="{623BD85D-2C8C-694E-9C9B-4D45338DED82}" type="pres">
      <dgm:prSet presAssocID="{FF048FD7-749F-264F-AA8D-810AAD44F9F9}" presName="Name30" presStyleCnt="0"/>
      <dgm:spPr/>
    </dgm:pt>
    <dgm:pt modelId="{B59863D4-86C7-5B4D-BF60-2E635E26D445}" type="pres">
      <dgm:prSet presAssocID="{FF048FD7-749F-264F-AA8D-810AAD44F9F9}" presName="level2Shape" presStyleLbl="node2" presStyleIdx="1" presStyleCnt="2"/>
      <dgm:spPr/>
    </dgm:pt>
    <dgm:pt modelId="{6B8192D3-2E7A-8748-880E-7369E45ACF6B}" type="pres">
      <dgm:prSet presAssocID="{FF048FD7-749F-264F-AA8D-810AAD44F9F9}" presName="hierChild3" presStyleCnt="0"/>
      <dgm:spPr/>
    </dgm:pt>
    <dgm:pt modelId="{28F9A895-3F4A-1249-AB11-2BE827E83AAC}" type="pres">
      <dgm:prSet presAssocID="{1469AABB-374D-5846-959D-EA7A9F35AB64}" presName="Name25" presStyleLbl="parChTrans1D3" presStyleIdx="2" presStyleCnt="4"/>
      <dgm:spPr/>
    </dgm:pt>
    <dgm:pt modelId="{DAC09872-89A3-A144-A0B5-B9E57304669C}" type="pres">
      <dgm:prSet presAssocID="{1469AABB-374D-5846-959D-EA7A9F35AB64}" presName="connTx" presStyleLbl="parChTrans1D3" presStyleIdx="2" presStyleCnt="4"/>
      <dgm:spPr/>
    </dgm:pt>
    <dgm:pt modelId="{28C63FC2-684A-7140-A860-B27E6370B714}" type="pres">
      <dgm:prSet presAssocID="{350270CB-C97A-2A47-8EEE-FB246DE0534A}" presName="Name30" presStyleCnt="0"/>
      <dgm:spPr/>
    </dgm:pt>
    <dgm:pt modelId="{692E1EB6-410D-4243-8A32-24DA399D2DA0}" type="pres">
      <dgm:prSet presAssocID="{350270CB-C97A-2A47-8EEE-FB246DE0534A}" presName="level2Shape" presStyleLbl="node3" presStyleIdx="2" presStyleCnt="4"/>
      <dgm:spPr/>
    </dgm:pt>
    <dgm:pt modelId="{757668E3-F4C3-7E42-B2AF-AC9106E74C83}" type="pres">
      <dgm:prSet presAssocID="{350270CB-C97A-2A47-8EEE-FB246DE0534A}" presName="hierChild3" presStyleCnt="0"/>
      <dgm:spPr/>
    </dgm:pt>
    <dgm:pt modelId="{BC1D2A38-90FD-1541-950D-AB3328A34776}" type="pres">
      <dgm:prSet presAssocID="{A251406E-28D3-DA42-8634-A64F91B881CD}" presName="Name25" presStyleLbl="parChTrans1D4" presStyleIdx="4" presStyleCnt="8"/>
      <dgm:spPr/>
    </dgm:pt>
    <dgm:pt modelId="{D2EB7F9E-F020-0144-A41A-36BD70C1BA2C}" type="pres">
      <dgm:prSet presAssocID="{A251406E-28D3-DA42-8634-A64F91B881CD}" presName="connTx" presStyleLbl="parChTrans1D4" presStyleIdx="4" presStyleCnt="8"/>
      <dgm:spPr/>
    </dgm:pt>
    <dgm:pt modelId="{C69FBB36-480E-7349-AA3C-89D7BADB825E}" type="pres">
      <dgm:prSet presAssocID="{291F38B9-1685-E642-BBBE-0989EDAE19DA}" presName="Name30" presStyleCnt="0"/>
      <dgm:spPr/>
    </dgm:pt>
    <dgm:pt modelId="{A9025566-9300-0444-B1F6-1978C44D84DF}" type="pres">
      <dgm:prSet presAssocID="{291F38B9-1685-E642-BBBE-0989EDAE19DA}" presName="level2Shape" presStyleLbl="node4" presStyleIdx="4" presStyleCnt="8"/>
      <dgm:spPr/>
    </dgm:pt>
    <dgm:pt modelId="{F4A61EAC-14E4-FF4B-B704-F0C768E7248F}" type="pres">
      <dgm:prSet presAssocID="{291F38B9-1685-E642-BBBE-0989EDAE19DA}" presName="hierChild3" presStyleCnt="0"/>
      <dgm:spPr/>
    </dgm:pt>
    <dgm:pt modelId="{E6B2A824-0201-8A41-9794-BE0BD7BCE166}" type="pres">
      <dgm:prSet presAssocID="{2026E32A-8D03-A249-BE61-4A70873D6D00}" presName="Name25" presStyleLbl="parChTrans1D4" presStyleIdx="5" presStyleCnt="8"/>
      <dgm:spPr/>
    </dgm:pt>
    <dgm:pt modelId="{6757C52F-5FBE-E74B-B3F3-5393F77D8CA0}" type="pres">
      <dgm:prSet presAssocID="{2026E32A-8D03-A249-BE61-4A70873D6D00}" presName="connTx" presStyleLbl="parChTrans1D4" presStyleIdx="5" presStyleCnt="8"/>
      <dgm:spPr/>
    </dgm:pt>
    <dgm:pt modelId="{34527C9B-2244-3841-A73F-BB723254C2A8}" type="pres">
      <dgm:prSet presAssocID="{AFDA2E82-7261-984A-88E1-0B964C42113E}" presName="Name30" presStyleCnt="0"/>
      <dgm:spPr/>
    </dgm:pt>
    <dgm:pt modelId="{837A5B2A-DBD5-7246-A5F5-C5C1E51A5E97}" type="pres">
      <dgm:prSet presAssocID="{AFDA2E82-7261-984A-88E1-0B964C42113E}" presName="level2Shape" presStyleLbl="node4" presStyleIdx="5" presStyleCnt="8"/>
      <dgm:spPr/>
    </dgm:pt>
    <dgm:pt modelId="{C6A2D3D8-A67B-C140-87D0-E6F63D3DCC67}" type="pres">
      <dgm:prSet presAssocID="{AFDA2E82-7261-984A-88E1-0B964C42113E}" presName="hierChild3" presStyleCnt="0"/>
      <dgm:spPr/>
    </dgm:pt>
    <dgm:pt modelId="{C1039164-76B5-5A40-8575-5A4709C78A26}" type="pres">
      <dgm:prSet presAssocID="{129544D6-2686-6B44-97FE-937EFFB352C1}" presName="Name25" presStyleLbl="parChTrans1D3" presStyleIdx="3" presStyleCnt="4"/>
      <dgm:spPr/>
    </dgm:pt>
    <dgm:pt modelId="{2EB0EA95-985D-8E4C-A846-3A567EAD3F67}" type="pres">
      <dgm:prSet presAssocID="{129544D6-2686-6B44-97FE-937EFFB352C1}" presName="connTx" presStyleLbl="parChTrans1D3" presStyleIdx="3" presStyleCnt="4"/>
      <dgm:spPr/>
    </dgm:pt>
    <dgm:pt modelId="{A1DB9F1B-1651-0C4F-8841-8E0655207E7D}" type="pres">
      <dgm:prSet presAssocID="{18ACC78C-9A2D-344E-99EE-2BE4F6AD0CD0}" presName="Name30" presStyleCnt="0"/>
      <dgm:spPr/>
    </dgm:pt>
    <dgm:pt modelId="{D7A7C970-5B6C-0B47-B788-0A586D3754E9}" type="pres">
      <dgm:prSet presAssocID="{18ACC78C-9A2D-344E-99EE-2BE4F6AD0CD0}" presName="level2Shape" presStyleLbl="node3" presStyleIdx="3" presStyleCnt="4"/>
      <dgm:spPr/>
    </dgm:pt>
    <dgm:pt modelId="{4C430F6D-55E0-6A40-9522-7CB0338DDE63}" type="pres">
      <dgm:prSet presAssocID="{18ACC78C-9A2D-344E-99EE-2BE4F6AD0CD0}" presName="hierChild3" presStyleCnt="0"/>
      <dgm:spPr/>
    </dgm:pt>
    <dgm:pt modelId="{0B854970-7923-1547-9A60-3D88469463F5}" type="pres">
      <dgm:prSet presAssocID="{A00A18DF-B3C6-0743-87AD-AD9D92C80CDA}" presName="Name25" presStyleLbl="parChTrans1D4" presStyleIdx="6" presStyleCnt="8"/>
      <dgm:spPr/>
    </dgm:pt>
    <dgm:pt modelId="{996C3668-4B6E-254C-99F5-95AB3B7B88CB}" type="pres">
      <dgm:prSet presAssocID="{A00A18DF-B3C6-0743-87AD-AD9D92C80CDA}" presName="connTx" presStyleLbl="parChTrans1D4" presStyleIdx="6" presStyleCnt="8"/>
      <dgm:spPr/>
    </dgm:pt>
    <dgm:pt modelId="{B7BB2289-A914-FB49-9FEE-29163615DD54}" type="pres">
      <dgm:prSet presAssocID="{F7EEF15D-4588-D44C-946F-D9A5ABCE2CE9}" presName="Name30" presStyleCnt="0"/>
      <dgm:spPr/>
    </dgm:pt>
    <dgm:pt modelId="{9C8E5381-F25F-A145-8A99-9F8A61F8C796}" type="pres">
      <dgm:prSet presAssocID="{F7EEF15D-4588-D44C-946F-D9A5ABCE2CE9}" presName="level2Shape" presStyleLbl="node4" presStyleIdx="6" presStyleCnt="8"/>
      <dgm:spPr/>
    </dgm:pt>
    <dgm:pt modelId="{A0F56D9D-AB0E-0446-86E8-F14C5067F763}" type="pres">
      <dgm:prSet presAssocID="{F7EEF15D-4588-D44C-946F-D9A5ABCE2CE9}" presName="hierChild3" presStyleCnt="0"/>
      <dgm:spPr/>
    </dgm:pt>
    <dgm:pt modelId="{DF9131E5-FEB1-8041-8DE9-5FB98401F19A}" type="pres">
      <dgm:prSet presAssocID="{0B6856C6-D2C5-214B-8B2E-86549C5B1871}" presName="Name25" presStyleLbl="parChTrans1D4" presStyleIdx="7" presStyleCnt="8"/>
      <dgm:spPr/>
    </dgm:pt>
    <dgm:pt modelId="{A222542A-03E9-FB46-A288-CB41DDF8CDC7}" type="pres">
      <dgm:prSet presAssocID="{0B6856C6-D2C5-214B-8B2E-86549C5B1871}" presName="connTx" presStyleLbl="parChTrans1D4" presStyleIdx="7" presStyleCnt="8"/>
      <dgm:spPr/>
    </dgm:pt>
    <dgm:pt modelId="{05522E0E-48BB-D140-8B85-140AA7530416}" type="pres">
      <dgm:prSet presAssocID="{6CEBDCDF-50A1-4445-89EE-2F6735E7E745}" presName="Name30" presStyleCnt="0"/>
      <dgm:spPr/>
    </dgm:pt>
    <dgm:pt modelId="{07E05B07-E878-9A4D-9AA7-B5E6CB418384}" type="pres">
      <dgm:prSet presAssocID="{6CEBDCDF-50A1-4445-89EE-2F6735E7E745}" presName="level2Shape" presStyleLbl="node4" presStyleIdx="7" presStyleCnt="8"/>
      <dgm:spPr/>
    </dgm:pt>
    <dgm:pt modelId="{BC79C0DE-42CD-F140-8A64-A1D7023693F3}" type="pres">
      <dgm:prSet presAssocID="{6CEBDCDF-50A1-4445-89EE-2F6735E7E745}" presName="hierChild3" presStyleCnt="0"/>
      <dgm:spPr/>
    </dgm:pt>
    <dgm:pt modelId="{99427089-38D1-724A-B370-3C644150F795}" type="pres">
      <dgm:prSet presAssocID="{E5E30EB9-F64C-4440-917D-81F96232D8D5}" presName="bgShapesFlow" presStyleCnt="0"/>
      <dgm:spPr/>
    </dgm:pt>
    <dgm:pt modelId="{DD3C233B-5118-F94C-8478-0AEF511DEC05}" type="pres">
      <dgm:prSet presAssocID="{A57A3B59-DF67-4847-837E-30BD6A72C69E}" presName="rectComp" presStyleCnt="0"/>
      <dgm:spPr/>
    </dgm:pt>
    <dgm:pt modelId="{3182A82C-F8B5-CD44-9C50-2BC702050570}" type="pres">
      <dgm:prSet presAssocID="{A57A3B59-DF67-4847-837E-30BD6A72C69E}" presName="bgRect" presStyleLbl="bgShp" presStyleIdx="0" presStyleCnt="4"/>
      <dgm:spPr/>
    </dgm:pt>
    <dgm:pt modelId="{A6A20C7C-D97B-2A45-B20E-64AEE5B35A95}" type="pres">
      <dgm:prSet presAssocID="{A57A3B59-DF67-4847-837E-30BD6A72C69E}" presName="bgRectTx" presStyleLbl="bgShp" presStyleIdx="0" presStyleCnt="4">
        <dgm:presLayoutVars>
          <dgm:bulletEnabled val="1"/>
        </dgm:presLayoutVars>
      </dgm:prSet>
      <dgm:spPr/>
    </dgm:pt>
    <dgm:pt modelId="{91E91D13-E0D4-8B48-A94F-7C3A3ADBACC6}" type="pres">
      <dgm:prSet presAssocID="{A57A3B59-DF67-4847-837E-30BD6A72C69E}" presName="spComp" presStyleCnt="0"/>
      <dgm:spPr/>
    </dgm:pt>
    <dgm:pt modelId="{27DD53A6-BEFD-7D44-ADFC-76B298840045}" type="pres">
      <dgm:prSet presAssocID="{A57A3B59-DF67-4847-837E-30BD6A72C69E}" presName="hSp" presStyleCnt="0"/>
      <dgm:spPr/>
    </dgm:pt>
    <dgm:pt modelId="{425021B6-353C-724F-81CA-D456760573A5}" type="pres">
      <dgm:prSet presAssocID="{B0C1ADF0-0B04-0E45-BB14-E096E81A71CC}" presName="rectComp" presStyleCnt="0"/>
      <dgm:spPr/>
    </dgm:pt>
    <dgm:pt modelId="{37940A80-80DB-204E-A46A-8BFA78F16285}" type="pres">
      <dgm:prSet presAssocID="{B0C1ADF0-0B04-0E45-BB14-E096E81A71CC}" presName="bgRect" presStyleLbl="bgShp" presStyleIdx="1" presStyleCnt="4"/>
      <dgm:spPr/>
    </dgm:pt>
    <dgm:pt modelId="{8ADF4393-7530-554F-BC8E-B2686F46F998}" type="pres">
      <dgm:prSet presAssocID="{B0C1ADF0-0B04-0E45-BB14-E096E81A71CC}" presName="bgRectTx" presStyleLbl="bgShp" presStyleIdx="1" presStyleCnt="4">
        <dgm:presLayoutVars>
          <dgm:bulletEnabled val="1"/>
        </dgm:presLayoutVars>
      </dgm:prSet>
      <dgm:spPr/>
    </dgm:pt>
    <dgm:pt modelId="{076992DB-3DF0-0E46-81A1-0F3CDD2D9E94}" type="pres">
      <dgm:prSet presAssocID="{B0C1ADF0-0B04-0E45-BB14-E096E81A71CC}" presName="spComp" presStyleCnt="0"/>
      <dgm:spPr/>
    </dgm:pt>
    <dgm:pt modelId="{025BD698-4107-B44F-B5F4-ED0C5F5CAAF7}" type="pres">
      <dgm:prSet presAssocID="{B0C1ADF0-0B04-0E45-BB14-E096E81A71CC}" presName="hSp" presStyleCnt="0"/>
      <dgm:spPr/>
    </dgm:pt>
    <dgm:pt modelId="{15DBE19D-5CE6-6D42-960E-7B75DAA8477C}" type="pres">
      <dgm:prSet presAssocID="{29880744-3494-FC46-A0D8-981AC5DDA59C}" presName="rectComp" presStyleCnt="0"/>
      <dgm:spPr/>
    </dgm:pt>
    <dgm:pt modelId="{2D88E3D0-662B-6446-93F8-83D4822DB948}" type="pres">
      <dgm:prSet presAssocID="{29880744-3494-FC46-A0D8-981AC5DDA59C}" presName="bgRect" presStyleLbl="bgShp" presStyleIdx="2" presStyleCnt="4"/>
      <dgm:spPr/>
    </dgm:pt>
    <dgm:pt modelId="{CD9472F9-0427-FC47-9DD4-8977B89644CB}" type="pres">
      <dgm:prSet presAssocID="{29880744-3494-FC46-A0D8-981AC5DDA59C}" presName="bgRectTx" presStyleLbl="bgShp" presStyleIdx="2" presStyleCnt="4">
        <dgm:presLayoutVars>
          <dgm:bulletEnabled val="1"/>
        </dgm:presLayoutVars>
      </dgm:prSet>
      <dgm:spPr/>
    </dgm:pt>
    <dgm:pt modelId="{A99B3769-B978-8B42-9E3B-8A56A5E60729}" type="pres">
      <dgm:prSet presAssocID="{29880744-3494-FC46-A0D8-981AC5DDA59C}" presName="spComp" presStyleCnt="0"/>
      <dgm:spPr/>
    </dgm:pt>
    <dgm:pt modelId="{F84020CB-6B5D-5647-8077-0FFD3ECBCE23}" type="pres">
      <dgm:prSet presAssocID="{29880744-3494-FC46-A0D8-981AC5DDA59C}" presName="hSp" presStyleCnt="0"/>
      <dgm:spPr/>
    </dgm:pt>
    <dgm:pt modelId="{5C13960A-D305-DA48-AF78-707CA4E9B455}" type="pres">
      <dgm:prSet presAssocID="{8AC4CF19-37AC-4A45-B80F-AD5952B5E27A}" presName="rectComp" presStyleCnt="0"/>
      <dgm:spPr/>
    </dgm:pt>
    <dgm:pt modelId="{86337847-73D6-784A-8C0C-A7B082538B3B}" type="pres">
      <dgm:prSet presAssocID="{8AC4CF19-37AC-4A45-B80F-AD5952B5E27A}" presName="bgRect" presStyleLbl="bgShp" presStyleIdx="3" presStyleCnt="4"/>
      <dgm:spPr/>
    </dgm:pt>
    <dgm:pt modelId="{57D8EF84-7EE0-AC4B-B5A1-88B5FE033354}" type="pres">
      <dgm:prSet presAssocID="{8AC4CF19-37AC-4A45-B80F-AD5952B5E27A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BFBE2E04-BF97-A340-8D78-D89CBAB1BE0D}" type="presOf" srcId="{A57A3B59-DF67-4847-837E-30BD6A72C69E}" destId="{3182A82C-F8B5-CD44-9C50-2BC702050570}" srcOrd="0" destOrd="0" presId="urn:microsoft.com/office/officeart/2005/8/layout/hierarchy5"/>
    <dgm:cxn modelId="{20535E07-7C9C-0548-8AF3-6B6BB7E8E0CC}" type="presOf" srcId="{7976CA17-9894-DA4D-8D1A-07D5CF0E9AA4}" destId="{80975BD1-7711-0144-9766-44C5B5D595D6}" srcOrd="1" destOrd="0" presId="urn:microsoft.com/office/officeart/2005/8/layout/hierarchy5"/>
    <dgm:cxn modelId="{E7126F07-82D5-3549-8F42-E77351AD432A}" srcId="{E5E30EB9-F64C-4440-917D-81F96232D8D5}" destId="{B0C1ADF0-0B04-0E45-BB14-E096E81A71CC}" srcOrd="2" destOrd="0" parTransId="{BEAC3A11-D28D-D84C-A6D1-DF92C0A2FEAA}" sibTransId="{31CCD972-7031-8845-80E6-699CF348242F}"/>
    <dgm:cxn modelId="{2880DE0C-8F7A-0742-938A-A68180EAA5B5}" type="presOf" srcId="{8AC4CF19-37AC-4A45-B80F-AD5952B5E27A}" destId="{57D8EF84-7EE0-AC4B-B5A1-88B5FE033354}" srcOrd="1" destOrd="0" presId="urn:microsoft.com/office/officeart/2005/8/layout/hierarchy5"/>
    <dgm:cxn modelId="{078FC60D-87A0-5441-8011-295A40EC5ED1}" type="presOf" srcId="{A251406E-28D3-DA42-8634-A64F91B881CD}" destId="{D2EB7F9E-F020-0144-A41A-36BD70C1BA2C}" srcOrd="1" destOrd="0" presId="urn:microsoft.com/office/officeart/2005/8/layout/hierarchy5"/>
    <dgm:cxn modelId="{7B333E12-3C65-3B40-9B9A-539F8FC698A3}" type="presOf" srcId="{1ECFAE89-AF5E-F048-8B79-BFFF077479FA}" destId="{4FC22483-E499-CD40-894D-BD1AAABAB527}" srcOrd="1" destOrd="0" presId="urn:microsoft.com/office/officeart/2005/8/layout/hierarchy5"/>
    <dgm:cxn modelId="{99A5BE17-E463-B04D-9D21-F0198F469F90}" type="presOf" srcId="{82B3AECA-3222-664E-8DF0-9E44C43A7565}" destId="{95B316EA-1430-8D48-8C36-153F85D905A4}" srcOrd="1" destOrd="0" presId="urn:microsoft.com/office/officeart/2005/8/layout/hierarchy5"/>
    <dgm:cxn modelId="{FB25311C-A337-E948-A3EB-4F487576C9CE}" srcId="{83FE2B6C-BC8A-F748-B47C-5BE52CC257AB}" destId="{C69D396D-602B-2148-ACD0-EE2FAFA82CC8}" srcOrd="0" destOrd="0" parTransId="{82B3AECA-3222-664E-8DF0-9E44C43A7565}" sibTransId="{3A6706AE-DD57-E849-B933-7C646190E2EA}"/>
    <dgm:cxn modelId="{0ECCFB1E-B524-7543-B846-3633608312D1}" srcId="{83FE2B6C-BC8A-F748-B47C-5BE52CC257AB}" destId="{FF048FD7-749F-264F-AA8D-810AAD44F9F9}" srcOrd="1" destOrd="0" parTransId="{A003BA65-BE45-B549-83B1-4B2E89854B6C}" sibTransId="{0E7694E0-692A-E04D-9F3D-BF0F9702AE4E}"/>
    <dgm:cxn modelId="{B143CC20-CEBF-6946-B523-49A5D4B8051A}" type="presOf" srcId="{E5E30EB9-F64C-4440-917D-81F96232D8D5}" destId="{1FAAA058-F4C6-A744-B2B6-3E366E144A54}" srcOrd="0" destOrd="0" presId="urn:microsoft.com/office/officeart/2005/8/layout/hierarchy5"/>
    <dgm:cxn modelId="{79E55C21-D243-0C48-8DD9-80F606889792}" type="presOf" srcId="{8AC4CF19-37AC-4A45-B80F-AD5952B5E27A}" destId="{86337847-73D6-784A-8C0C-A7B082538B3B}" srcOrd="0" destOrd="0" presId="urn:microsoft.com/office/officeart/2005/8/layout/hierarchy5"/>
    <dgm:cxn modelId="{3181272D-A905-0B47-9A95-4BCE0D3001AB}" srcId="{E5E30EB9-F64C-4440-917D-81F96232D8D5}" destId="{A57A3B59-DF67-4847-837E-30BD6A72C69E}" srcOrd="1" destOrd="0" parTransId="{98B04E63-2890-484D-A148-E7E60DF0474B}" sibTransId="{8F98976C-D0F6-7643-AB18-F747D44EC5B4}"/>
    <dgm:cxn modelId="{9903452E-261F-7041-AAE9-015DFBACC569}" type="presOf" srcId="{129544D6-2686-6B44-97FE-937EFFB352C1}" destId="{2EB0EA95-985D-8E4C-A846-3A567EAD3F67}" srcOrd="1" destOrd="0" presId="urn:microsoft.com/office/officeart/2005/8/layout/hierarchy5"/>
    <dgm:cxn modelId="{BB635D36-2687-0649-BA1E-E9A87165C77A}" srcId="{91A109B7-0F0E-E84D-B295-55480F4FF771}" destId="{82640147-2732-A543-837B-19A7B82E350F}" srcOrd="0" destOrd="0" parTransId="{EA5C7270-9D80-5542-BB83-F19DBB324816}" sibTransId="{519C25DA-6EC6-924E-BEA0-D311E0AB02CA}"/>
    <dgm:cxn modelId="{66A19738-3BE1-CD41-BE70-F18DFE7BC9A9}" type="presOf" srcId="{B0C1ADF0-0B04-0E45-BB14-E096E81A71CC}" destId="{8ADF4393-7530-554F-BC8E-B2686F46F998}" srcOrd="1" destOrd="0" presId="urn:microsoft.com/office/officeart/2005/8/layout/hierarchy5"/>
    <dgm:cxn modelId="{0C244E3F-7F3B-DD42-AF34-349DF0369F49}" type="presOf" srcId="{29880744-3494-FC46-A0D8-981AC5DDA59C}" destId="{2D88E3D0-662B-6446-93F8-83D4822DB948}" srcOrd="0" destOrd="0" presId="urn:microsoft.com/office/officeart/2005/8/layout/hierarchy5"/>
    <dgm:cxn modelId="{F62F9A40-11EF-B04F-AD19-838306AC0238}" type="presOf" srcId="{7E290FE8-6465-374D-A025-5A5B876610CB}" destId="{241FE058-0254-1C47-B841-01E020DB28CE}" srcOrd="0" destOrd="0" presId="urn:microsoft.com/office/officeart/2005/8/layout/hierarchy5"/>
    <dgm:cxn modelId="{BE0C565D-610C-4143-8816-CF1A5EA4EB4C}" type="presOf" srcId="{EA5C7270-9D80-5542-BB83-F19DBB324816}" destId="{7C6C08C0-00BB-DA41-806D-B9B8028F3C44}" srcOrd="0" destOrd="0" presId="urn:microsoft.com/office/officeart/2005/8/layout/hierarchy5"/>
    <dgm:cxn modelId="{88F6B15E-DBFD-9542-A501-84E572D83E92}" type="presOf" srcId="{83FE2B6C-BC8A-F748-B47C-5BE52CC257AB}" destId="{9393E31D-9CAF-5641-919D-1CA80D9D0B02}" srcOrd="0" destOrd="0" presId="urn:microsoft.com/office/officeart/2005/8/layout/hierarchy5"/>
    <dgm:cxn modelId="{800FCE63-09F4-4048-87A3-29BC825FA3BC}" type="presOf" srcId="{B0C1ADF0-0B04-0E45-BB14-E096E81A71CC}" destId="{37940A80-80DB-204E-A46A-8BFA78F16285}" srcOrd="0" destOrd="0" presId="urn:microsoft.com/office/officeart/2005/8/layout/hierarchy5"/>
    <dgm:cxn modelId="{EE37B969-AE24-7740-8EFD-6CF34E0E8C89}" type="presOf" srcId="{546777C6-E176-4144-8719-9B24EBE0ABF6}" destId="{63F0EDDE-E91B-C94A-8EA6-43309278C4EA}" srcOrd="1" destOrd="0" presId="urn:microsoft.com/office/officeart/2005/8/layout/hierarchy5"/>
    <dgm:cxn modelId="{1CE65D4A-45A9-6B4F-AC75-B6A0081B3930}" type="presOf" srcId="{0B6856C6-D2C5-214B-8B2E-86549C5B1871}" destId="{DF9131E5-FEB1-8041-8DE9-5FB98401F19A}" srcOrd="0" destOrd="0" presId="urn:microsoft.com/office/officeart/2005/8/layout/hierarchy5"/>
    <dgm:cxn modelId="{CE9E096F-CD3D-9E4D-B3E0-42F3E9366C2E}" srcId="{91A109B7-0F0E-E84D-B295-55480F4FF771}" destId="{7E290FE8-6465-374D-A025-5A5B876610CB}" srcOrd="1" destOrd="0" parTransId="{7976CA17-9894-DA4D-8D1A-07D5CF0E9AA4}" sibTransId="{6B4EBD04-A020-7444-9EEF-F3E86E846F83}"/>
    <dgm:cxn modelId="{A1528450-0843-9542-A659-C195FDC8D5D6}" type="presOf" srcId="{82B3AECA-3222-664E-8DF0-9E44C43A7565}" destId="{E84D1A4F-29B8-9C46-84C7-AD73E51E687D}" srcOrd="0" destOrd="0" presId="urn:microsoft.com/office/officeart/2005/8/layout/hierarchy5"/>
    <dgm:cxn modelId="{4CF51E72-40BE-CF4B-9BC7-02D84133685F}" type="presOf" srcId="{EA333A6D-6120-E144-A653-1FC0B8CB27B0}" destId="{B3D35617-00AB-8845-8422-00C84C662FE6}" srcOrd="1" destOrd="0" presId="urn:microsoft.com/office/officeart/2005/8/layout/hierarchy5"/>
    <dgm:cxn modelId="{B03C9755-494F-4845-BA1C-4D0BA655213E}" type="presOf" srcId="{AFDA2E82-7261-984A-88E1-0B964C42113E}" destId="{837A5B2A-DBD5-7246-A5F5-C5C1E51A5E97}" srcOrd="0" destOrd="0" presId="urn:microsoft.com/office/officeart/2005/8/layout/hierarchy5"/>
    <dgm:cxn modelId="{B1C7F255-ABCA-FF44-BE7A-E73B8D47A11D}" srcId="{C69D396D-602B-2148-ACD0-EE2FAFA82CC8}" destId="{91A109B7-0F0E-E84D-B295-55480F4FF771}" srcOrd="1" destOrd="0" parTransId="{546777C6-E176-4144-8719-9B24EBE0ABF6}" sibTransId="{3C089E95-9D5B-844A-8020-5912EE36E86C}"/>
    <dgm:cxn modelId="{AEEDDC56-98B2-ED4E-8B75-A61CC9916252}" srcId="{CAFAAC47-9CC4-1049-A7D2-233F6467757A}" destId="{449E4EC0-0362-BD49-A4E4-B7509F2CDDE3}" srcOrd="1" destOrd="0" parTransId="{EA333A6D-6120-E144-A653-1FC0B8CB27B0}" sibTransId="{8CF03B04-D97F-2240-8E22-C4A2D415E8CB}"/>
    <dgm:cxn modelId="{0325E976-7871-C945-8785-44CBB2BD8EC9}" type="presOf" srcId="{350270CB-C97A-2A47-8EEE-FB246DE0534A}" destId="{692E1EB6-410D-4243-8A32-24DA399D2DA0}" srcOrd="0" destOrd="0" presId="urn:microsoft.com/office/officeart/2005/8/layout/hierarchy5"/>
    <dgm:cxn modelId="{F680E777-6115-594E-A210-66DFE2D03870}" type="presOf" srcId="{A00A18DF-B3C6-0743-87AD-AD9D92C80CDA}" destId="{996C3668-4B6E-254C-99F5-95AB3B7B88CB}" srcOrd="1" destOrd="0" presId="urn:microsoft.com/office/officeart/2005/8/layout/hierarchy5"/>
    <dgm:cxn modelId="{56C57C59-5411-9A48-AA1D-242EF6C0279D}" type="presOf" srcId="{EA333A6D-6120-E144-A653-1FC0B8CB27B0}" destId="{0E3478FF-1B3B-2643-8428-AF0024AE5A71}" srcOrd="0" destOrd="0" presId="urn:microsoft.com/office/officeart/2005/8/layout/hierarchy5"/>
    <dgm:cxn modelId="{D20DF579-07FF-7E4A-B2CA-35F5C8EFBB97}" srcId="{FF048FD7-749F-264F-AA8D-810AAD44F9F9}" destId="{18ACC78C-9A2D-344E-99EE-2BE4F6AD0CD0}" srcOrd="1" destOrd="0" parTransId="{129544D6-2686-6B44-97FE-937EFFB352C1}" sibTransId="{1C68BB3A-7283-3F49-AE78-0AB4761E8A66}"/>
    <dgm:cxn modelId="{AE5CC27C-9AC2-0C4C-9646-3D27D3D9269D}" srcId="{350270CB-C97A-2A47-8EEE-FB246DE0534A}" destId="{291F38B9-1685-E642-BBBE-0989EDAE19DA}" srcOrd="0" destOrd="0" parTransId="{A251406E-28D3-DA42-8634-A64F91B881CD}" sibTransId="{773D7F7C-0E15-B244-BB04-8B0B671B2016}"/>
    <dgm:cxn modelId="{A5261B81-E360-844C-A38A-A8E1118839D6}" srcId="{CAFAAC47-9CC4-1049-A7D2-233F6467757A}" destId="{B0A86979-6BC7-CF45-BEBC-74238222BFA6}" srcOrd="0" destOrd="0" parTransId="{1ECFAE89-AF5E-F048-8B79-BFFF077479FA}" sibTransId="{BD2890AE-666A-6A4E-8E25-7E24B28E5EE4}"/>
    <dgm:cxn modelId="{F06E3983-1377-1F4C-9692-AD1EFFDC81B3}" type="presOf" srcId="{1469AABB-374D-5846-959D-EA7A9F35AB64}" destId="{DAC09872-89A3-A144-A0B5-B9E57304669C}" srcOrd="1" destOrd="0" presId="urn:microsoft.com/office/officeart/2005/8/layout/hierarchy5"/>
    <dgm:cxn modelId="{09E46988-71F1-E742-8219-47FDAFF4FC40}" type="presOf" srcId="{B51AF182-E76C-9846-ADC2-E4A4C43F8474}" destId="{DA43B954-6D25-4B4E-8980-7BCCB2EC1704}" srcOrd="0" destOrd="0" presId="urn:microsoft.com/office/officeart/2005/8/layout/hierarchy5"/>
    <dgm:cxn modelId="{3D6AA48A-EF75-0745-9917-095537FA3F79}" type="presOf" srcId="{A00A18DF-B3C6-0743-87AD-AD9D92C80CDA}" destId="{0B854970-7923-1547-9A60-3D88469463F5}" srcOrd="0" destOrd="0" presId="urn:microsoft.com/office/officeart/2005/8/layout/hierarchy5"/>
    <dgm:cxn modelId="{1FB4BE92-6629-5547-9BDB-EC6CF4AAD3CC}" srcId="{E5E30EB9-F64C-4440-917D-81F96232D8D5}" destId="{8AC4CF19-37AC-4A45-B80F-AD5952B5E27A}" srcOrd="4" destOrd="0" parTransId="{5C9C01F5-A79F-A647-A63E-40F6B42EB00B}" sibTransId="{9A3E876B-1864-6446-B0E6-B67B7EBBC62F}"/>
    <dgm:cxn modelId="{32022394-818E-604F-B0B8-1BB746FBA42F}" type="presOf" srcId="{C69D396D-602B-2148-ACD0-EE2FAFA82CC8}" destId="{DC70FB53-71D9-5E4D-B387-AE7CD437D137}" srcOrd="0" destOrd="0" presId="urn:microsoft.com/office/officeart/2005/8/layout/hierarchy5"/>
    <dgm:cxn modelId="{E6978198-159B-4F4D-831E-18BE713060A2}" type="presOf" srcId="{91A109B7-0F0E-E84D-B295-55480F4FF771}" destId="{60A48C9D-D4B3-9541-9E05-3EE8D9444BB0}" srcOrd="0" destOrd="0" presId="urn:microsoft.com/office/officeart/2005/8/layout/hierarchy5"/>
    <dgm:cxn modelId="{66EDBA98-04D9-C94F-97CD-26CE87226379}" srcId="{18ACC78C-9A2D-344E-99EE-2BE4F6AD0CD0}" destId="{F7EEF15D-4588-D44C-946F-D9A5ABCE2CE9}" srcOrd="0" destOrd="0" parTransId="{A00A18DF-B3C6-0743-87AD-AD9D92C80CDA}" sibTransId="{36A5ABEB-0258-2B42-A81C-F7C4E3DA5E6C}"/>
    <dgm:cxn modelId="{6503999C-8C28-3A45-A954-61EA99337181}" type="presOf" srcId="{2026E32A-8D03-A249-BE61-4A70873D6D00}" destId="{E6B2A824-0201-8A41-9794-BE0BD7BCE166}" srcOrd="0" destOrd="0" presId="urn:microsoft.com/office/officeart/2005/8/layout/hierarchy5"/>
    <dgm:cxn modelId="{B256D89F-D604-5146-BD97-326159958BD9}" type="presOf" srcId="{82640147-2732-A543-837B-19A7B82E350F}" destId="{9C8A9BFF-DB6F-714A-BB52-C07065EE56DB}" srcOrd="0" destOrd="0" presId="urn:microsoft.com/office/officeart/2005/8/layout/hierarchy5"/>
    <dgm:cxn modelId="{9ADF0DA5-A523-6540-8E03-17986D032DCE}" type="presOf" srcId="{EA5C7270-9D80-5542-BB83-F19DBB324816}" destId="{8DF1F886-9203-F64F-A52E-9203C584CA81}" srcOrd="1" destOrd="0" presId="urn:microsoft.com/office/officeart/2005/8/layout/hierarchy5"/>
    <dgm:cxn modelId="{114AB8A8-2003-9E48-8916-69D57A40EE52}" type="presOf" srcId="{129544D6-2686-6B44-97FE-937EFFB352C1}" destId="{C1039164-76B5-5A40-8575-5A4709C78A26}" srcOrd="0" destOrd="0" presId="urn:microsoft.com/office/officeart/2005/8/layout/hierarchy5"/>
    <dgm:cxn modelId="{2C082BAA-B6FE-BD4F-A43C-96B9BABAD99E}" srcId="{18ACC78C-9A2D-344E-99EE-2BE4F6AD0CD0}" destId="{6CEBDCDF-50A1-4445-89EE-2F6735E7E745}" srcOrd="1" destOrd="0" parTransId="{0B6856C6-D2C5-214B-8B2E-86549C5B1871}" sibTransId="{5CD4C8D0-D59F-8F48-9424-F938E634E813}"/>
    <dgm:cxn modelId="{40550AB0-CA66-6B4E-B3D1-3C99E2090C7B}" type="presOf" srcId="{291F38B9-1685-E642-BBBE-0989EDAE19DA}" destId="{A9025566-9300-0444-B1F6-1978C44D84DF}" srcOrd="0" destOrd="0" presId="urn:microsoft.com/office/officeart/2005/8/layout/hierarchy5"/>
    <dgm:cxn modelId="{20310BB0-F1EB-1247-9D76-F5D9DDB96455}" srcId="{350270CB-C97A-2A47-8EEE-FB246DE0534A}" destId="{AFDA2E82-7261-984A-88E1-0B964C42113E}" srcOrd="1" destOrd="0" parTransId="{2026E32A-8D03-A249-BE61-4A70873D6D00}" sibTransId="{1DDC6408-162C-A849-9A92-567584B49231}"/>
    <dgm:cxn modelId="{4BC9BCB0-FBF7-1D4C-8189-EBE176E4CDA2}" srcId="{E5E30EB9-F64C-4440-917D-81F96232D8D5}" destId="{83FE2B6C-BC8A-F748-B47C-5BE52CC257AB}" srcOrd="0" destOrd="0" parTransId="{12B7F3B9-AA46-E848-9F5D-76651D8DAAC4}" sibTransId="{21A5B7DD-C0AF-0340-887D-5E79A892C798}"/>
    <dgm:cxn modelId="{152366B5-7684-AF49-9FED-B21F889B16A5}" type="presOf" srcId="{A003BA65-BE45-B549-83B1-4B2E89854B6C}" destId="{5F757314-5939-654C-B21D-D829E8499D53}" srcOrd="1" destOrd="0" presId="urn:microsoft.com/office/officeart/2005/8/layout/hierarchy5"/>
    <dgm:cxn modelId="{761314B6-C88C-D342-8D69-3CE0DDF28841}" type="presOf" srcId="{FF048FD7-749F-264F-AA8D-810AAD44F9F9}" destId="{B59863D4-86C7-5B4D-BF60-2E635E26D445}" srcOrd="0" destOrd="0" presId="urn:microsoft.com/office/officeart/2005/8/layout/hierarchy5"/>
    <dgm:cxn modelId="{C731CBBC-CC59-144C-8E70-93EE309A5329}" type="presOf" srcId="{449E4EC0-0362-BD49-A4E4-B7509F2CDDE3}" destId="{C0793603-92A6-F54B-A3AC-7739C745BC57}" srcOrd="0" destOrd="0" presId="urn:microsoft.com/office/officeart/2005/8/layout/hierarchy5"/>
    <dgm:cxn modelId="{59FC5EBD-81CE-3042-8B59-D33685CA189E}" type="presOf" srcId="{A251406E-28D3-DA42-8634-A64F91B881CD}" destId="{BC1D2A38-90FD-1541-950D-AB3328A34776}" srcOrd="0" destOrd="0" presId="urn:microsoft.com/office/officeart/2005/8/layout/hierarchy5"/>
    <dgm:cxn modelId="{E7DD66C7-1CF1-F549-ABDA-CE80AE958F6D}" srcId="{C69D396D-602B-2148-ACD0-EE2FAFA82CC8}" destId="{CAFAAC47-9CC4-1049-A7D2-233F6467757A}" srcOrd="0" destOrd="0" parTransId="{B51AF182-E76C-9846-ADC2-E4A4C43F8474}" sibTransId="{C7BDAA82-5E8D-4740-A3C6-0993CF445595}"/>
    <dgm:cxn modelId="{6E91C7CB-8AB5-9E42-95DC-86651997C25F}" type="presOf" srcId="{CAFAAC47-9CC4-1049-A7D2-233F6467757A}" destId="{1B8D6B8C-C3DB-5543-9578-39964BDCD180}" srcOrd="0" destOrd="0" presId="urn:microsoft.com/office/officeart/2005/8/layout/hierarchy5"/>
    <dgm:cxn modelId="{10B849D0-E522-1B4E-B082-E03255CC0E1D}" type="presOf" srcId="{6CEBDCDF-50A1-4445-89EE-2F6735E7E745}" destId="{07E05B07-E878-9A4D-9AA7-B5E6CB418384}" srcOrd="0" destOrd="0" presId="urn:microsoft.com/office/officeart/2005/8/layout/hierarchy5"/>
    <dgm:cxn modelId="{BF69C7D6-77AA-2145-8E3A-BD2E119AD66E}" srcId="{FF048FD7-749F-264F-AA8D-810AAD44F9F9}" destId="{350270CB-C97A-2A47-8EEE-FB246DE0534A}" srcOrd="0" destOrd="0" parTransId="{1469AABB-374D-5846-959D-EA7A9F35AB64}" sibTransId="{FE97431F-8D02-C24A-ADD3-71075C343967}"/>
    <dgm:cxn modelId="{B9A450D9-6FC6-DB4C-9BEE-305DFB09661F}" type="presOf" srcId="{546777C6-E176-4144-8719-9B24EBE0ABF6}" destId="{A0E552FE-D46C-C247-AEF4-AC07D98079EF}" srcOrd="0" destOrd="0" presId="urn:microsoft.com/office/officeart/2005/8/layout/hierarchy5"/>
    <dgm:cxn modelId="{099E6DDA-2B53-5E4A-A73C-2AFC76160090}" type="presOf" srcId="{7976CA17-9894-DA4D-8D1A-07D5CF0E9AA4}" destId="{7E43320C-79DC-D648-9776-AC4682FFA8C0}" srcOrd="0" destOrd="0" presId="urn:microsoft.com/office/officeart/2005/8/layout/hierarchy5"/>
    <dgm:cxn modelId="{8C5DA7DD-3001-E444-9A5A-F6D185B2D720}" type="presOf" srcId="{A57A3B59-DF67-4847-837E-30BD6A72C69E}" destId="{A6A20C7C-D97B-2A45-B20E-64AEE5B35A95}" srcOrd="1" destOrd="0" presId="urn:microsoft.com/office/officeart/2005/8/layout/hierarchy5"/>
    <dgm:cxn modelId="{945352DF-EEF2-7041-9586-734D2B21715F}" type="presOf" srcId="{B0A86979-6BC7-CF45-BEBC-74238222BFA6}" destId="{2F5ADA5B-7533-4541-B904-FD46170C3736}" srcOrd="0" destOrd="0" presId="urn:microsoft.com/office/officeart/2005/8/layout/hierarchy5"/>
    <dgm:cxn modelId="{4362DDDF-1CE5-BB47-BA2A-51162C1A439C}" type="presOf" srcId="{A003BA65-BE45-B549-83B1-4B2E89854B6C}" destId="{5F024B5B-E6B3-1841-B85C-5CC371EFE3B8}" srcOrd="0" destOrd="0" presId="urn:microsoft.com/office/officeart/2005/8/layout/hierarchy5"/>
    <dgm:cxn modelId="{45E636E0-34D6-8C47-B668-836977AAFC5F}" type="presOf" srcId="{1ECFAE89-AF5E-F048-8B79-BFFF077479FA}" destId="{64D64F04-7AB7-734A-87A2-FCFBD7413DD2}" srcOrd="0" destOrd="0" presId="urn:microsoft.com/office/officeart/2005/8/layout/hierarchy5"/>
    <dgm:cxn modelId="{0472A5E0-3B5E-1B45-B556-991A8314537E}" type="presOf" srcId="{1469AABB-374D-5846-959D-EA7A9F35AB64}" destId="{28F9A895-3F4A-1249-AB11-2BE827E83AAC}" srcOrd="0" destOrd="0" presId="urn:microsoft.com/office/officeart/2005/8/layout/hierarchy5"/>
    <dgm:cxn modelId="{D5FE8AE3-3143-D74A-91B9-6C282C8C18CA}" type="presOf" srcId="{0B6856C6-D2C5-214B-8B2E-86549C5B1871}" destId="{A222542A-03E9-FB46-A288-CB41DDF8CDC7}" srcOrd="1" destOrd="0" presId="urn:microsoft.com/office/officeart/2005/8/layout/hierarchy5"/>
    <dgm:cxn modelId="{CC9D5CE4-9152-3D4F-A992-2CCB775365B9}" type="presOf" srcId="{B51AF182-E76C-9846-ADC2-E4A4C43F8474}" destId="{0DC0D5A7-A88B-354A-B8A9-0E4E6C7D3995}" srcOrd="1" destOrd="0" presId="urn:microsoft.com/office/officeart/2005/8/layout/hierarchy5"/>
    <dgm:cxn modelId="{BC330BE8-03D9-B746-A287-CAAFB5C73468}" type="presOf" srcId="{F7EEF15D-4588-D44C-946F-D9A5ABCE2CE9}" destId="{9C8E5381-F25F-A145-8A99-9F8A61F8C796}" srcOrd="0" destOrd="0" presId="urn:microsoft.com/office/officeart/2005/8/layout/hierarchy5"/>
    <dgm:cxn modelId="{58A9AFEA-4E26-F240-9148-9C3F02C231E8}" srcId="{E5E30EB9-F64C-4440-917D-81F96232D8D5}" destId="{29880744-3494-FC46-A0D8-981AC5DDA59C}" srcOrd="3" destOrd="0" parTransId="{50C64BC6-F19C-E04D-B8DF-394796DC416F}" sibTransId="{84BCF471-EBD3-6948-B49B-50E015618FC9}"/>
    <dgm:cxn modelId="{17E2E3ED-6C4F-5E48-BC11-C652C22B66B1}" type="presOf" srcId="{29880744-3494-FC46-A0D8-981AC5DDA59C}" destId="{CD9472F9-0427-FC47-9DD4-8977B89644CB}" srcOrd="1" destOrd="0" presId="urn:microsoft.com/office/officeart/2005/8/layout/hierarchy5"/>
    <dgm:cxn modelId="{A16383FB-7F4F-2449-AA16-1FCC151CFFB7}" type="presOf" srcId="{18ACC78C-9A2D-344E-99EE-2BE4F6AD0CD0}" destId="{D7A7C970-5B6C-0B47-B788-0A586D3754E9}" srcOrd="0" destOrd="0" presId="urn:microsoft.com/office/officeart/2005/8/layout/hierarchy5"/>
    <dgm:cxn modelId="{9F81C0FF-309C-814B-B798-ADE45F116C65}" type="presOf" srcId="{2026E32A-8D03-A249-BE61-4A70873D6D00}" destId="{6757C52F-5FBE-E74B-B3F3-5393F77D8CA0}" srcOrd="1" destOrd="0" presId="urn:microsoft.com/office/officeart/2005/8/layout/hierarchy5"/>
    <dgm:cxn modelId="{3903AF3C-E2C5-F846-8410-7B66018B75FA}" type="presParOf" srcId="{1FAAA058-F4C6-A744-B2B6-3E366E144A54}" destId="{C85C932D-5780-C74C-968C-D7B5C9B7FDD8}" srcOrd="0" destOrd="0" presId="urn:microsoft.com/office/officeart/2005/8/layout/hierarchy5"/>
    <dgm:cxn modelId="{493FC643-6160-7E45-B589-77A27B4F7C81}" type="presParOf" srcId="{C85C932D-5780-C74C-968C-D7B5C9B7FDD8}" destId="{090FF02E-3D1C-DB4F-98E5-BDE03A0062BF}" srcOrd="0" destOrd="0" presId="urn:microsoft.com/office/officeart/2005/8/layout/hierarchy5"/>
    <dgm:cxn modelId="{4C008F39-BFB6-8547-8628-A1A5A4BF257A}" type="presParOf" srcId="{C85C932D-5780-C74C-968C-D7B5C9B7FDD8}" destId="{63FF5811-B26D-484B-907D-D663D8C2F6A3}" srcOrd="1" destOrd="0" presId="urn:microsoft.com/office/officeart/2005/8/layout/hierarchy5"/>
    <dgm:cxn modelId="{A22A39D1-089F-394C-B2C7-49252C037870}" type="presParOf" srcId="{63FF5811-B26D-484B-907D-D663D8C2F6A3}" destId="{019954F9-C404-A94E-BADC-390E23B7F31A}" srcOrd="0" destOrd="0" presId="urn:microsoft.com/office/officeart/2005/8/layout/hierarchy5"/>
    <dgm:cxn modelId="{F1B6EDF5-3C75-1D44-AFE8-8822E14826C1}" type="presParOf" srcId="{019954F9-C404-A94E-BADC-390E23B7F31A}" destId="{9393E31D-9CAF-5641-919D-1CA80D9D0B02}" srcOrd="0" destOrd="0" presId="urn:microsoft.com/office/officeart/2005/8/layout/hierarchy5"/>
    <dgm:cxn modelId="{D138B744-168A-8E41-98B6-C3FBADFF83A2}" type="presParOf" srcId="{019954F9-C404-A94E-BADC-390E23B7F31A}" destId="{BAF3AA59-954F-024C-ACAE-A543CCFC72DE}" srcOrd="1" destOrd="0" presId="urn:microsoft.com/office/officeart/2005/8/layout/hierarchy5"/>
    <dgm:cxn modelId="{238065AA-BEE5-6D49-B48C-D14D21F73758}" type="presParOf" srcId="{BAF3AA59-954F-024C-ACAE-A543CCFC72DE}" destId="{E84D1A4F-29B8-9C46-84C7-AD73E51E687D}" srcOrd="0" destOrd="0" presId="urn:microsoft.com/office/officeart/2005/8/layout/hierarchy5"/>
    <dgm:cxn modelId="{694BA2FA-D3F9-114E-A9AE-137AEE3AC9D1}" type="presParOf" srcId="{E84D1A4F-29B8-9C46-84C7-AD73E51E687D}" destId="{95B316EA-1430-8D48-8C36-153F85D905A4}" srcOrd="0" destOrd="0" presId="urn:microsoft.com/office/officeart/2005/8/layout/hierarchy5"/>
    <dgm:cxn modelId="{421AF163-C521-AC41-9B12-276E95DD0B96}" type="presParOf" srcId="{BAF3AA59-954F-024C-ACAE-A543CCFC72DE}" destId="{28B9346B-96F1-F845-ABC6-CDD25AC38EBB}" srcOrd="1" destOrd="0" presId="urn:microsoft.com/office/officeart/2005/8/layout/hierarchy5"/>
    <dgm:cxn modelId="{B77A7504-2309-6F47-8D6F-AA0768E8B83C}" type="presParOf" srcId="{28B9346B-96F1-F845-ABC6-CDD25AC38EBB}" destId="{DC70FB53-71D9-5E4D-B387-AE7CD437D137}" srcOrd="0" destOrd="0" presId="urn:microsoft.com/office/officeart/2005/8/layout/hierarchy5"/>
    <dgm:cxn modelId="{A5D970B3-D432-0D47-B0F7-FBBD493FA616}" type="presParOf" srcId="{28B9346B-96F1-F845-ABC6-CDD25AC38EBB}" destId="{9CC1F4A2-9378-394C-B8BB-DE294E6FBC20}" srcOrd="1" destOrd="0" presId="urn:microsoft.com/office/officeart/2005/8/layout/hierarchy5"/>
    <dgm:cxn modelId="{3573F42D-AFF2-7C40-AB0B-190D23235129}" type="presParOf" srcId="{9CC1F4A2-9378-394C-B8BB-DE294E6FBC20}" destId="{DA43B954-6D25-4B4E-8980-7BCCB2EC1704}" srcOrd="0" destOrd="0" presId="urn:microsoft.com/office/officeart/2005/8/layout/hierarchy5"/>
    <dgm:cxn modelId="{1FC87FCB-D65F-A449-941B-7BC9E6BC8085}" type="presParOf" srcId="{DA43B954-6D25-4B4E-8980-7BCCB2EC1704}" destId="{0DC0D5A7-A88B-354A-B8A9-0E4E6C7D3995}" srcOrd="0" destOrd="0" presId="urn:microsoft.com/office/officeart/2005/8/layout/hierarchy5"/>
    <dgm:cxn modelId="{982A48C8-339E-5B41-96F3-5586A7D5FBA6}" type="presParOf" srcId="{9CC1F4A2-9378-394C-B8BB-DE294E6FBC20}" destId="{49801716-AF40-BB45-A342-C8B759DB46E3}" srcOrd="1" destOrd="0" presId="urn:microsoft.com/office/officeart/2005/8/layout/hierarchy5"/>
    <dgm:cxn modelId="{23A4B5A6-7B5C-2340-B1F7-493F0FAFEF07}" type="presParOf" srcId="{49801716-AF40-BB45-A342-C8B759DB46E3}" destId="{1B8D6B8C-C3DB-5543-9578-39964BDCD180}" srcOrd="0" destOrd="0" presId="urn:microsoft.com/office/officeart/2005/8/layout/hierarchy5"/>
    <dgm:cxn modelId="{6A046286-EFB7-CA4E-9ECB-AF94C3189811}" type="presParOf" srcId="{49801716-AF40-BB45-A342-C8B759DB46E3}" destId="{10763514-561B-5A4A-8BC0-C2994308BAB1}" srcOrd="1" destOrd="0" presId="urn:microsoft.com/office/officeart/2005/8/layout/hierarchy5"/>
    <dgm:cxn modelId="{90DB8CEF-174C-EE4B-A1D8-A1CDC307D2A9}" type="presParOf" srcId="{10763514-561B-5A4A-8BC0-C2994308BAB1}" destId="{64D64F04-7AB7-734A-87A2-FCFBD7413DD2}" srcOrd="0" destOrd="0" presId="urn:microsoft.com/office/officeart/2005/8/layout/hierarchy5"/>
    <dgm:cxn modelId="{32D0DE33-B001-1C48-BA71-3F88A88601CE}" type="presParOf" srcId="{64D64F04-7AB7-734A-87A2-FCFBD7413DD2}" destId="{4FC22483-E499-CD40-894D-BD1AAABAB527}" srcOrd="0" destOrd="0" presId="urn:microsoft.com/office/officeart/2005/8/layout/hierarchy5"/>
    <dgm:cxn modelId="{7D7CB669-361A-BF48-858F-1ECD33DB02D7}" type="presParOf" srcId="{10763514-561B-5A4A-8BC0-C2994308BAB1}" destId="{11801611-B25B-D04E-8477-FE7CB0139BB9}" srcOrd="1" destOrd="0" presId="urn:microsoft.com/office/officeart/2005/8/layout/hierarchy5"/>
    <dgm:cxn modelId="{6C2055A3-852E-A14F-8EE9-7A6F6EECC36F}" type="presParOf" srcId="{11801611-B25B-D04E-8477-FE7CB0139BB9}" destId="{2F5ADA5B-7533-4541-B904-FD46170C3736}" srcOrd="0" destOrd="0" presId="urn:microsoft.com/office/officeart/2005/8/layout/hierarchy5"/>
    <dgm:cxn modelId="{65A3DB24-F0ED-F342-87C0-C0D601EABE63}" type="presParOf" srcId="{11801611-B25B-D04E-8477-FE7CB0139BB9}" destId="{9C36ADDA-6F62-3544-AEDF-5F36879D1976}" srcOrd="1" destOrd="0" presId="urn:microsoft.com/office/officeart/2005/8/layout/hierarchy5"/>
    <dgm:cxn modelId="{990F93AB-664E-0248-BD5D-E5CC9B46A54A}" type="presParOf" srcId="{10763514-561B-5A4A-8BC0-C2994308BAB1}" destId="{0E3478FF-1B3B-2643-8428-AF0024AE5A71}" srcOrd="2" destOrd="0" presId="urn:microsoft.com/office/officeart/2005/8/layout/hierarchy5"/>
    <dgm:cxn modelId="{AFDDC69C-BEF0-154D-807C-F1FFDC1F43BA}" type="presParOf" srcId="{0E3478FF-1B3B-2643-8428-AF0024AE5A71}" destId="{B3D35617-00AB-8845-8422-00C84C662FE6}" srcOrd="0" destOrd="0" presId="urn:microsoft.com/office/officeart/2005/8/layout/hierarchy5"/>
    <dgm:cxn modelId="{2F35990E-6640-A04D-B092-FD130E7AB358}" type="presParOf" srcId="{10763514-561B-5A4A-8BC0-C2994308BAB1}" destId="{EA94BFEC-70C7-9D4F-A88E-3D25C61DC511}" srcOrd="3" destOrd="0" presId="urn:microsoft.com/office/officeart/2005/8/layout/hierarchy5"/>
    <dgm:cxn modelId="{104802BF-22C3-CA4A-B6DE-93E73AB42442}" type="presParOf" srcId="{EA94BFEC-70C7-9D4F-A88E-3D25C61DC511}" destId="{C0793603-92A6-F54B-A3AC-7739C745BC57}" srcOrd="0" destOrd="0" presId="urn:microsoft.com/office/officeart/2005/8/layout/hierarchy5"/>
    <dgm:cxn modelId="{F4A23D01-1181-EF46-A7DD-8995138933A2}" type="presParOf" srcId="{EA94BFEC-70C7-9D4F-A88E-3D25C61DC511}" destId="{EF5DFFBB-A67B-0740-ABED-59FEA1F43E42}" srcOrd="1" destOrd="0" presId="urn:microsoft.com/office/officeart/2005/8/layout/hierarchy5"/>
    <dgm:cxn modelId="{C1F7A213-95CD-434A-8423-7D1835615BFE}" type="presParOf" srcId="{9CC1F4A2-9378-394C-B8BB-DE294E6FBC20}" destId="{A0E552FE-D46C-C247-AEF4-AC07D98079EF}" srcOrd="2" destOrd="0" presId="urn:microsoft.com/office/officeart/2005/8/layout/hierarchy5"/>
    <dgm:cxn modelId="{4100DDBB-8CC7-0A43-8C1F-C6607A95DB3C}" type="presParOf" srcId="{A0E552FE-D46C-C247-AEF4-AC07D98079EF}" destId="{63F0EDDE-E91B-C94A-8EA6-43309278C4EA}" srcOrd="0" destOrd="0" presId="urn:microsoft.com/office/officeart/2005/8/layout/hierarchy5"/>
    <dgm:cxn modelId="{DC08CCA8-561F-8440-B084-CF45B862A496}" type="presParOf" srcId="{9CC1F4A2-9378-394C-B8BB-DE294E6FBC20}" destId="{D11845EB-8989-B74D-A7F0-9A4E4243F254}" srcOrd="3" destOrd="0" presId="urn:microsoft.com/office/officeart/2005/8/layout/hierarchy5"/>
    <dgm:cxn modelId="{8AB03C67-A234-3244-BD28-AD814FE26E25}" type="presParOf" srcId="{D11845EB-8989-B74D-A7F0-9A4E4243F254}" destId="{60A48C9D-D4B3-9541-9E05-3EE8D9444BB0}" srcOrd="0" destOrd="0" presId="urn:microsoft.com/office/officeart/2005/8/layout/hierarchy5"/>
    <dgm:cxn modelId="{9EB72FE0-3F71-7F4F-A3E0-8F0D50B05FF8}" type="presParOf" srcId="{D11845EB-8989-B74D-A7F0-9A4E4243F254}" destId="{7699F7E6-ECF6-EC41-96DC-E74B21C85C16}" srcOrd="1" destOrd="0" presId="urn:microsoft.com/office/officeart/2005/8/layout/hierarchy5"/>
    <dgm:cxn modelId="{B3EC6E5E-6536-7B4C-A994-3E0321BFA6DD}" type="presParOf" srcId="{7699F7E6-ECF6-EC41-96DC-E74B21C85C16}" destId="{7C6C08C0-00BB-DA41-806D-B9B8028F3C44}" srcOrd="0" destOrd="0" presId="urn:microsoft.com/office/officeart/2005/8/layout/hierarchy5"/>
    <dgm:cxn modelId="{4C0F1308-E9C5-1742-B567-E47BC5B5A345}" type="presParOf" srcId="{7C6C08C0-00BB-DA41-806D-B9B8028F3C44}" destId="{8DF1F886-9203-F64F-A52E-9203C584CA81}" srcOrd="0" destOrd="0" presId="urn:microsoft.com/office/officeart/2005/8/layout/hierarchy5"/>
    <dgm:cxn modelId="{6B9D0402-60DD-3D4B-B89C-EB20434DCB5A}" type="presParOf" srcId="{7699F7E6-ECF6-EC41-96DC-E74B21C85C16}" destId="{39D52156-1D12-FB4A-A16E-7B9CABC1AC6A}" srcOrd="1" destOrd="0" presId="urn:microsoft.com/office/officeart/2005/8/layout/hierarchy5"/>
    <dgm:cxn modelId="{115E1109-4F06-1741-9D94-9D450B7AB0AE}" type="presParOf" srcId="{39D52156-1D12-FB4A-A16E-7B9CABC1AC6A}" destId="{9C8A9BFF-DB6F-714A-BB52-C07065EE56DB}" srcOrd="0" destOrd="0" presId="urn:microsoft.com/office/officeart/2005/8/layout/hierarchy5"/>
    <dgm:cxn modelId="{25EE5246-0871-8448-AE4F-FFB7D4E257AA}" type="presParOf" srcId="{39D52156-1D12-FB4A-A16E-7B9CABC1AC6A}" destId="{B4F3064A-1D5C-E742-912D-CE78753A74AE}" srcOrd="1" destOrd="0" presId="urn:microsoft.com/office/officeart/2005/8/layout/hierarchy5"/>
    <dgm:cxn modelId="{C2907617-F435-9D4F-8A00-9647D2359BD9}" type="presParOf" srcId="{7699F7E6-ECF6-EC41-96DC-E74B21C85C16}" destId="{7E43320C-79DC-D648-9776-AC4682FFA8C0}" srcOrd="2" destOrd="0" presId="urn:microsoft.com/office/officeart/2005/8/layout/hierarchy5"/>
    <dgm:cxn modelId="{A5489D7B-1FDC-F840-ABBB-06969BF0A2A4}" type="presParOf" srcId="{7E43320C-79DC-D648-9776-AC4682FFA8C0}" destId="{80975BD1-7711-0144-9766-44C5B5D595D6}" srcOrd="0" destOrd="0" presId="urn:microsoft.com/office/officeart/2005/8/layout/hierarchy5"/>
    <dgm:cxn modelId="{3B7127E5-07F6-CE4F-BBF5-99C380CF76D0}" type="presParOf" srcId="{7699F7E6-ECF6-EC41-96DC-E74B21C85C16}" destId="{CBFCD274-297C-E742-94C6-05A9E11C0FD7}" srcOrd="3" destOrd="0" presId="urn:microsoft.com/office/officeart/2005/8/layout/hierarchy5"/>
    <dgm:cxn modelId="{E92D6858-7EB1-444A-910C-9A4A97691896}" type="presParOf" srcId="{CBFCD274-297C-E742-94C6-05A9E11C0FD7}" destId="{241FE058-0254-1C47-B841-01E020DB28CE}" srcOrd="0" destOrd="0" presId="urn:microsoft.com/office/officeart/2005/8/layout/hierarchy5"/>
    <dgm:cxn modelId="{A3762B68-8B3E-734E-8770-5C0703626B79}" type="presParOf" srcId="{CBFCD274-297C-E742-94C6-05A9E11C0FD7}" destId="{AB5588D7-B3B1-7745-8725-C221D1AF8AEF}" srcOrd="1" destOrd="0" presId="urn:microsoft.com/office/officeart/2005/8/layout/hierarchy5"/>
    <dgm:cxn modelId="{B54C7973-2CC5-4449-B411-910B94F4B3D2}" type="presParOf" srcId="{BAF3AA59-954F-024C-ACAE-A543CCFC72DE}" destId="{5F024B5B-E6B3-1841-B85C-5CC371EFE3B8}" srcOrd="2" destOrd="0" presId="urn:microsoft.com/office/officeart/2005/8/layout/hierarchy5"/>
    <dgm:cxn modelId="{8D81FE25-5041-2A45-8DE1-88CD3DA353A3}" type="presParOf" srcId="{5F024B5B-E6B3-1841-B85C-5CC371EFE3B8}" destId="{5F757314-5939-654C-B21D-D829E8499D53}" srcOrd="0" destOrd="0" presId="urn:microsoft.com/office/officeart/2005/8/layout/hierarchy5"/>
    <dgm:cxn modelId="{47A21F67-841E-0A43-A58B-BD96427F9922}" type="presParOf" srcId="{BAF3AA59-954F-024C-ACAE-A543CCFC72DE}" destId="{623BD85D-2C8C-694E-9C9B-4D45338DED82}" srcOrd="3" destOrd="0" presId="urn:microsoft.com/office/officeart/2005/8/layout/hierarchy5"/>
    <dgm:cxn modelId="{F79D1140-D641-E24B-8DBB-F0CDC45697D1}" type="presParOf" srcId="{623BD85D-2C8C-694E-9C9B-4D45338DED82}" destId="{B59863D4-86C7-5B4D-BF60-2E635E26D445}" srcOrd="0" destOrd="0" presId="urn:microsoft.com/office/officeart/2005/8/layout/hierarchy5"/>
    <dgm:cxn modelId="{8E7B84E9-1CCB-C344-B18C-EBE8998A9DC9}" type="presParOf" srcId="{623BD85D-2C8C-694E-9C9B-4D45338DED82}" destId="{6B8192D3-2E7A-8748-880E-7369E45ACF6B}" srcOrd="1" destOrd="0" presId="urn:microsoft.com/office/officeart/2005/8/layout/hierarchy5"/>
    <dgm:cxn modelId="{C7A5480D-D243-0541-990D-FE1FC078E2B5}" type="presParOf" srcId="{6B8192D3-2E7A-8748-880E-7369E45ACF6B}" destId="{28F9A895-3F4A-1249-AB11-2BE827E83AAC}" srcOrd="0" destOrd="0" presId="urn:microsoft.com/office/officeart/2005/8/layout/hierarchy5"/>
    <dgm:cxn modelId="{1EB5C9CB-BF35-7C4B-A2A0-92DF4EA1D0C3}" type="presParOf" srcId="{28F9A895-3F4A-1249-AB11-2BE827E83AAC}" destId="{DAC09872-89A3-A144-A0B5-B9E57304669C}" srcOrd="0" destOrd="0" presId="urn:microsoft.com/office/officeart/2005/8/layout/hierarchy5"/>
    <dgm:cxn modelId="{8FE5BF93-1765-AC42-9F97-7300A3B25C15}" type="presParOf" srcId="{6B8192D3-2E7A-8748-880E-7369E45ACF6B}" destId="{28C63FC2-684A-7140-A860-B27E6370B714}" srcOrd="1" destOrd="0" presId="urn:microsoft.com/office/officeart/2005/8/layout/hierarchy5"/>
    <dgm:cxn modelId="{56CD9FC7-073B-FF49-A8C2-1FF8C608C464}" type="presParOf" srcId="{28C63FC2-684A-7140-A860-B27E6370B714}" destId="{692E1EB6-410D-4243-8A32-24DA399D2DA0}" srcOrd="0" destOrd="0" presId="urn:microsoft.com/office/officeart/2005/8/layout/hierarchy5"/>
    <dgm:cxn modelId="{7C53E797-B02C-6D40-8C82-D7A0255D9353}" type="presParOf" srcId="{28C63FC2-684A-7140-A860-B27E6370B714}" destId="{757668E3-F4C3-7E42-B2AF-AC9106E74C83}" srcOrd="1" destOrd="0" presId="urn:microsoft.com/office/officeart/2005/8/layout/hierarchy5"/>
    <dgm:cxn modelId="{7B9C73BC-DD5C-C742-9E70-8B202B9A444D}" type="presParOf" srcId="{757668E3-F4C3-7E42-B2AF-AC9106E74C83}" destId="{BC1D2A38-90FD-1541-950D-AB3328A34776}" srcOrd="0" destOrd="0" presId="urn:microsoft.com/office/officeart/2005/8/layout/hierarchy5"/>
    <dgm:cxn modelId="{2E147E85-2FB9-2045-8AD3-AA218C741CE6}" type="presParOf" srcId="{BC1D2A38-90FD-1541-950D-AB3328A34776}" destId="{D2EB7F9E-F020-0144-A41A-36BD70C1BA2C}" srcOrd="0" destOrd="0" presId="urn:microsoft.com/office/officeart/2005/8/layout/hierarchy5"/>
    <dgm:cxn modelId="{5B32FBC2-2AFF-D746-BED1-53540636CDF2}" type="presParOf" srcId="{757668E3-F4C3-7E42-B2AF-AC9106E74C83}" destId="{C69FBB36-480E-7349-AA3C-89D7BADB825E}" srcOrd="1" destOrd="0" presId="urn:microsoft.com/office/officeart/2005/8/layout/hierarchy5"/>
    <dgm:cxn modelId="{C1198456-6676-7141-A46F-EA3FA06E9FF1}" type="presParOf" srcId="{C69FBB36-480E-7349-AA3C-89D7BADB825E}" destId="{A9025566-9300-0444-B1F6-1978C44D84DF}" srcOrd="0" destOrd="0" presId="urn:microsoft.com/office/officeart/2005/8/layout/hierarchy5"/>
    <dgm:cxn modelId="{4F314100-A28E-824B-AD75-C9D96982554E}" type="presParOf" srcId="{C69FBB36-480E-7349-AA3C-89D7BADB825E}" destId="{F4A61EAC-14E4-FF4B-B704-F0C768E7248F}" srcOrd="1" destOrd="0" presId="urn:microsoft.com/office/officeart/2005/8/layout/hierarchy5"/>
    <dgm:cxn modelId="{6003264F-885C-0B48-A641-68A5927BD59B}" type="presParOf" srcId="{757668E3-F4C3-7E42-B2AF-AC9106E74C83}" destId="{E6B2A824-0201-8A41-9794-BE0BD7BCE166}" srcOrd="2" destOrd="0" presId="urn:microsoft.com/office/officeart/2005/8/layout/hierarchy5"/>
    <dgm:cxn modelId="{5FD517B8-5626-6C4D-86EA-6A5DE1C6AC2A}" type="presParOf" srcId="{E6B2A824-0201-8A41-9794-BE0BD7BCE166}" destId="{6757C52F-5FBE-E74B-B3F3-5393F77D8CA0}" srcOrd="0" destOrd="0" presId="urn:microsoft.com/office/officeart/2005/8/layout/hierarchy5"/>
    <dgm:cxn modelId="{9E9C2947-754B-F348-B9C3-30CCAA98B781}" type="presParOf" srcId="{757668E3-F4C3-7E42-B2AF-AC9106E74C83}" destId="{34527C9B-2244-3841-A73F-BB723254C2A8}" srcOrd="3" destOrd="0" presId="urn:microsoft.com/office/officeart/2005/8/layout/hierarchy5"/>
    <dgm:cxn modelId="{5B481F2D-A596-814E-9758-46A21A3A2C66}" type="presParOf" srcId="{34527C9B-2244-3841-A73F-BB723254C2A8}" destId="{837A5B2A-DBD5-7246-A5F5-C5C1E51A5E97}" srcOrd="0" destOrd="0" presId="urn:microsoft.com/office/officeart/2005/8/layout/hierarchy5"/>
    <dgm:cxn modelId="{46090E29-3D74-164C-B5D9-C128F80D8C31}" type="presParOf" srcId="{34527C9B-2244-3841-A73F-BB723254C2A8}" destId="{C6A2D3D8-A67B-C140-87D0-E6F63D3DCC67}" srcOrd="1" destOrd="0" presId="urn:microsoft.com/office/officeart/2005/8/layout/hierarchy5"/>
    <dgm:cxn modelId="{7CF49FEC-2754-4441-AFF5-5236BB002A83}" type="presParOf" srcId="{6B8192D3-2E7A-8748-880E-7369E45ACF6B}" destId="{C1039164-76B5-5A40-8575-5A4709C78A26}" srcOrd="2" destOrd="0" presId="urn:microsoft.com/office/officeart/2005/8/layout/hierarchy5"/>
    <dgm:cxn modelId="{E479D7CF-ACAC-A540-91DA-15A291496A9E}" type="presParOf" srcId="{C1039164-76B5-5A40-8575-5A4709C78A26}" destId="{2EB0EA95-985D-8E4C-A846-3A567EAD3F67}" srcOrd="0" destOrd="0" presId="urn:microsoft.com/office/officeart/2005/8/layout/hierarchy5"/>
    <dgm:cxn modelId="{AF539CEE-7CB7-614D-9A8D-CE5B39A49D1D}" type="presParOf" srcId="{6B8192D3-2E7A-8748-880E-7369E45ACF6B}" destId="{A1DB9F1B-1651-0C4F-8841-8E0655207E7D}" srcOrd="3" destOrd="0" presId="urn:microsoft.com/office/officeart/2005/8/layout/hierarchy5"/>
    <dgm:cxn modelId="{68DF4C78-E442-B441-8EDF-176DDF629D1A}" type="presParOf" srcId="{A1DB9F1B-1651-0C4F-8841-8E0655207E7D}" destId="{D7A7C970-5B6C-0B47-B788-0A586D3754E9}" srcOrd="0" destOrd="0" presId="urn:microsoft.com/office/officeart/2005/8/layout/hierarchy5"/>
    <dgm:cxn modelId="{2B95706E-064B-2046-9F09-463D1F84A9EA}" type="presParOf" srcId="{A1DB9F1B-1651-0C4F-8841-8E0655207E7D}" destId="{4C430F6D-55E0-6A40-9522-7CB0338DDE63}" srcOrd="1" destOrd="0" presId="urn:microsoft.com/office/officeart/2005/8/layout/hierarchy5"/>
    <dgm:cxn modelId="{3DAF296F-8E6E-B641-92C4-69CD603963F7}" type="presParOf" srcId="{4C430F6D-55E0-6A40-9522-7CB0338DDE63}" destId="{0B854970-7923-1547-9A60-3D88469463F5}" srcOrd="0" destOrd="0" presId="urn:microsoft.com/office/officeart/2005/8/layout/hierarchy5"/>
    <dgm:cxn modelId="{A46CB189-ABA8-FF42-AF40-DB82EF61B78C}" type="presParOf" srcId="{0B854970-7923-1547-9A60-3D88469463F5}" destId="{996C3668-4B6E-254C-99F5-95AB3B7B88CB}" srcOrd="0" destOrd="0" presId="urn:microsoft.com/office/officeart/2005/8/layout/hierarchy5"/>
    <dgm:cxn modelId="{F421220F-2ACC-614C-B2ED-241A07E61816}" type="presParOf" srcId="{4C430F6D-55E0-6A40-9522-7CB0338DDE63}" destId="{B7BB2289-A914-FB49-9FEE-29163615DD54}" srcOrd="1" destOrd="0" presId="urn:microsoft.com/office/officeart/2005/8/layout/hierarchy5"/>
    <dgm:cxn modelId="{98F130A4-9D67-6C41-8803-A58AC0E7BE7A}" type="presParOf" srcId="{B7BB2289-A914-FB49-9FEE-29163615DD54}" destId="{9C8E5381-F25F-A145-8A99-9F8A61F8C796}" srcOrd="0" destOrd="0" presId="urn:microsoft.com/office/officeart/2005/8/layout/hierarchy5"/>
    <dgm:cxn modelId="{13413761-DA32-784A-80CB-D02E37AFF878}" type="presParOf" srcId="{B7BB2289-A914-FB49-9FEE-29163615DD54}" destId="{A0F56D9D-AB0E-0446-86E8-F14C5067F763}" srcOrd="1" destOrd="0" presId="urn:microsoft.com/office/officeart/2005/8/layout/hierarchy5"/>
    <dgm:cxn modelId="{72A84E34-7887-D848-A257-C38C19CA8D34}" type="presParOf" srcId="{4C430F6D-55E0-6A40-9522-7CB0338DDE63}" destId="{DF9131E5-FEB1-8041-8DE9-5FB98401F19A}" srcOrd="2" destOrd="0" presId="urn:microsoft.com/office/officeart/2005/8/layout/hierarchy5"/>
    <dgm:cxn modelId="{D5B03AA5-15D7-6F4D-838A-E86A8CD303BB}" type="presParOf" srcId="{DF9131E5-FEB1-8041-8DE9-5FB98401F19A}" destId="{A222542A-03E9-FB46-A288-CB41DDF8CDC7}" srcOrd="0" destOrd="0" presId="urn:microsoft.com/office/officeart/2005/8/layout/hierarchy5"/>
    <dgm:cxn modelId="{AC6CFC70-B03F-DC47-99B0-5C87CF521483}" type="presParOf" srcId="{4C430F6D-55E0-6A40-9522-7CB0338DDE63}" destId="{05522E0E-48BB-D140-8B85-140AA7530416}" srcOrd="3" destOrd="0" presId="urn:microsoft.com/office/officeart/2005/8/layout/hierarchy5"/>
    <dgm:cxn modelId="{2956DC15-77EB-F846-B5BF-4CFAEE940745}" type="presParOf" srcId="{05522E0E-48BB-D140-8B85-140AA7530416}" destId="{07E05B07-E878-9A4D-9AA7-B5E6CB418384}" srcOrd="0" destOrd="0" presId="urn:microsoft.com/office/officeart/2005/8/layout/hierarchy5"/>
    <dgm:cxn modelId="{3A4D608C-9E48-7B4C-8B72-DAD3CC6B9A55}" type="presParOf" srcId="{05522E0E-48BB-D140-8B85-140AA7530416}" destId="{BC79C0DE-42CD-F140-8A64-A1D7023693F3}" srcOrd="1" destOrd="0" presId="urn:microsoft.com/office/officeart/2005/8/layout/hierarchy5"/>
    <dgm:cxn modelId="{2293E72D-5382-F04D-8F84-54415A150EC5}" type="presParOf" srcId="{1FAAA058-F4C6-A744-B2B6-3E366E144A54}" destId="{99427089-38D1-724A-B370-3C644150F795}" srcOrd="1" destOrd="0" presId="urn:microsoft.com/office/officeart/2005/8/layout/hierarchy5"/>
    <dgm:cxn modelId="{6B1F41BE-44F3-414C-825D-BA30AC350D45}" type="presParOf" srcId="{99427089-38D1-724A-B370-3C644150F795}" destId="{DD3C233B-5118-F94C-8478-0AEF511DEC05}" srcOrd="0" destOrd="0" presId="urn:microsoft.com/office/officeart/2005/8/layout/hierarchy5"/>
    <dgm:cxn modelId="{7DA38969-6C40-124D-A0F0-9325E55982D1}" type="presParOf" srcId="{DD3C233B-5118-F94C-8478-0AEF511DEC05}" destId="{3182A82C-F8B5-CD44-9C50-2BC702050570}" srcOrd="0" destOrd="0" presId="urn:microsoft.com/office/officeart/2005/8/layout/hierarchy5"/>
    <dgm:cxn modelId="{B6759761-0295-B044-A75E-7DD9595E326B}" type="presParOf" srcId="{DD3C233B-5118-F94C-8478-0AEF511DEC05}" destId="{A6A20C7C-D97B-2A45-B20E-64AEE5B35A95}" srcOrd="1" destOrd="0" presId="urn:microsoft.com/office/officeart/2005/8/layout/hierarchy5"/>
    <dgm:cxn modelId="{0A5A0538-A61B-1A42-A3CB-D3824438C7E5}" type="presParOf" srcId="{99427089-38D1-724A-B370-3C644150F795}" destId="{91E91D13-E0D4-8B48-A94F-7C3A3ADBACC6}" srcOrd="1" destOrd="0" presId="urn:microsoft.com/office/officeart/2005/8/layout/hierarchy5"/>
    <dgm:cxn modelId="{10D7029B-521D-0F4B-82D5-6E41CC5568AF}" type="presParOf" srcId="{91E91D13-E0D4-8B48-A94F-7C3A3ADBACC6}" destId="{27DD53A6-BEFD-7D44-ADFC-76B298840045}" srcOrd="0" destOrd="0" presId="urn:microsoft.com/office/officeart/2005/8/layout/hierarchy5"/>
    <dgm:cxn modelId="{23739FAD-9138-B343-9679-30CE17767AEA}" type="presParOf" srcId="{99427089-38D1-724A-B370-3C644150F795}" destId="{425021B6-353C-724F-81CA-D456760573A5}" srcOrd="2" destOrd="0" presId="urn:microsoft.com/office/officeart/2005/8/layout/hierarchy5"/>
    <dgm:cxn modelId="{7DC824C6-F7DA-3A44-8649-2364FB73A3CB}" type="presParOf" srcId="{425021B6-353C-724F-81CA-D456760573A5}" destId="{37940A80-80DB-204E-A46A-8BFA78F16285}" srcOrd="0" destOrd="0" presId="urn:microsoft.com/office/officeart/2005/8/layout/hierarchy5"/>
    <dgm:cxn modelId="{A44F2364-4EA6-234C-AE14-D3A8339BB4BE}" type="presParOf" srcId="{425021B6-353C-724F-81CA-D456760573A5}" destId="{8ADF4393-7530-554F-BC8E-B2686F46F998}" srcOrd="1" destOrd="0" presId="urn:microsoft.com/office/officeart/2005/8/layout/hierarchy5"/>
    <dgm:cxn modelId="{94DDDF60-531C-D44C-80AE-21AB3B389432}" type="presParOf" srcId="{99427089-38D1-724A-B370-3C644150F795}" destId="{076992DB-3DF0-0E46-81A1-0F3CDD2D9E94}" srcOrd="3" destOrd="0" presId="urn:microsoft.com/office/officeart/2005/8/layout/hierarchy5"/>
    <dgm:cxn modelId="{58F0CD00-1A62-7D40-BFD1-CA329A1D7A1B}" type="presParOf" srcId="{076992DB-3DF0-0E46-81A1-0F3CDD2D9E94}" destId="{025BD698-4107-B44F-B5F4-ED0C5F5CAAF7}" srcOrd="0" destOrd="0" presId="urn:microsoft.com/office/officeart/2005/8/layout/hierarchy5"/>
    <dgm:cxn modelId="{CD2BB167-2BD1-8744-AD33-57F85E443159}" type="presParOf" srcId="{99427089-38D1-724A-B370-3C644150F795}" destId="{15DBE19D-5CE6-6D42-960E-7B75DAA8477C}" srcOrd="4" destOrd="0" presId="urn:microsoft.com/office/officeart/2005/8/layout/hierarchy5"/>
    <dgm:cxn modelId="{11910E72-0EB1-FE4B-9F0E-90C8BF3FE9C0}" type="presParOf" srcId="{15DBE19D-5CE6-6D42-960E-7B75DAA8477C}" destId="{2D88E3D0-662B-6446-93F8-83D4822DB948}" srcOrd="0" destOrd="0" presId="urn:microsoft.com/office/officeart/2005/8/layout/hierarchy5"/>
    <dgm:cxn modelId="{6C43634D-AA25-1C45-B96D-6772ED37B0D8}" type="presParOf" srcId="{15DBE19D-5CE6-6D42-960E-7B75DAA8477C}" destId="{CD9472F9-0427-FC47-9DD4-8977B89644CB}" srcOrd="1" destOrd="0" presId="urn:microsoft.com/office/officeart/2005/8/layout/hierarchy5"/>
    <dgm:cxn modelId="{9A2D6258-951C-4F41-9313-AE0D9BB5AE96}" type="presParOf" srcId="{99427089-38D1-724A-B370-3C644150F795}" destId="{A99B3769-B978-8B42-9E3B-8A56A5E60729}" srcOrd="5" destOrd="0" presId="urn:microsoft.com/office/officeart/2005/8/layout/hierarchy5"/>
    <dgm:cxn modelId="{A01B0C94-9ECA-C741-9DEB-533FEC78BEF9}" type="presParOf" srcId="{A99B3769-B978-8B42-9E3B-8A56A5E60729}" destId="{F84020CB-6B5D-5647-8077-0FFD3ECBCE23}" srcOrd="0" destOrd="0" presId="urn:microsoft.com/office/officeart/2005/8/layout/hierarchy5"/>
    <dgm:cxn modelId="{8833A9B5-EA55-D548-8148-53C36FBD1E22}" type="presParOf" srcId="{99427089-38D1-724A-B370-3C644150F795}" destId="{5C13960A-D305-DA48-AF78-707CA4E9B455}" srcOrd="6" destOrd="0" presId="urn:microsoft.com/office/officeart/2005/8/layout/hierarchy5"/>
    <dgm:cxn modelId="{C0E1962B-4E4C-F845-8AF1-AAC18AC24907}" type="presParOf" srcId="{5C13960A-D305-DA48-AF78-707CA4E9B455}" destId="{86337847-73D6-784A-8C0C-A7B082538B3B}" srcOrd="0" destOrd="0" presId="urn:microsoft.com/office/officeart/2005/8/layout/hierarchy5"/>
    <dgm:cxn modelId="{365400D4-622D-A24C-B3FF-1A6975E35FAE}" type="presParOf" srcId="{5C13960A-D305-DA48-AF78-707CA4E9B455}" destId="{57D8EF84-7EE0-AC4B-B5A1-88B5FE03335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E30EB9-F64C-4440-917D-81F96232D8D5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FE2B6C-BC8A-F748-B47C-5BE52CC257AB}">
      <dgm:prSet phldrT="[Text]"/>
      <dgm:spPr/>
      <dgm:t>
        <a:bodyPr/>
        <a:lstStyle/>
        <a:p>
          <a:r>
            <a:rPr lang="en-US" dirty="0"/>
            <a:t>WLFW</a:t>
          </a:r>
        </a:p>
      </dgm:t>
    </dgm:pt>
    <dgm:pt modelId="{12B7F3B9-AA46-E848-9F5D-76651D8DAAC4}" type="parTrans" cxnId="{4BC9BCB0-FBF7-1D4C-8189-EBE176E4CDA2}">
      <dgm:prSet/>
      <dgm:spPr/>
      <dgm:t>
        <a:bodyPr/>
        <a:lstStyle/>
        <a:p>
          <a:endParaRPr lang="en-US"/>
        </a:p>
      </dgm:t>
    </dgm:pt>
    <dgm:pt modelId="{21A5B7DD-C0AF-0340-887D-5E79A892C798}" type="sibTrans" cxnId="{4BC9BCB0-FBF7-1D4C-8189-EBE176E4CDA2}">
      <dgm:prSet/>
      <dgm:spPr/>
      <dgm:t>
        <a:bodyPr/>
        <a:lstStyle/>
        <a:p>
          <a:endParaRPr lang="en-US"/>
        </a:p>
      </dgm:t>
    </dgm:pt>
    <dgm:pt modelId="{C69D396D-602B-2148-ACD0-EE2FAFA82CC8}">
      <dgm:prSet phldrT="[Text]"/>
      <dgm:spPr/>
      <dgm:t>
        <a:bodyPr/>
        <a:lstStyle/>
        <a:p>
          <a:r>
            <a:rPr lang="en-US" dirty="0"/>
            <a:t>Focused</a:t>
          </a:r>
        </a:p>
      </dgm:t>
    </dgm:pt>
    <dgm:pt modelId="{82B3AECA-3222-664E-8DF0-9E44C43A7565}" type="parTrans" cxnId="{FB25311C-A337-E948-A3EB-4F487576C9CE}">
      <dgm:prSet/>
      <dgm:spPr/>
      <dgm:t>
        <a:bodyPr/>
        <a:lstStyle/>
        <a:p>
          <a:endParaRPr lang="en-US"/>
        </a:p>
      </dgm:t>
    </dgm:pt>
    <dgm:pt modelId="{3A6706AE-DD57-E849-B933-7C646190E2EA}" type="sibTrans" cxnId="{FB25311C-A337-E948-A3EB-4F487576C9CE}">
      <dgm:prSet/>
      <dgm:spPr/>
      <dgm:t>
        <a:bodyPr/>
        <a:lstStyle/>
        <a:p>
          <a:endParaRPr lang="en-US"/>
        </a:p>
      </dgm:t>
    </dgm:pt>
    <dgm:pt modelId="{CAFAAC47-9CC4-1049-A7D2-233F6467757A}">
      <dgm:prSet phldrT="[Text]"/>
      <dgm:spPr/>
      <dgm:t>
        <a:bodyPr/>
        <a:lstStyle/>
        <a:p>
          <a:r>
            <a:rPr lang="en-US" dirty="0"/>
            <a:t>Certified</a:t>
          </a:r>
        </a:p>
      </dgm:t>
    </dgm:pt>
    <dgm:pt modelId="{B51AF182-E76C-9846-ADC2-E4A4C43F8474}" type="parTrans" cxnId="{E7DD66C7-1CF1-F549-ABDA-CE80AE958F6D}">
      <dgm:prSet/>
      <dgm:spPr/>
      <dgm:t>
        <a:bodyPr/>
        <a:lstStyle/>
        <a:p>
          <a:endParaRPr lang="en-US"/>
        </a:p>
      </dgm:t>
    </dgm:pt>
    <dgm:pt modelId="{C7BDAA82-5E8D-4740-A3C6-0993CF445595}" type="sibTrans" cxnId="{E7DD66C7-1CF1-F549-ABDA-CE80AE958F6D}">
      <dgm:prSet/>
      <dgm:spPr/>
      <dgm:t>
        <a:bodyPr/>
        <a:lstStyle/>
        <a:p>
          <a:endParaRPr lang="en-US"/>
        </a:p>
      </dgm:t>
    </dgm:pt>
    <dgm:pt modelId="{FF048FD7-749F-264F-AA8D-810AAD44F9F9}">
      <dgm:prSet phldrT="[Text]"/>
      <dgm:spPr/>
      <dgm:t>
        <a:bodyPr/>
        <a:lstStyle/>
        <a:p>
          <a:r>
            <a:rPr lang="en-US" dirty="0"/>
            <a:t>Non-focused</a:t>
          </a:r>
        </a:p>
      </dgm:t>
    </dgm:pt>
    <dgm:pt modelId="{A003BA65-BE45-B549-83B1-4B2E89854B6C}" type="parTrans" cxnId="{0ECCFB1E-B524-7543-B846-3633608312D1}">
      <dgm:prSet/>
      <dgm:spPr/>
      <dgm:t>
        <a:bodyPr/>
        <a:lstStyle/>
        <a:p>
          <a:endParaRPr lang="en-US"/>
        </a:p>
      </dgm:t>
    </dgm:pt>
    <dgm:pt modelId="{0E7694E0-692A-E04D-9F3D-BF0F9702AE4E}" type="sibTrans" cxnId="{0ECCFB1E-B524-7543-B846-3633608312D1}">
      <dgm:prSet/>
      <dgm:spPr/>
      <dgm:t>
        <a:bodyPr/>
        <a:lstStyle/>
        <a:p>
          <a:endParaRPr lang="en-US"/>
        </a:p>
      </dgm:t>
    </dgm:pt>
    <dgm:pt modelId="{A57A3B59-DF67-4847-837E-30BD6A72C69E}">
      <dgm:prSet phldrT="[Text]"/>
      <dgm:spPr/>
      <dgm:t>
        <a:bodyPr/>
        <a:lstStyle/>
        <a:p>
          <a:r>
            <a:rPr lang="en-US" dirty="0"/>
            <a:t>Program</a:t>
          </a:r>
        </a:p>
      </dgm:t>
    </dgm:pt>
    <dgm:pt modelId="{98B04E63-2890-484D-A148-E7E60DF0474B}" type="parTrans" cxnId="{3181272D-A905-0B47-9A95-4BCE0D3001AB}">
      <dgm:prSet/>
      <dgm:spPr/>
      <dgm:t>
        <a:bodyPr/>
        <a:lstStyle/>
        <a:p>
          <a:endParaRPr lang="en-US"/>
        </a:p>
      </dgm:t>
    </dgm:pt>
    <dgm:pt modelId="{8F98976C-D0F6-7643-AB18-F747D44EC5B4}" type="sibTrans" cxnId="{3181272D-A905-0B47-9A95-4BCE0D3001AB}">
      <dgm:prSet/>
      <dgm:spPr/>
      <dgm:t>
        <a:bodyPr/>
        <a:lstStyle/>
        <a:p>
          <a:endParaRPr lang="en-US"/>
        </a:p>
      </dgm:t>
    </dgm:pt>
    <dgm:pt modelId="{B0C1ADF0-0B04-0E45-BB14-E096E81A71CC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BEAC3A11-D28D-D84C-A6D1-DF92C0A2FEAA}" type="parTrans" cxnId="{E7126F07-82D5-3549-8F42-E77351AD432A}">
      <dgm:prSet/>
      <dgm:spPr/>
      <dgm:t>
        <a:bodyPr/>
        <a:lstStyle/>
        <a:p>
          <a:endParaRPr lang="en-US"/>
        </a:p>
      </dgm:t>
    </dgm:pt>
    <dgm:pt modelId="{31CCD972-7031-8845-80E6-699CF348242F}" type="sibTrans" cxnId="{E7126F07-82D5-3549-8F42-E77351AD432A}">
      <dgm:prSet/>
      <dgm:spPr/>
      <dgm:t>
        <a:bodyPr/>
        <a:lstStyle/>
        <a:p>
          <a:endParaRPr lang="en-US"/>
        </a:p>
      </dgm:t>
    </dgm:pt>
    <dgm:pt modelId="{29880744-3494-FC46-A0D8-981AC5DDA59C}">
      <dgm:prSet phldrT="[Text]"/>
      <dgm:spPr/>
      <dgm:t>
        <a:bodyPr/>
        <a:lstStyle/>
        <a:p>
          <a:r>
            <a:rPr lang="en-US" dirty="0" err="1"/>
            <a:t>Chronosequence</a:t>
          </a:r>
          <a:endParaRPr lang="en-US" dirty="0"/>
        </a:p>
      </dgm:t>
    </dgm:pt>
    <dgm:pt modelId="{50C64BC6-F19C-E04D-B8DF-394796DC416F}" type="parTrans" cxnId="{58A9AFEA-4E26-F240-9148-9C3F02C231E8}">
      <dgm:prSet/>
      <dgm:spPr/>
      <dgm:t>
        <a:bodyPr/>
        <a:lstStyle/>
        <a:p>
          <a:endParaRPr lang="en-US"/>
        </a:p>
      </dgm:t>
    </dgm:pt>
    <dgm:pt modelId="{84BCF471-EBD3-6948-B49B-50E015618FC9}" type="sibTrans" cxnId="{58A9AFEA-4E26-F240-9148-9C3F02C231E8}">
      <dgm:prSet/>
      <dgm:spPr/>
      <dgm:t>
        <a:bodyPr/>
        <a:lstStyle/>
        <a:p>
          <a:endParaRPr lang="en-US"/>
        </a:p>
      </dgm:t>
    </dgm:pt>
    <dgm:pt modelId="{91A109B7-0F0E-E84D-B295-55480F4FF771}">
      <dgm:prSet/>
      <dgm:spPr/>
      <dgm:t>
        <a:bodyPr/>
        <a:lstStyle/>
        <a:p>
          <a:r>
            <a:rPr lang="en-US" dirty="0"/>
            <a:t>Planned</a:t>
          </a:r>
        </a:p>
      </dgm:t>
    </dgm:pt>
    <dgm:pt modelId="{546777C6-E176-4144-8719-9B24EBE0ABF6}" type="parTrans" cxnId="{B1C7F255-ABCA-FF44-BE7A-E73B8D47A11D}">
      <dgm:prSet/>
      <dgm:spPr/>
      <dgm:t>
        <a:bodyPr/>
        <a:lstStyle/>
        <a:p>
          <a:endParaRPr lang="en-US"/>
        </a:p>
      </dgm:t>
    </dgm:pt>
    <dgm:pt modelId="{3C089E95-9D5B-844A-8020-5912EE36E86C}" type="sibTrans" cxnId="{B1C7F255-ABCA-FF44-BE7A-E73B8D47A11D}">
      <dgm:prSet/>
      <dgm:spPr/>
      <dgm:t>
        <a:bodyPr/>
        <a:lstStyle/>
        <a:p>
          <a:endParaRPr lang="en-US"/>
        </a:p>
      </dgm:t>
    </dgm:pt>
    <dgm:pt modelId="{350270CB-C97A-2A47-8EEE-FB246DE0534A}">
      <dgm:prSet/>
      <dgm:spPr/>
      <dgm:t>
        <a:bodyPr/>
        <a:lstStyle/>
        <a:p>
          <a:r>
            <a:rPr lang="en-US" dirty="0"/>
            <a:t>Planned </a:t>
          </a:r>
        </a:p>
      </dgm:t>
    </dgm:pt>
    <dgm:pt modelId="{1469AABB-374D-5846-959D-EA7A9F35AB64}" type="parTrans" cxnId="{BF69C7D6-77AA-2145-8E3A-BD2E119AD66E}">
      <dgm:prSet/>
      <dgm:spPr/>
      <dgm:t>
        <a:bodyPr/>
        <a:lstStyle/>
        <a:p>
          <a:endParaRPr lang="en-US"/>
        </a:p>
      </dgm:t>
    </dgm:pt>
    <dgm:pt modelId="{FE97431F-8D02-C24A-ADD3-71075C343967}" type="sibTrans" cxnId="{BF69C7D6-77AA-2145-8E3A-BD2E119AD66E}">
      <dgm:prSet/>
      <dgm:spPr/>
      <dgm:t>
        <a:bodyPr/>
        <a:lstStyle/>
        <a:p>
          <a:endParaRPr lang="en-US"/>
        </a:p>
      </dgm:t>
    </dgm:pt>
    <dgm:pt modelId="{18ACC78C-9A2D-344E-99EE-2BE4F6AD0CD0}">
      <dgm:prSet/>
      <dgm:spPr/>
      <dgm:t>
        <a:bodyPr/>
        <a:lstStyle/>
        <a:p>
          <a:r>
            <a:rPr lang="en-US" dirty="0"/>
            <a:t>Certified</a:t>
          </a:r>
        </a:p>
      </dgm:t>
    </dgm:pt>
    <dgm:pt modelId="{129544D6-2686-6B44-97FE-937EFFB352C1}" type="parTrans" cxnId="{D20DF579-07FF-7E4A-B2CA-35F5C8EFBB97}">
      <dgm:prSet/>
      <dgm:spPr/>
      <dgm:t>
        <a:bodyPr/>
        <a:lstStyle/>
        <a:p>
          <a:endParaRPr lang="en-US"/>
        </a:p>
      </dgm:t>
    </dgm:pt>
    <dgm:pt modelId="{1C68BB3A-7283-3F49-AE78-0AB4761E8A66}" type="sibTrans" cxnId="{D20DF579-07FF-7E4A-B2CA-35F5C8EFBB97}">
      <dgm:prSet/>
      <dgm:spPr/>
      <dgm:t>
        <a:bodyPr/>
        <a:lstStyle/>
        <a:p>
          <a:endParaRPr lang="en-US"/>
        </a:p>
      </dgm:t>
    </dgm:pt>
    <dgm:pt modelId="{B0A86979-6BC7-CF45-BEBC-74238222BFA6}">
      <dgm:prSet/>
      <dgm:spPr/>
      <dgm:t>
        <a:bodyPr/>
        <a:lstStyle/>
        <a:p>
          <a:r>
            <a:rPr lang="en-US" dirty="0"/>
            <a:t>Prescribed grazing</a:t>
          </a:r>
        </a:p>
      </dgm:t>
    </dgm:pt>
    <dgm:pt modelId="{BD2890AE-666A-6A4E-8E25-7E24B28E5EE4}" type="sibTrans" cxnId="{A5261B81-E360-844C-A38A-A8E1118839D6}">
      <dgm:prSet/>
      <dgm:spPr/>
      <dgm:t>
        <a:bodyPr/>
        <a:lstStyle/>
        <a:p>
          <a:endParaRPr lang="en-US"/>
        </a:p>
      </dgm:t>
    </dgm:pt>
    <dgm:pt modelId="{1ECFAE89-AF5E-F048-8B79-BFFF077479FA}" type="parTrans" cxnId="{A5261B81-E360-844C-A38A-A8E1118839D6}">
      <dgm:prSet/>
      <dgm:spPr/>
      <dgm:t>
        <a:bodyPr/>
        <a:lstStyle/>
        <a:p>
          <a:endParaRPr lang="en-US"/>
        </a:p>
      </dgm:t>
    </dgm:pt>
    <dgm:pt modelId="{449E4EC0-0362-BD49-A4E4-B7509F2CDDE3}">
      <dgm:prSet/>
      <dgm:spPr/>
      <dgm:t>
        <a:bodyPr/>
        <a:lstStyle/>
        <a:p>
          <a:r>
            <a:rPr lang="en-US" dirty="0"/>
            <a:t>Forage planting</a:t>
          </a:r>
        </a:p>
      </dgm:t>
    </dgm:pt>
    <dgm:pt modelId="{EA333A6D-6120-E144-A653-1FC0B8CB27B0}" type="parTrans" cxnId="{AEEDDC56-98B2-ED4E-8B75-A61CC9916252}">
      <dgm:prSet/>
      <dgm:spPr/>
      <dgm:t>
        <a:bodyPr/>
        <a:lstStyle/>
        <a:p>
          <a:endParaRPr lang="en-US"/>
        </a:p>
      </dgm:t>
    </dgm:pt>
    <dgm:pt modelId="{8CF03B04-D97F-2240-8E22-C4A2D415E8CB}" type="sibTrans" cxnId="{AEEDDC56-98B2-ED4E-8B75-A61CC9916252}">
      <dgm:prSet/>
      <dgm:spPr/>
      <dgm:t>
        <a:bodyPr/>
        <a:lstStyle/>
        <a:p>
          <a:endParaRPr lang="en-US"/>
        </a:p>
      </dgm:t>
    </dgm:pt>
    <dgm:pt modelId="{8AC4CF19-37AC-4A45-B80F-AD5952B5E27A}">
      <dgm:prSet phldrT="[Text]"/>
      <dgm:spPr/>
      <dgm:t>
        <a:bodyPr/>
        <a:lstStyle/>
        <a:p>
          <a:r>
            <a:rPr lang="en-US" dirty="0"/>
            <a:t>Practice</a:t>
          </a:r>
        </a:p>
      </dgm:t>
    </dgm:pt>
    <dgm:pt modelId="{5C9C01F5-A79F-A647-A63E-40F6B42EB00B}" type="parTrans" cxnId="{1FB4BE92-6629-5547-9BDB-EC6CF4AAD3CC}">
      <dgm:prSet/>
      <dgm:spPr/>
      <dgm:t>
        <a:bodyPr/>
        <a:lstStyle/>
        <a:p>
          <a:endParaRPr lang="en-US"/>
        </a:p>
      </dgm:t>
    </dgm:pt>
    <dgm:pt modelId="{9A3E876B-1864-6446-B0E6-B67B7EBBC62F}" type="sibTrans" cxnId="{1FB4BE92-6629-5547-9BDB-EC6CF4AAD3CC}">
      <dgm:prSet/>
      <dgm:spPr/>
      <dgm:t>
        <a:bodyPr/>
        <a:lstStyle/>
        <a:p>
          <a:endParaRPr lang="en-US"/>
        </a:p>
      </dgm:t>
    </dgm:pt>
    <dgm:pt modelId="{82640147-2732-A543-837B-19A7B82E350F}">
      <dgm:prSet/>
      <dgm:spPr/>
      <dgm:t>
        <a:bodyPr/>
        <a:lstStyle/>
        <a:p>
          <a:r>
            <a:rPr lang="en-US" dirty="0"/>
            <a:t>Prescribed grazing </a:t>
          </a:r>
        </a:p>
      </dgm:t>
    </dgm:pt>
    <dgm:pt modelId="{EA5C7270-9D80-5542-BB83-F19DBB324816}" type="parTrans" cxnId="{BB635D36-2687-0649-BA1E-E9A87165C77A}">
      <dgm:prSet/>
      <dgm:spPr/>
      <dgm:t>
        <a:bodyPr/>
        <a:lstStyle/>
        <a:p>
          <a:endParaRPr lang="en-US"/>
        </a:p>
      </dgm:t>
    </dgm:pt>
    <dgm:pt modelId="{519C25DA-6EC6-924E-BEA0-D311E0AB02CA}" type="sibTrans" cxnId="{BB635D36-2687-0649-BA1E-E9A87165C77A}">
      <dgm:prSet/>
      <dgm:spPr/>
      <dgm:t>
        <a:bodyPr/>
        <a:lstStyle/>
        <a:p>
          <a:endParaRPr lang="en-US"/>
        </a:p>
      </dgm:t>
    </dgm:pt>
    <dgm:pt modelId="{7E290FE8-6465-374D-A025-5A5B876610CB}">
      <dgm:prSet/>
      <dgm:spPr/>
      <dgm:t>
        <a:bodyPr/>
        <a:lstStyle/>
        <a:p>
          <a:r>
            <a:rPr lang="en-US" dirty="0"/>
            <a:t>Forage planting</a:t>
          </a:r>
        </a:p>
      </dgm:t>
    </dgm:pt>
    <dgm:pt modelId="{7976CA17-9894-DA4D-8D1A-07D5CF0E9AA4}" type="parTrans" cxnId="{CE9E096F-CD3D-9E4D-B3E0-42F3E9366C2E}">
      <dgm:prSet/>
      <dgm:spPr/>
      <dgm:t>
        <a:bodyPr/>
        <a:lstStyle/>
        <a:p>
          <a:endParaRPr lang="en-US"/>
        </a:p>
      </dgm:t>
    </dgm:pt>
    <dgm:pt modelId="{6B4EBD04-A020-7444-9EEF-F3E86E846F83}" type="sibTrans" cxnId="{CE9E096F-CD3D-9E4D-B3E0-42F3E9366C2E}">
      <dgm:prSet/>
      <dgm:spPr/>
      <dgm:t>
        <a:bodyPr/>
        <a:lstStyle/>
        <a:p>
          <a:endParaRPr lang="en-US"/>
        </a:p>
      </dgm:t>
    </dgm:pt>
    <dgm:pt modelId="{291F38B9-1685-E642-BBBE-0989EDAE19DA}">
      <dgm:prSet/>
      <dgm:spPr/>
      <dgm:t>
        <a:bodyPr/>
        <a:lstStyle/>
        <a:p>
          <a:r>
            <a:rPr lang="en-US" dirty="0"/>
            <a:t>Prescribed grazing</a:t>
          </a:r>
        </a:p>
      </dgm:t>
    </dgm:pt>
    <dgm:pt modelId="{A251406E-28D3-DA42-8634-A64F91B881CD}" type="parTrans" cxnId="{AE5CC27C-9AC2-0C4C-9646-3D27D3D9269D}">
      <dgm:prSet/>
      <dgm:spPr/>
      <dgm:t>
        <a:bodyPr/>
        <a:lstStyle/>
        <a:p>
          <a:endParaRPr lang="en-US"/>
        </a:p>
      </dgm:t>
    </dgm:pt>
    <dgm:pt modelId="{773D7F7C-0E15-B244-BB04-8B0B671B2016}" type="sibTrans" cxnId="{AE5CC27C-9AC2-0C4C-9646-3D27D3D9269D}">
      <dgm:prSet/>
      <dgm:spPr/>
      <dgm:t>
        <a:bodyPr/>
        <a:lstStyle/>
        <a:p>
          <a:endParaRPr lang="en-US"/>
        </a:p>
      </dgm:t>
    </dgm:pt>
    <dgm:pt modelId="{AFDA2E82-7261-984A-88E1-0B964C42113E}">
      <dgm:prSet/>
      <dgm:spPr/>
      <dgm:t>
        <a:bodyPr/>
        <a:lstStyle/>
        <a:p>
          <a:r>
            <a:rPr lang="en-US" dirty="0"/>
            <a:t>Forage planting</a:t>
          </a:r>
        </a:p>
      </dgm:t>
    </dgm:pt>
    <dgm:pt modelId="{2026E32A-8D03-A249-BE61-4A70873D6D00}" type="parTrans" cxnId="{20310BB0-F1EB-1247-9D76-F5D9DDB96455}">
      <dgm:prSet/>
      <dgm:spPr/>
      <dgm:t>
        <a:bodyPr/>
        <a:lstStyle/>
        <a:p>
          <a:endParaRPr lang="en-US"/>
        </a:p>
      </dgm:t>
    </dgm:pt>
    <dgm:pt modelId="{1DDC6408-162C-A849-9A92-567584B49231}" type="sibTrans" cxnId="{20310BB0-F1EB-1247-9D76-F5D9DDB96455}">
      <dgm:prSet/>
      <dgm:spPr/>
      <dgm:t>
        <a:bodyPr/>
        <a:lstStyle/>
        <a:p>
          <a:endParaRPr lang="en-US"/>
        </a:p>
      </dgm:t>
    </dgm:pt>
    <dgm:pt modelId="{F7EEF15D-4588-D44C-946F-D9A5ABCE2CE9}">
      <dgm:prSet/>
      <dgm:spPr/>
      <dgm:t>
        <a:bodyPr/>
        <a:lstStyle/>
        <a:p>
          <a:r>
            <a:rPr lang="en-US" dirty="0"/>
            <a:t>Prescribed grazing</a:t>
          </a:r>
        </a:p>
      </dgm:t>
    </dgm:pt>
    <dgm:pt modelId="{A00A18DF-B3C6-0743-87AD-AD9D92C80CDA}" type="parTrans" cxnId="{66EDBA98-04D9-C94F-97CD-26CE87226379}">
      <dgm:prSet/>
      <dgm:spPr/>
      <dgm:t>
        <a:bodyPr/>
        <a:lstStyle/>
        <a:p>
          <a:endParaRPr lang="en-US"/>
        </a:p>
      </dgm:t>
    </dgm:pt>
    <dgm:pt modelId="{36A5ABEB-0258-2B42-A81C-F7C4E3DA5E6C}" type="sibTrans" cxnId="{66EDBA98-04D9-C94F-97CD-26CE87226379}">
      <dgm:prSet/>
      <dgm:spPr/>
      <dgm:t>
        <a:bodyPr/>
        <a:lstStyle/>
        <a:p>
          <a:endParaRPr lang="en-US"/>
        </a:p>
      </dgm:t>
    </dgm:pt>
    <dgm:pt modelId="{6CEBDCDF-50A1-4445-89EE-2F6735E7E745}">
      <dgm:prSet/>
      <dgm:spPr/>
      <dgm:t>
        <a:bodyPr/>
        <a:lstStyle/>
        <a:p>
          <a:r>
            <a:rPr lang="en-US" dirty="0"/>
            <a:t>Forage</a:t>
          </a:r>
          <a:r>
            <a:rPr lang="en-US" baseline="0" dirty="0"/>
            <a:t> planting</a:t>
          </a:r>
          <a:endParaRPr lang="en-US" dirty="0"/>
        </a:p>
      </dgm:t>
    </dgm:pt>
    <dgm:pt modelId="{0B6856C6-D2C5-214B-8B2E-86549C5B1871}" type="parTrans" cxnId="{2C082BAA-B6FE-BD4F-A43C-96B9BABAD99E}">
      <dgm:prSet/>
      <dgm:spPr/>
      <dgm:t>
        <a:bodyPr/>
        <a:lstStyle/>
        <a:p>
          <a:endParaRPr lang="en-US"/>
        </a:p>
      </dgm:t>
    </dgm:pt>
    <dgm:pt modelId="{5CD4C8D0-D59F-8F48-9424-F938E634E813}" type="sibTrans" cxnId="{2C082BAA-B6FE-BD4F-A43C-96B9BABAD99E}">
      <dgm:prSet/>
      <dgm:spPr/>
      <dgm:t>
        <a:bodyPr/>
        <a:lstStyle/>
        <a:p>
          <a:endParaRPr lang="en-US"/>
        </a:p>
      </dgm:t>
    </dgm:pt>
    <dgm:pt modelId="{9C26C63D-1D7F-3040-A3EE-347AEC5D956C}">
      <dgm:prSet/>
      <dgm:spPr/>
      <dgm:t>
        <a:bodyPr/>
        <a:lstStyle/>
        <a:p>
          <a:r>
            <a:rPr lang="en-US" dirty="0"/>
            <a:t>Brush Management</a:t>
          </a:r>
        </a:p>
      </dgm:t>
    </dgm:pt>
    <dgm:pt modelId="{9B7BEF8B-705E-5245-A8EE-65BB3E7E00C8}" type="parTrans" cxnId="{9A14EC51-A145-C14A-81AF-917DD54B3A4B}">
      <dgm:prSet/>
      <dgm:spPr/>
      <dgm:t>
        <a:bodyPr/>
        <a:lstStyle/>
        <a:p>
          <a:endParaRPr lang="en-US"/>
        </a:p>
      </dgm:t>
    </dgm:pt>
    <dgm:pt modelId="{FDC53D48-7C36-BC43-AA31-61F11B407D60}" type="sibTrans" cxnId="{9A14EC51-A145-C14A-81AF-917DD54B3A4B}">
      <dgm:prSet/>
      <dgm:spPr/>
      <dgm:t>
        <a:bodyPr/>
        <a:lstStyle/>
        <a:p>
          <a:endParaRPr lang="en-US"/>
        </a:p>
      </dgm:t>
    </dgm:pt>
    <dgm:pt modelId="{0973D765-AF1E-584A-9928-666D01A3C650}">
      <dgm:prSet/>
      <dgm:spPr/>
      <dgm:t>
        <a:bodyPr/>
        <a:lstStyle/>
        <a:p>
          <a:r>
            <a:rPr lang="en-US" dirty="0"/>
            <a:t>Brush management</a:t>
          </a:r>
        </a:p>
      </dgm:t>
    </dgm:pt>
    <dgm:pt modelId="{861DD469-B28C-B24E-87C8-D5516051FAEF}" type="parTrans" cxnId="{E08FE2C9-C873-8C4E-847E-B4DF131098B2}">
      <dgm:prSet/>
      <dgm:spPr/>
      <dgm:t>
        <a:bodyPr/>
        <a:lstStyle/>
        <a:p>
          <a:endParaRPr lang="en-US"/>
        </a:p>
      </dgm:t>
    </dgm:pt>
    <dgm:pt modelId="{685FCA56-2C16-7443-A2AE-3C09467F6568}" type="sibTrans" cxnId="{E08FE2C9-C873-8C4E-847E-B4DF131098B2}">
      <dgm:prSet/>
      <dgm:spPr/>
      <dgm:t>
        <a:bodyPr/>
        <a:lstStyle/>
        <a:p>
          <a:endParaRPr lang="en-US"/>
        </a:p>
      </dgm:t>
    </dgm:pt>
    <dgm:pt modelId="{2350D9B8-BEFA-DD45-9CC6-81ADD58256AA}">
      <dgm:prSet/>
      <dgm:spPr/>
      <dgm:t>
        <a:bodyPr/>
        <a:lstStyle/>
        <a:p>
          <a:r>
            <a:rPr lang="en-US" dirty="0"/>
            <a:t>Brush management</a:t>
          </a:r>
        </a:p>
      </dgm:t>
    </dgm:pt>
    <dgm:pt modelId="{CF8402F0-DEA2-3340-950E-9B31550035BD}" type="parTrans" cxnId="{9E368D10-EA58-DA49-A746-B6385862A9C7}">
      <dgm:prSet/>
      <dgm:spPr/>
      <dgm:t>
        <a:bodyPr/>
        <a:lstStyle/>
        <a:p>
          <a:endParaRPr lang="en-US"/>
        </a:p>
      </dgm:t>
    </dgm:pt>
    <dgm:pt modelId="{002C3BFD-35B5-4448-A551-6155D60407FF}" type="sibTrans" cxnId="{9E368D10-EA58-DA49-A746-B6385862A9C7}">
      <dgm:prSet/>
      <dgm:spPr/>
      <dgm:t>
        <a:bodyPr/>
        <a:lstStyle/>
        <a:p>
          <a:endParaRPr lang="en-US"/>
        </a:p>
      </dgm:t>
    </dgm:pt>
    <dgm:pt modelId="{B1157773-A83E-0E4D-9EF9-E3348A177619}">
      <dgm:prSet/>
      <dgm:spPr/>
      <dgm:t>
        <a:bodyPr/>
        <a:lstStyle/>
        <a:p>
          <a:r>
            <a:rPr lang="en-US" dirty="0"/>
            <a:t>Brush management</a:t>
          </a:r>
        </a:p>
      </dgm:t>
    </dgm:pt>
    <dgm:pt modelId="{52F0C6BD-CE8A-3B4B-B968-FB0CC51509F3}" type="parTrans" cxnId="{FB19F1DB-5400-8445-8F48-6A93E59D6CE1}">
      <dgm:prSet/>
      <dgm:spPr/>
      <dgm:t>
        <a:bodyPr/>
        <a:lstStyle/>
        <a:p>
          <a:endParaRPr lang="en-US"/>
        </a:p>
      </dgm:t>
    </dgm:pt>
    <dgm:pt modelId="{0630BA80-A2A0-4A4E-A674-D7419FF89DF4}" type="sibTrans" cxnId="{FB19F1DB-5400-8445-8F48-6A93E59D6CE1}">
      <dgm:prSet/>
      <dgm:spPr/>
      <dgm:t>
        <a:bodyPr/>
        <a:lstStyle/>
        <a:p>
          <a:endParaRPr lang="en-US"/>
        </a:p>
      </dgm:t>
    </dgm:pt>
    <dgm:pt modelId="{1FAAA058-F4C6-A744-B2B6-3E366E144A54}" type="pres">
      <dgm:prSet presAssocID="{E5E30EB9-F64C-4440-917D-81F96232D8D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85C932D-5780-C74C-968C-D7B5C9B7FDD8}" type="pres">
      <dgm:prSet presAssocID="{E5E30EB9-F64C-4440-917D-81F96232D8D5}" presName="hierFlow" presStyleCnt="0"/>
      <dgm:spPr/>
    </dgm:pt>
    <dgm:pt modelId="{090FF02E-3D1C-DB4F-98E5-BDE03A0062BF}" type="pres">
      <dgm:prSet presAssocID="{E5E30EB9-F64C-4440-917D-81F96232D8D5}" presName="firstBuf" presStyleCnt="0"/>
      <dgm:spPr/>
    </dgm:pt>
    <dgm:pt modelId="{63FF5811-B26D-484B-907D-D663D8C2F6A3}" type="pres">
      <dgm:prSet presAssocID="{E5E30EB9-F64C-4440-917D-81F96232D8D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19954F9-C404-A94E-BADC-390E23B7F31A}" type="pres">
      <dgm:prSet presAssocID="{83FE2B6C-BC8A-F748-B47C-5BE52CC257AB}" presName="Name17" presStyleCnt="0"/>
      <dgm:spPr/>
    </dgm:pt>
    <dgm:pt modelId="{9393E31D-9CAF-5641-919D-1CA80D9D0B02}" type="pres">
      <dgm:prSet presAssocID="{83FE2B6C-BC8A-F748-B47C-5BE52CC257AB}" presName="level1Shape" presStyleLbl="node0" presStyleIdx="0" presStyleCnt="1">
        <dgm:presLayoutVars>
          <dgm:chPref val="3"/>
        </dgm:presLayoutVars>
      </dgm:prSet>
      <dgm:spPr/>
    </dgm:pt>
    <dgm:pt modelId="{BAF3AA59-954F-024C-ACAE-A543CCFC72DE}" type="pres">
      <dgm:prSet presAssocID="{83FE2B6C-BC8A-F748-B47C-5BE52CC257AB}" presName="hierChild2" presStyleCnt="0"/>
      <dgm:spPr/>
    </dgm:pt>
    <dgm:pt modelId="{E84D1A4F-29B8-9C46-84C7-AD73E51E687D}" type="pres">
      <dgm:prSet presAssocID="{82B3AECA-3222-664E-8DF0-9E44C43A7565}" presName="Name25" presStyleLbl="parChTrans1D2" presStyleIdx="0" presStyleCnt="2"/>
      <dgm:spPr/>
    </dgm:pt>
    <dgm:pt modelId="{95B316EA-1430-8D48-8C36-153F85D905A4}" type="pres">
      <dgm:prSet presAssocID="{82B3AECA-3222-664E-8DF0-9E44C43A7565}" presName="connTx" presStyleLbl="parChTrans1D2" presStyleIdx="0" presStyleCnt="2"/>
      <dgm:spPr/>
    </dgm:pt>
    <dgm:pt modelId="{28B9346B-96F1-F845-ABC6-CDD25AC38EBB}" type="pres">
      <dgm:prSet presAssocID="{C69D396D-602B-2148-ACD0-EE2FAFA82CC8}" presName="Name30" presStyleCnt="0"/>
      <dgm:spPr/>
    </dgm:pt>
    <dgm:pt modelId="{DC70FB53-71D9-5E4D-B387-AE7CD437D137}" type="pres">
      <dgm:prSet presAssocID="{C69D396D-602B-2148-ACD0-EE2FAFA82CC8}" presName="level2Shape" presStyleLbl="node2" presStyleIdx="0" presStyleCnt="2"/>
      <dgm:spPr/>
    </dgm:pt>
    <dgm:pt modelId="{9CC1F4A2-9378-394C-B8BB-DE294E6FBC20}" type="pres">
      <dgm:prSet presAssocID="{C69D396D-602B-2148-ACD0-EE2FAFA82CC8}" presName="hierChild3" presStyleCnt="0"/>
      <dgm:spPr/>
    </dgm:pt>
    <dgm:pt modelId="{DA43B954-6D25-4B4E-8980-7BCCB2EC1704}" type="pres">
      <dgm:prSet presAssocID="{B51AF182-E76C-9846-ADC2-E4A4C43F8474}" presName="Name25" presStyleLbl="parChTrans1D3" presStyleIdx="0" presStyleCnt="4"/>
      <dgm:spPr/>
    </dgm:pt>
    <dgm:pt modelId="{0DC0D5A7-A88B-354A-B8A9-0E4E6C7D3995}" type="pres">
      <dgm:prSet presAssocID="{B51AF182-E76C-9846-ADC2-E4A4C43F8474}" presName="connTx" presStyleLbl="parChTrans1D3" presStyleIdx="0" presStyleCnt="4"/>
      <dgm:spPr/>
    </dgm:pt>
    <dgm:pt modelId="{49801716-AF40-BB45-A342-C8B759DB46E3}" type="pres">
      <dgm:prSet presAssocID="{CAFAAC47-9CC4-1049-A7D2-233F6467757A}" presName="Name30" presStyleCnt="0"/>
      <dgm:spPr/>
    </dgm:pt>
    <dgm:pt modelId="{1B8D6B8C-C3DB-5543-9578-39964BDCD180}" type="pres">
      <dgm:prSet presAssocID="{CAFAAC47-9CC4-1049-A7D2-233F6467757A}" presName="level2Shape" presStyleLbl="node3" presStyleIdx="0" presStyleCnt="4"/>
      <dgm:spPr/>
    </dgm:pt>
    <dgm:pt modelId="{10763514-561B-5A4A-8BC0-C2994308BAB1}" type="pres">
      <dgm:prSet presAssocID="{CAFAAC47-9CC4-1049-A7D2-233F6467757A}" presName="hierChild3" presStyleCnt="0"/>
      <dgm:spPr/>
    </dgm:pt>
    <dgm:pt modelId="{64D64F04-7AB7-734A-87A2-FCFBD7413DD2}" type="pres">
      <dgm:prSet presAssocID="{1ECFAE89-AF5E-F048-8B79-BFFF077479FA}" presName="Name25" presStyleLbl="parChTrans1D4" presStyleIdx="0" presStyleCnt="12"/>
      <dgm:spPr/>
    </dgm:pt>
    <dgm:pt modelId="{4FC22483-E499-CD40-894D-BD1AAABAB527}" type="pres">
      <dgm:prSet presAssocID="{1ECFAE89-AF5E-F048-8B79-BFFF077479FA}" presName="connTx" presStyleLbl="parChTrans1D4" presStyleIdx="0" presStyleCnt="12"/>
      <dgm:spPr/>
    </dgm:pt>
    <dgm:pt modelId="{11801611-B25B-D04E-8477-FE7CB0139BB9}" type="pres">
      <dgm:prSet presAssocID="{B0A86979-6BC7-CF45-BEBC-74238222BFA6}" presName="Name30" presStyleCnt="0"/>
      <dgm:spPr/>
    </dgm:pt>
    <dgm:pt modelId="{2F5ADA5B-7533-4541-B904-FD46170C3736}" type="pres">
      <dgm:prSet presAssocID="{B0A86979-6BC7-CF45-BEBC-74238222BFA6}" presName="level2Shape" presStyleLbl="node4" presStyleIdx="0" presStyleCnt="12"/>
      <dgm:spPr/>
    </dgm:pt>
    <dgm:pt modelId="{9C36ADDA-6F62-3544-AEDF-5F36879D1976}" type="pres">
      <dgm:prSet presAssocID="{B0A86979-6BC7-CF45-BEBC-74238222BFA6}" presName="hierChild3" presStyleCnt="0"/>
      <dgm:spPr/>
    </dgm:pt>
    <dgm:pt modelId="{0E3478FF-1B3B-2643-8428-AF0024AE5A71}" type="pres">
      <dgm:prSet presAssocID="{EA333A6D-6120-E144-A653-1FC0B8CB27B0}" presName="Name25" presStyleLbl="parChTrans1D4" presStyleIdx="1" presStyleCnt="12"/>
      <dgm:spPr/>
    </dgm:pt>
    <dgm:pt modelId="{B3D35617-00AB-8845-8422-00C84C662FE6}" type="pres">
      <dgm:prSet presAssocID="{EA333A6D-6120-E144-A653-1FC0B8CB27B0}" presName="connTx" presStyleLbl="parChTrans1D4" presStyleIdx="1" presStyleCnt="12"/>
      <dgm:spPr/>
    </dgm:pt>
    <dgm:pt modelId="{EA94BFEC-70C7-9D4F-A88E-3D25C61DC511}" type="pres">
      <dgm:prSet presAssocID="{449E4EC0-0362-BD49-A4E4-B7509F2CDDE3}" presName="Name30" presStyleCnt="0"/>
      <dgm:spPr/>
    </dgm:pt>
    <dgm:pt modelId="{C0793603-92A6-F54B-A3AC-7739C745BC57}" type="pres">
      <dgm:prSet presAssocID="{449E4EC0-0362-BD49-A4E4-B7509F2CDDE3}" presName="level2Shape" presStyleLbl="node4" presStyleIdx="1" presStyleCnt="12"/>
      <dgm:spPr/>
    </dgm:pt>
    <dgm:pt modelId="{EF5DFFBB-A67B-0740-ABED-59FEA1F43E42}" type="pres">
      <dgm:prSet presAssocID="{449E4EC0-0362-BD49-A4E4-B7509F2CDDE3}" presName="hierChild3" presStyleCnt="0"/>
      <dgm:spPr/>
    </dgm:pt>
    <dgm:pt modelId="{252A0EE4-E0A8-1C43-9CD3-5FCA4FE3D628}" type="pres">
      <dgm:prSet presAssocID="{9B7BEF8B-705E-5245-A8EE-65BB3E7E00C8}" presName="Name25" presStyleLbl="parChTrans1D4" presStyleIdx="2" presStyleCnt="12"/>
      <dgm:spPr/>
    </dgm:pt>
    <dgm:pt modelId="{FC65B2D2-93B7-3A4C-99A6-F4289AA0AC52}" type="pres">
      <dgm:prSet presAssocID="{9B7BEF8B-705E-5245-A8EE-65BB3E7E00C8}" presName="connTx" presStyleLbl="parChTrans1D4" presStyleIdx="2" presStyleCnt="12"/>
      <dgm:spPr/>
    </dgm:pt>
    <dgm:pt modelId="{5C601327-5F23-AB46-A605-39DBA95AD46F}" type="pres">
      <dgm:prSet presAssocID="{9C26C63D-1D7F-3040-A3EE-347AEC5D956C}" presName="Name30" presStyleCnt="0"/>
      <dgm:spPr/>
    </dgm:pt>
    <dgm:pt modelId="{76193BAD-472D-9D41-A022-FCBB7D299A88}" type="pres">
      <dgm:prSet presAssocID="{9C26C63D-1D7F-3040-A3EE-347AEC5D956C}" presName="level2Shape" presStyleLbl="node4" presStyleIdx="2" presStyleCnt="12"/>
      <dgm:spPr/>
    </dgm:pt>
    <dgm:pt modelId="{CCA43D51-8307-9649-8B13-E1D79B295B53}" type="pres">
      <dgm:prSet presAssocID="{9C26C63D-1D7F-3040-A3EE-347AEC5D956C}" presName="hierChild3" presStyleCnt="0"/>
      <dgm:spPr/>
    </dgm:pt>
    <dgm:pt modelId="{A0E552FE-D46C-C247-AEF4-AC07D98079EF}" type="pres">
      <dgm:prSet presAssocID="{546777C6-E176-4144-8719-9B24EBE0ABF6}" presName="Name25" presStyleLbl="parChTrans1D3" presStyleIdx="1" presStyleCnt="4"/>
      <dgm:spPr/>
    </dgm:pt>
    <dgm:pt modelId="{63F0EDDE-E91B-C94A-8EA6-43309278C4EA}" type="pres">
      <dgm:prSet presAssocID="{546777C6-E176-4144-8719-9B24EBE0ABF6}" presName="connTx" presStyleLbl="parChTrans1D3" presStyleIdx="1" presStyleCnt="4"/>
      <dgm:spPr/>
    </dgm:pt>
    <dgm:pt modelId="{D11845EB-8989-B74D-A7F0-9A4E4243F254}" type="pres">
      <dgm:prSet presAssocID="{91A109B7-0F0E-E84D-B295-55480F4FF771}" presName="Name30" presStyleCnt="0"/>
      <dgm:spPr/>
    </dgm:pt>
    <dgm:pt modelId="{60A48C9D-D4B3-9541-9E05-3EE8D9444BB0}" type="pres">
      <dgm:prSet presAssocID="{91A109B7-0F0E-E84D-B295-55480F4FF771}" presName="level2Shape" presStyleLbl="node3" presStyleIdx="1" presStyleCnt="4"/>
      <dgm:spPr/>
    </dgm:pt>
    <dgm:pt modelId="{7699F7E6-ECF6-EC41-96DC-E74B21C85C16}" type="pres">
      <dgm:prSet presAssocID="{91A109B7-0F0E-E84D-B295-55480F4FF771}" presName="hierChild3" presStyleCnt="0"/>
      <dgm:spPr/>
    </dgm:pt>
    <dgm:pt modelId="{7C6C08C0-00BB-DA41-806D-B9B8028F3C44}" type="pres">
      <dgm:prSet presAssocID="{EA5C7270-9D80-5542-BB83-F19DBB324816}" presName="Name25" presStyleLbl="parChTrans1D4" presStyleIdx="3" presStyleCnt="12"/>
      <dgm:spPr/>
    </dgm:pt>
    <dgm:pt modelId="{8DF1F886-9203-F64F-A52E-9203C584CA81}" type="pres">
      <dgm:prSet presAssocID="{EA5C7270-9D80-5542-BB83-F19DBB324816}" presName="connTx" presStyleLbl="parChTrans1D4" presStyleIdx="3" presStyleCnt="12"/>
      <dgm:spPr/>
    </dgm:pt>
    <dgm:pt modelId="{39D52156-1D12-FB4A-A16E-7B9CABC1AC6A}" type="pres">
      <dgm:prSet presAssocID="{82640147-2732-A543-837B-19A7B82E350F}" presName="Name30" presStyleCnt="0"/>
      <dgm:spPr/>
    </dgm:pt>
    <dgm:pt modelId="{9C8A9BFF-DB6F-714A-BB52-C07065EE56DB}" type="pres">
      <dgm:prSet presAssocID="{82640147-2732-A543-837B-19A7B82E350F}" presName="level2Shape" presStyleLbl="node4" presStyleIdx="3" presStyleCnt="12"/>
      <dgm:spPr/>
    </dgm:pt>
    <dgm:pt modelId="{B4F3064A-1D5C-E742-912D-CE78753A74AE}" type="pres">
      <dgm:prSet presAssocID="{82640147-2732-A543-837B-19A7B82E350F}" presName="hierChild3" presStyleCnt="0"/>
      <dgm:spPr/>
    </dgm:pt>
    <dgm:pt modelId="{7E43320C-79DC-D648-9776-AC4682FFA8C0}" type="pres">
      <dgm:prSet presAssocID="{7976CA17-9894-DA4D-8D1A-07D5CF0E9AA4}" presName="Name25" presStyleLbl="parChTrans1D4" presStyleIdx="4" presStyleCnt="12"/>
      <dgm:spPr/>
    </dgm:pt>
    <dgm:pt modelId="{80975BD1-7711-0144-9766-44C5B5D595D6}" type="pres">
      <dgm:prSet presAssocID="{7976CA17-9894-DA4D-8D1A-07D5CF0E9AA4}" presName="connTx" presStyleLbl="parChTrans1D4" presStyleIdx="4" presStyleCnt="12"/>
      <dgm:spPr/>
    </dgm:pt>
    <dgm:pt modelId="{CBFCD274-297C-E742-94C6-05A9E11C0FD7}" type="pres">
      <dgm:prSet presAssocID="{7E290FE8-6465-374D-A025-5A5B876610CB}" presName="Name30" presStyleCnt="0"/>
      <dgm:spPr/>
    </dgm:pt>
    <dgm:pt modelId="{241FE058-0254-1C47-B841-01E020DB28CE}" type="pres">
      <dgm:prSet presAssocID="{7E290FE8-6465-374D-A025-5A5B876610CB}" presName="level2Shape" presStyleLbl="node4" presStyleIdx="4" presStyleCnt="12"/>
      <dgm:spPr/>
    </dgm:pt>
    <dgm:pt modelId="{AB5588D7-B3B1-7745-8725-C221D1AF8AEF}" type="pres">
      <dgm:prSet presAssocID="{7E290FE8-6465-374D-A025-5A5B876610CB}" presName="hierChild3" presStyleCnt="0"/>
      <dgm:spPr/>
    </dgm:pt>
    <dgm:pt modelId="{4B1B9599-554F-F343-B0F2-9EC74E73B4FD}" type="pres">
      <dgm:prSet presAssocID="{861DD469-B28C-B24E-87C8-D5516051FAEF}" presName="Name25" presStyleLbl="parChTrans1D4" presStyleIdx="5" presStyleCnt="12"/>
      <dgm:spPr/>
    </dgm:pt>
    <dgm:pt modelId="{8907525B-3707-214B-8CDB-4CDE9E0639AF}" type="pres">
      <dgm:prSet presAssocID="{861DD469-B28C-B24E-87C8-D5516051FAEF}" presName="connTx" presStyleLbl="parChTrans1D4" presStyleIdx="5" presStyleCnt="12"/>
      <dgm:spPr/>
    </dgm:pt>
    <dgm:pt modelId="{401A0542-7639-8845-9653-1A51A1C2A071}" type="pres">
      <dgm:prSet presAssocID="{0973D765-AF1E-584A-9928-666D01A3C650}" presName="Name30" presStyleCnt="0"/>
      <dgm:spPr/>
    </dgm:pt>
    <dgm:pt modelId="{6AC80418-AABD-B44F-A309-A1542CA3AC1D}" type="pres">
      <dgm:prSet presAssocID="{0973D765-AF1E-584A-9928-666D01A3C650}" presName="level2Shape" presStyleLbl="node4" presStyleIdx="5" presStyleCnt="12"/>
      <dgm:spPr/>
    </dgm:pt>
    <dgm:pt modelId="{7811F713-9B0F-D346-A809-0EAEB0F06A45}" type="pres">
      <dgm:prSet presAssocID="{0973D765-AF1E-584A-9928-666D01A3C650}" presName="hierChild3" presStyleCnt="0"/>
      <dgm:spPr/>
    </dgm:pt>
    <dgm:pt modelId="{5F024B5B-E6B3-1841-B85C-5CC371EFE3B8}" type="pres">
      <dgm:prSet presAssocID="{A003BA65-BE45-B549-83B1-4B2E89854B6C}" presName="Name25" presStyleLbl="parChTrans1D2" presStyleIdx="1" presStyleCnt="2"/>
      <dgm:spPr/>
    </dgm:pt>
    <dgm:pt modelId="{5F757314-5939-654C-B21D-D829E8499D53}" type="pres">
      <dgm:prSet presAssocID="{A003BA65-BE45-B549-83B1-4B2E89854B6C}" presName="connTx" presStyleLbl="parChTrans1D2" presStyleIdx="1" presStyleCnt="2"/>
      <dgm:spPr/>
    </dgm:pt>
    <dgm:pt modelId="{623BD85D-2C8C-694E-9C9B-4D45338DED82}" type="pres">
      <dgm:prSet presAssocID="{FF048FD7-749F-264F-AA8D-810AAD44F9F9}" presName="Name30" presStyleCnt="0"/>
      <dgm:spPr/>
    </dgm:pt>
    <dgm:pt modelId="{B59863D4-86C7-5B4D-BF60-2E635E26D445}" type="pres">
      <dgm:prSet presAssocID="{FF048FD7-749F-264F-AA8D-810AAD44F9F9}" presName="level2Shape" presStyleLbl="node2" presStyleIdx="1" presStyleCnt="2"/>
      <dgm:spPr/>
    </dgm:pt>
    <dgm:pt modelId="{6B8192D3-2E7A-8748-880E-7369E45ACF6B}" type="pres">
      <dgm:prSet presAssocID="{FF048FD7-749F-264F-AA8D-810AAD44F9F9}" presName="hierChild3" presStyleCnt="0"/>
      <dgm:spPr/>
    </dgm:pt>
    <dgm:pt modelId="{28F9A895-3F4A-1249-AB11-2BE827E83AAC}" type="pres">
      <dgm:prSet presAssocID="{1469AABB-374D-5846-959D-EA7A9F35AB64}" presName="Name25" presStyleLbl="parChTrans1D3" presStyleIdx="2" presStyleCnt="4"/>
      <dgm:spPr/>
    </dgm:pt>
    <dgm:pt modelId="{DAC09872-89A3-A144-A0B5-B9E57304669C}" type="pres">
      <dgm:prSet presAssocID="{1469AABB-374D-5846-959D-EA7A9F35AB64}" presName="connTx" presStyleLbl="parChTrans1D3" presStyleIdx="2" presStyleCnt="4"/>
      <dgm:spPr/>
    </dgm:pt>
    <dgm:pt modelId="{28C63FC2-684A-7140-A860-B27E6370B714}" type="pres">
      <dgm:prSet presAssocID="{350270CB-C97A-2A47-8EEE-FB246DE0534A}" presName="Name30" presStyleCnt="0"/>
      <dgm:spPr/>
    </dgm:pt>
    <dgm:pt modelId="{692E1EB6-410D-4243-8A32-24DA399D2DA0}" type="pres">
      <dgm:prSet presAssocID="{350270CB-C97A-2A47-8EEE-FB246DE0534A}" presName="level2Shape" presStyleLbl="node3" presStyleIdx="2" presStyleCnt="4"/>
      <dgm:spPr/>
    </dgm:pt>
    <dgm:pt modelId="{757668E3-F4C3-7E42-B2AF-AC9106E74C83}" type="pres">
      <dgm:prSet presAssocID="{350270CB-C97A-2A47-8EEE-FB246DE0534A}" presName="hierChild3" presStyleCnt="0"/>
      <dgm:spPr/>
    </dgm:pt>
    <dgm:pt modelId="{BC1D2A38-90FD-1541-950D-AB3328A34776}" type="pres">
      <dgm:prSet presAssocID="{A251406E-28D3-DA42-8634-A64F91B881CD}" presName="Name25" presStyleLbl="parChTrans1D4" presStyleIdx="6" presStyleCnt="12"/>
      <dgm:spPr/>
    </dgm:pt>
    <dgm:pt modelId="{D2EB7F9E-F020-0144-A41A-36BD70C1BA2C}" type="pres">
      <dgm:prSet presAssocID="{A251406E-28D3-DA42-8634-A64F91B881CD}" presName="connTx" presStyleLbl="parChTrans1D4" presStyleIdx="6" presStyleCnt="12"/>
      <dgm:spPr/>
    </dgm:pt>
    <dgm:pt modelId="{C69FBB36-480E-7349-AA3C-89D7BADB825E}" type="pres">
      <dgm:prSet presAssocID="{291F38B9-1685-E642-BBBE-0989EDAE19DA}" presName="Name30" presStyleCnt="0"/>
      <dgm:spPr/>
    </dgm:pt>
    <dgm:pt modelId="{A9025566-9300-0444-B1F6-1978C44D84DF}" type="pres">
      <dgm:prSet presAssocID="{291F38B9-1685-E642-BBBE-0989EDAE19DA}" presName="level2Shape" presStyleLbl="node4" presStyleIdx="6" presStyleCnt="12"/>
      <dgm:spPr/>
    </dgm:pt>
    <dgm:pt modelId="{F4A61EAC-14E4-FF4B-B704-F0C768E7248F}" type="pres">
      <dgm:prSet presAssocID="{291F38B9-1685-E642-BBBE-0989EDAE19DA}" presName="hierChild3" presStyleCnt="0"/>
      <dgm:spPr/>
    </dgm:pt>
    <dgm:pt modelId="{E6B2A824-0201-8A41-9794-BE0BD7BCE166}" type="pres">
      <dgm:prSet presAssocID="{2026E32A-8D03-A249-BE61-4A70873D6D00}" presName="Name25" presStyleLbl="parChTrans1D4" presStyleIdx="7" presStyleCnt="12"/>
      <dgm:spPr/>
    </dgm:pt>
    <dgm:pt modelId="{6757C52F-5FBE-E74B-B3F3-5393F77D8CA0}" type="pres">
      <dgm:prSet presAssocID="{2026E32A-8D03-A249-BE61-4A70873D6D00}" presName="connTx" presStyleLbl="parChTrans1D4" presStyleIdx="7" presStyleCnt="12"/>
      <dgm:spPr/>
    </dgm:pt>
    <dgm:pt modelId="{34527C9B-2244-3841-A73F-BB723254C2A8}" type="pres">
      <dgm:prSet presAssocID="{AFDA2E82-7261-984A-88E1-0B964C42113E}" presName="Name30" presStyleCnt="0"/>
      <dgm:spPr/>
    </dgm:pt>
    <dgm:pt modelId="{837A5B2A-DBD5-7246-A5F5-C5C1E51A5E97}" type="pres">
      <dgm:prSet presAssocID="{AFDA2E82-7261-984A-88E1-0B964C42113E}" presName="level2Shape" presStyleLbl="node4" presStyleIdx="7" presStyleCnt="12"/>
      <dgm:spPr/>
    </dgm:pt>
    <dgm:pt modelId="{C6A2D3D8-A67B-C140-87D0-E6F63D3DCC67}" type="pres">
      <dgm:prSet presAssocID="{AFDA2E82-7261-984A-88E1-0B964C42113E}" presName="hierChild3" presStyleCnt="0"/>
      <dgm:spPr/>
    </dgm:pt>
    <dgm:pt modelId="{AA4A71BF-B3BC-DC4A-9170-932E84582724}" type="pres">
      <dgm:prSet presAssocID="{CF8402F0-DEA2-3340-950E-9B31550035BD}" presName="Name25" presStyleLbl="parChTrans1D4" presStyleIdx="8" presStyleCnt="12"/>
      <dgm:spPr/>
    </dgm:pt>
    <dgm:pt modelId="{61F21653-948D-EC47-B0AF-2D54E62E1975}" type="pres">
      <dgm:prSet presAssocID="{CF8402F0-DEA2-3340-950E-9B31550035BD}" presName="connTx" presStyleLbl="parChTrans1D4" presStyleIdx="8" presStyleCnt="12"/>
      <dgm:spPr/>
    </dgm:pt>
    <dgm:pt modelId="{288E48F2-5A28-3848-A98E-EEF962E26D8A}" type="pres">
      <dgm:prSet presAssocID="{2350D9B8-BEFA-DD45-9CC6-81ADD58256AA}" presName="Name30" presStyleCnt="0"/>
      <dgm:spPr/>
    </dgm:pt>
    <dgm:pt modelId="{DAFC0DF6-5F91-7B41-B4EF-64213B546A38}" type="pres">
      <dgm:prSet presAssocID="{2350D9B8-BEFA-DD45-9CC6-81ADD58256AA}" presName="level2Shape" presStyleLbl="node4" presStyleIdx="8" presStyleCnt="12"/>
      <dgm:spPr/>
    </dgm:pt>
    <dgm:pt modelId="{01F7653F-C826-884E-ABAF-B7DE736B963C}" type="pres">
      <dgm:prSet presAssocID="{2350D9B8-BEFA-DD45-9CC6-81ADD58256AA}" presName="hierChild3" presStyleCnt="0"/>
      <dgm:spPr/>
    </dgm:pt>
    <dgm:pt modelId="{C1039164-76B5-5A40-8575-5A4709C78A26}" type="pres">
      <dgm:prSet presAssocID="{129544D6-2686-6B44-97FE-937EFFB352C1}" presName="Name25" presStyleLbl="parChTrans1D3" presStyleIdx="3" presStyleCnt="4"/>
      <dgm:spPr/>
    </dgm:pt>
    <dgm:pt modelId="{2EB0EA95-985D-8E4C-A846-3A567EAD3F67}" type="pres">
      <dgm:prSet presAssocID="{129544D6-2686-6B44-97FE-937EFFB352C1}" presName="connTx" presStyleLbl="parChTrans1D3" presStyleIdx="3" presStyleCnt="4"/>
      <dgm:spPr/>
    </dgm:pt>
    <dgm:pt modelId="{A1DB9F1B-1651-0C4F-8841-8E0655207E7D}" type="pres">
      <dgm:prSet presAssocID="{18ACC78C-9A2D-344E-99EE-2BE4F6AD0CD0}" presName="Name30" presStyleCnt="0"/>
      <dgm:spPr/>
    </dgm:pt>
    <dgm:pt modelId="{D7A7C970-5B6C-0B47-B788-0A586D3754E9}" type="pres">
      <dgm:prSet presAssocID="{18ACC78C-9A2D-344E-99EE-2BE4F6AD0CD0}" presName="level2Shape" presStyleLbl="node3" presStyleIdx="3" presStyleCnt="4"/>
      <dgm:spPr/>
    </dgm:pt>
    <dgm:pt modelId="{4C430F6D-55E0-6A40-9522-7CB0338DDE63}" type="pres">
      <dgm:prSet presAssocID="{18ACC78C-9A2D-344E-99EE-2BE4F6AD0CD0}" presName="hierChild3" presStyleCnt="0"/>
      <dgm:spPr/>
    </dgm:pt>
    <dgm:pt modelId="{0B854970-7923-1547-9A60-3D88469463F5}" type="pres">
      <dgm:prSet presAssocID="{A00A18DF-B3C6-0743-87AD-AD9D92C80CDA}" presName="Name25" presStyleLbl="parChTrans1D4" presStyleIdx="9" presStyleCnt="12"/>
      <dgm:spPr/>
    </dgm:pt>
    <dgm:pt modelId="{996C3668-4B6E-254C-99F5-95AB3B7B88CB}" type="pres">
      <dgm:prSet presAssocID="{A00A18DF-B3C6-0743-87AD-AD9D92C80CDA}" presName="connTx" presStyleLbl="parChTrans1D4" presStyleIdx="9" presStyleCnt="12"/>
      <dgm:spPr/>
    </dgm:pt>
    <dgm:pt modelId="{B7BB2289-A914-FB49-9FEE-29163615DD54}" type="pres">
      <dgm:prSet presAssocID="{F7EEF15D-4588-D44C-946F-D9A5ABCE2CE9}" presName="Name30" presStyleCnt="0"/>
      <dgm:spPr/>
    </dgm:pt>
    <dgm:pt modelId="{9C8E5381-F25F-A145-8A99-9F8A61F8C796}" type="pres">
      <dgm:prSet presAssocID="{F7EEF15D-4588-D44C-946F-D9A5ABCE2CE9}" presName="level2Shape" presStyleLbl="node4" presStyleIdx="9" presStyleCnt="12"/>
      <dgm:spPr/>
    </dgm:pt>
    <dgm:pt modelId="{A0F56D9D-AB0E-0446-86E8-F14C5067F763}" type="pres">
      <dgm:prSet presAssocID="{F7EEF15D-4588-D44C-946F-D9A5ABCE2CE9}" presName="hierChild3" presStyleCnt="0"/>
      <dgm:spPr/>
    </dgm:pt>
    <dgm:pt modelId="{DF9131E5-FEB1-8041-8DE9-5FB98401F19A}" type="pres">
      <dgm:prSet presAssocID="{0B6856C6-D2C5-214B-8B2E-86549C5B1871}" presName="Name25" presStyleLbl="parChTrans1D4" presStyleIdx="10" presStyleCnt="12"/>
      <dgm:spPr/>
    </dgm:pt>
    <dgm:pt modelId="{A222542A-03E9-FB46-A288-CB41DDF8CDC7}" type="pres">
      <dgm:prSet presAssocID="{0B6856C6-D2C5-214B-8B2E-86549C5B1871}" presName="connTx" presStyleLbl="parChTrans1D4" presStyleIdx="10" presStyleCnt="12"/>
      <dgm:spPr/>
    </dgm:pt>
    <dgm:pt modelId="{05522E0E-48BB-D140-8B85-140AA7530416}" type="pres">
      <dgm:prSet presAssocID="{6CEBDCDF-50A1-4445-89EE-2F6735E7E745}" presName="Name30" presStyleCnt="0"/>
      <dgm:spPr/>
    </dgm:pt>
    <dgm:pt modelId="{07E05B07-E878-9A4D-9AA7-B5E6CB418384}" type="pres">
      <dgm:prSet presAssocID="{6CEBDCDF-50A1-4445-89EE-2F6735E7E745}" presName="level2Shape" presStyleLbl="node4" presStyleIdx="10" presStyleCnt="12"/>
      <dgm:spPr/>
    </dgm:pt>
    <dgm:pt modelId="{BC79C0DE-42CD-F140-8A64-A1D7023693F3}" type="pres">
      <dgm:prSet presAssocID="{6CEBDCDF-50A1-4445-89EE-2F6735E7E745}" presName="hierChild3" presStyleCnt="0"/>
      <dgm:spPr/>
    </dgm:pt>
    <dgm:pt modelId="{6AEAAF2E-C2D2-824A-B207-359BE6474705}" type="pres">
      <dgm:prSet presAssocID="{52F0C6BD-CE8A-3B4B-B968-FB0CC51509F3}" presName="Name25" presStyleLbl="parChTrans1D4" presStyleIdx="11" presStyleCnt="12"/>
      <dgm:spPr/>
    </dgm:pt>
    <dgm:pt modelId="{DD313D93-464C-8442-B99F-63AE908B8A64}" type="pres">
      <dgm:prSet presAssocID="{52F0C6BD-CE8A-3B4B-B968-FB0CC51509F3}" presName="connTx" presStyleLbl="parChTrans1D4" presStyleIdx="11" presStyleCnt="12"/>
      <dgm:spPr/>
    </dgm:pt>
    <dgm:pt modelId="{3842E40C-2ADE-954B-8687-AA1C1F8CED5B}" type="pres">
      <dgm:prSet presAssocID="{B1157773-A83E-0E4D-9EF9-E3348A177619}" presName="Name30" presStyleCnt="0"/>
      <dgm:spPr/>
    </dgm:pt>
    <dgm:pt modelId="{100B1F86-2E03-9249-99AB-B8698A2D4FBC}" type="pres">
      <dgm:prSet presAssocID="{B1157773-A83E-0E4D-9EF9-E3348A177619}" presName="level2Shape" presStyleLbl="node4" presStyleIdx="11" presStyleCnt="12"/>
      <dgm:spPr/>
    </dgm:pt>
    <dgm:pt modelId="{EBFACCF8-F131-2F4B-8AFF-7C8A789965BA}" type="pres">
      <dgm:prSet presAssocID="{B1157773-A83E-0E4D-9EF9-E3348A177619}" presName="hierChild3" presStyleCnt="0"/>
      <dgm:spPr/>
    </dgm:pt>
    <dgm:pt modelId="{99427089-38D1-724A-B370-3C644150F795}" type="pres">
      <dgm:prSet presAssocID="{E5E30EB9-F64C-4440-917D-81F96232D8D5}" presName="bgShapesFlow" presStyleCnt="0"/>
      <dgm:spPr/>
    </dgm:pt>
    <dgm:pt modelId="{DD3C233B-5118-F94C-8478-0AEF511DEC05}" type="pres">
      <dgm:prSet presAssocID="{A57A3B59-DF67-4847-837E-30BD6A72C69E}" presName="rectComp" presStyleCnt="0"/>
      <dgm:spPr/>
    </dgm:pt>
    <dgm:pt modelId="{3182A82C-F8B5-CD44-9C50-2BC702050570}" type="pres">
      <dgm:prSet presAssocID="{A57A3B59-DF67-4847-837E-30BD6A72C69E}" presName="bgRect" presStyleLbl="bgShp" presStyleIdx="0" presStyleCnt="4"/>
      <dgm:spPr/>
    </dgm:pt>
    <dgm:pt modelId="{A6A20C7C-D97B-2A45-B20E-64AEE5B35A95}" type="pres">
      <dgm:prSet presAssocID="{A57A3B59-DF67-4847-837E-30BD6A72C69E}" presName="bgRectTx" presStyleLbl="bgShp" presStyleIdx="0" presStyleCnt="4">
        <dgm:presLayoutVars>
          <dgm:bulletEnabled val="1"/>
        </dgm:presLayoutVars>
      </dgm:prSet>
      <dgm:spPr/>
    </dgm:pt>
    <dgm:pt modelId="{91E91D13-E0D4-8B48-A94F-7C3A3ADBACC6}" type="pres">
      <dgm:prSet presAssocID="{A57A3B59-DF67-4847-837E-30BD6A72C69E}" presName="spComp" presStyleCnt="0"/>
      <dgm:spPr/>
    </dgm:pt>
    <dgm:pt modelId="{27DD53A6-BEFD-7D44-ADFC-76B298840045}" type="pres">
      <dgm:prSet presAssocID="{A57A3B59-DF67-4847-837E-30BD6A72C69E}" presName="hSp" presStyleCnt="0"/>
      <dgm:spPr/>
    </dgm:pt>
    <dgm:pt modelId="{425021B6-353C-724F-81CA-D456760573A5}" type="pres">
      <dgm:prSet presAssocID="{B0C1ADF0-0B04-0E45-BB14-E096E81A71CC}" presName="rectComp" presStyleCnt="0"/>
      <dgm:spPr/>
    </dgm:pt>
    <dgm:pt modelId="{37940A80-80DB-204E-A46A-8BFA78F16285}" type="pres">
      <dgm:prSet presAssocID="{B0C1ADF0-0B04-0E45-BB14-E096E81A71CC}" presName="bgRect" presStyleLbl="bgShp" presStyleIdx="1" presStyleCnt="4"/>
      <dgm:spPr/>
    </dgm:pt>
    <dgm:pt modelId="{8ADF4393-7530-554F-BC8E-B2686F46F998}" type="pres">
      <dgm:prSet presAssocID="{B0C1ADF0-0B04-0E45-BB14-E096E81A71CC}" presName="bgRectTx" presStyleLbl="bgShp" presStyleIdx="1" presStyleCnt="4">
        <dgm:presLayoutVars>
          <dgm:bulletEnabled val="1"/>
        </dgm:presLayoutVars>
      </dgm:prSet>
      <dgm:spPr/>
    </dgm:pt>
    <dgm:pt modelId="{076992DB-3DF0-0E46-81A1-0F3CDD2D9E94}" type="pres">
      <dgm:prSet presAssocID="{B0C1ADF0-0B04-0E45-BB14-E096E81A71CC}" presName="spComp" presStyleCnt="0"/>
      <dgm:spPr/>
    </dgm:pt>
    <dgm:pt modelId="{025BD698-4107-B44F-B5F4-ED0C5F5CAAF7}" type="pres">
      <dgm:prSet presAssocID="{B0C1ADF0-0B04-0E45-BB14-E096E81A71CC}" presName="hSp" presStyleCnt="0"/>
      <dgm:spPr/>
    </dgm:pt>
    <dgm:pt modelId="{15DBE19D-5CE6-6D42-960E-7B75DAA8477C}" type="pres">
      <dgm:prSet presAssocID="{29880744-3494-FC46-A0D8-981AC5DDA59C}" presName="rectComp" presStyleCnt="0"/>
      <dgm:spPr/>
    </dgm:pt>
    <dgm:pt modelId="{2D88E3D0-662B-6446-93F8-83D4822DB948}" type="pres">
      <dgm:prSet presAssocID="{29880744-3494-FC46-A0D8-981AC5DDA59C}" presName="bgRect" presStyleLbl="bgShp" presStyleIdx="2" presStyleCnt="4"/>
      <dgm:spPr/>
    </dgm:pt>
    <dgm:pt modelId="{CD9472F9-0427-FC47-9DD4-8977B89644CB}" type="pres">
      <dgm:prSet presAssocID="{29880744-3494-FC46-A0D8-981AC5DDA59C}" presName="bgRectTx" presStyleLbl="bgShp" presStyleIdx="2" presStyleCnt="4">
        <dgm:presLayoutVars>
          <dgm:bulletEnabled val="1"/>
        </dgm:presLayoutVars>
      </dgm:prSet>
      <dgm:spPr/>
    </dgm:pt>
    <dgm:pt modelId="{A99B3769-B978-8B42-9E3B-8A56A5E60729}" type="pres">
      <dgm:prSet presAssocID="{29880744-3494-FC46-A0D8-981AC5DDA59C}" presName="spComp" presStyleCnt="0"/>
      <dgm:spPr/>
    </dgm:pt>
    <dgm:pt modelId="{F84020CB-6B5D-5647-8077-0FFD3ECBCE23}" type="pres">
      <dgm:prSet presAssocID="{29880744-3494-FC46-A0D8-981AC5DDA59C}" presName="hSp" presStyleCnt="0"/>
      <dgm:spPr/>
    </dgm:pt>
    <dgm:pt modelId="{5C13960A-D305-DA48-AF78-707CA4E9B455}" type="pres">
      <dgm:prSet presAssocID="{8AC4CF19-37AC-4A45-B80F-AD5952B5E27A}" presName="rectComp" presStyleCnt="0"/>
      <dgm:spPr/>
    </dgm:pt>
    <dgm:pt modelId="{86337847-73D6-784A-8C0C-A7B082538B3B}" type="pres">
      <dgm:prSet presAssocID="{8AC4CF19-37AC-4A45-B80F-AD5952B5E27A}" presName="bgRect" presStyleLbl="bgShp" presStyleIdx="3" presStyleCnt="4"/>
      <dgm:spPr/>
    </dgm:pt>
    <dgm:pt modelId="{57D8EF84-7EE0-AC4B-B5A1-88B5FE033354}" type="pres">
      <dgm:prSet presAssocID="{8AC4CF19-37AC-4A45-B80F-AD5952B5E27A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BFBE2E04-BF97-A340-8D78-D89CBAB1BE0D}" type="presOf" srcId="{A57A3B59-DF67-4847-837E-30BD6A72C69E}" destId="{3182A82C-F8B5-CD44-9C50-2BC702050570}" srcOrd="0" destOrd="0" presId="urn:microsoft.com/office/officeart/2005/8/layout/hierarchy5"/>
    <dgm:cxn modelId="{21890205-6808-2B46-B10B-5A0B038FA65D}" type="presOf" srcId="{9B7BEF8B-705E-5245-A8EE-65BB3E7E00C8}" destId="{252A0EE4-E0A8-1C43-9CD3-5FCA4FE3D628}" srcOrd="0" destOrd="0" presId="urn:microsoft.com/office/officeart/2005/8/layout/hierarchy5"/>
    <dgm:cxn modelId="{20535E07-7C9C-0548-8AF3-6B6BB7E8E0CC}" type="presOf" srcId="{7976CA17-9894-DA4D-8D1A-07D5CF0E9AA4}" destId="{80975BD1-7711-0144-9766-44C5B5D595D6}" srcOrd="1" destOrd="0" presId="urn:microsoft.com/office/officeart/2005/8/layout/hierarchy5"/>
    <dgm:cxn modelId="{E7126F07-82D5-3549-8F42-E77351AD432A}" srcId="{E5E30EB9-F64C-4440-917D-81F96232D8D5}" destId="{B0C1ADF0-0B04-0E45-BB14-E096E81A71CC}" srcOrd="2" destOrd="0" parTransId="{BEAC3A11-D28D-D84C-A6D1-DF92C0A2FEAA}" sibTransId="{31CCD972-7031-8845-80E6-699CF348242F}"/>
    <dgm:cxn modelId="{2880DE0C-8F7A-0742-938A-A68180EAA5B5}" type="presOf" srcId="{8AC4CF19-37AC-4A45-B80F-AD5952B5E27A}" destId="{57D8EF84-7EE0-AC4B-B5A1-88B5FE033354}" srcOrd="1" destOrd="0" presId="urn:microsoft.com/office/officeart/2005/8/layout/hierarchy5"/>
    <dgm:cxn modelId="{078FC60D-87A0-5441-8011-295A40EC5ED1}" type="presOf" srcId="{A251406E-28D3-DA42-8634-A64F91B881CD}" destId="{D2EB7F9E-F020-0144-A41A-36BD70C1BA2C}" srcOrd="1" destOrd="0" presId="urn:microsoft.com/office/officeart/2005/8/layout/hierarchy5"/>
    <dgm:cxn modelId="{9E368D10-EA58-DA49-A746-B6385862A9C7}" srcId="{350270CB-C97A-2A47-8EEE-FB246DE0534A}" destId="{2350D9B8-BEFA-DD45-9CC6-81ADD58256AA}" srcOrd="2" destOrd="0" parTransId="{CF8402F0-DEA2-3340-950E-9B31550035BD}" sibTransId="{002C3BFD-35B5-4448-A551-6155D60407FF}"/>
    <dgm:cxn modelId="{018B4111-DA13-D54C-B214-1E1824EEA9BE}" type="presOf" srcId="{0973D765-AF1E-584A-9928-666D01A3C650}" destId="{6AC80418-AABD-B44F-A309-A1542CA3AC1D}" srcOrd="0" destOrd="0" presId="urn:microsoft.com/office/officeart/2005/8/layout/hierarchy5"/>
    <dgm:cxn modelId="{7B333E12-3C65-3B40-9B9A-539F8FC698A3}" type="presOf" srcId="{1ECFAE89-AF5E-F048-8B79-BFFF077479FA}" destId="{4FC22483-E499-CD40-894D-BD1AAABAB527}" srcOrd="1" destOrd="0" presId="urn:microsoft.com/office/officeart/2005/8/layout/hierarchy5"/>
    <dgm:cxn modelId="{99A5BE17-E463-B04D-9D21-F0198F469F90}" type="presOf" srcId="{82B3AECA-3222-664E-8DF0-9E44C43A7565}" destId="{95B316EA-1430-8D48-8C36-153F85D905A4}" srcOrd="1" destOrd="0" presId="urn:microsoft.com/office/officeart/2005/8/layout/hierarchy5"/>
    <dgm:cxn modelId="{FB25311C-A337-E948-A3EB-4F487576C9CE}" srcId="{83FE2B6C-BC8A-F748-B47C-5BE52CC257AB}" destId="{C69D396D-602B-2148-ACD0-EE2FAFA82CC8}" srcOrd="0" destOrd="0" parTransId="{82B3AECA-3222-664E-8DF0-9E44C43A7565}" sibTransId="{3A6706AE-DD57-E849-B933-7C646190E2EA}"/>
    <dgm:cxn modelId="{0ECCFB1E-B524-7543-B846-3633608312D1}" srcId="{83FE2B6C-BC8A-F748-B47C-5BE52CC257AB}" destId="{FF048FD7-749F-264F-AA8D-810AAD44F9F9}" srcOrd="1" destOrd="0" parTransId="{A003BA65-BE45-B549-83B1-4B2E89854B6C}" sibTransId="{0E7694E0-692A-E04D-9F3D-BF0F9702AE4E}"/>
    <dgm:cxn modelId="{B143CC20-CEBF-6946-B523-49A5D4B8051A}" type="presOf" srcId="{E5E30EB9-F64C-4440-917D-81F96232D8D5}" destId="{1FAAA058-F4C6-A744-B2B6-3E366E144A54}" srcOrd="0" destOrd="0" presId="urn:microsoft.com/office/officeart/2005/8/layout/hierarchy5"/>
    <dgm:cxn modelId="{79E55C21-D243-0C48-8DD9-80F606889792}" type="presOf" srcId="{8AC4CF19-37AC-4A45-B80F-AD5952B5E27A}" destId="{86337847-73D6-784A-8C0C-A7B082538B3B}" srcOrd="0" destOrd="0" presId="urn:microsoft.com/office/officeart/2005/8/layout/hierarchy5"/>
    <dgm:cxn modelId="{14D5FC29-FE9E-114D-8E7D-13CDB01E6246}" type="presOf" srcId="{2350D9B8-BEFA-DD45-9CC6-81ADD58256AA}" destId="{DAFC0DF6-5F91-7B41-B4EF-64213B546A38}" srcOrd="0" destOrd="0" presId="urn:microsoft.com/office/officeart/2005/8/layout/hierarchy5"/>
    <dgm:cxn modelId="{3181272D-A905-0B47-9A95-4BCE0D3001AB}" srcId="{E5E30EB9-F64C-4440-917D-81F96232D8D5}" destId="{A57A3B59-DF67-4847-837E-30BD6A72C69E}" srcOrd="1" destOrd="0" parTransId="{98B04E63-2890-484D-A148-E7E60DF0474B}" sibTransId="{8F98976C-D0F6-7643-AB18-F747D44EC5B4}"/>
    <dgm:cxn modelId="{9903452E-261F-7041-AAE9-015DFBACC569}" type="presOf" srcId="{129544D6-2686-6B44-97FE-937EFFB352C1}" destId="{2EB0EA95-985D-8E4C-A846-3A567EAD3F67}" srcOrd="1" destOrd="0" presId="urn:microsoft.com/office/officeart/2005/8/layout/hierarchy5"/>
    <dgm:cxn modelId="{9BAC2132-F97F-7143-8421-DCF2234800FD}" type="presOf" srcId="{9B7BEF8B-705E-5245-A8EE-65BB3E7E00C8}" destId="{FC65B2D2-93B7-3A4C-99A6-F4289AA0AC52}" srcOrd="1" destOrd="0" presId="urn:microsoft.com/office/officeart/2005/8/layout/hierarchy5"/>
    <dgm:cxn modelId="{E3421334-854B-4F4A-9FF5-2B0B48210748}" type="presOf" srcId="{9C26C63D-1D7F-3040-A3EE-347AEC5D956C}" destId="{76193BAD-472D-9D41-A022-FCBB7D299A88}" srcOrd="0" destOrd="0" presId="urn:microsoft.com/office/officeart/2005/8/layout/hierarchy5"/>
    <dgm:cxn modelId="{BB635D36-2687-0649-BA1E-E9A87165C77A}" srcId="{91A109B7-0F0E-E84D-B295-55480F4FF771}" destId="{82640147-2732-A543-837B-19A7B82E350F}" srcOrd="0" destOrd="0" parTransId="{EA5C7270-9D80-5542-BB83-F19DBB324816}" sibTransId="{519C25DA-6EC6-924E-BEA0-D311E0AB02CA}"/>
    <dgm:cxn modelId="{66A19738-3BE1-CD41-BE70-F18DFE7BC9A9}" type="presOf" srcId="{B0C1ADF0-0B04-0E45-BB14-E096E81A71CC}" destId="{8ADF4393-7530-554F-BC8E-B2686F46F998}" srcOrd="1" destOrd="0" presId="urn:microsoft.com/office/officeart/2005/8/layout/hierarchy5"/>
    <dgm:cxn modelId="{0C244E3F-7F3B-DD42-AF34-349DF0369F49}" type="presOf" srcId="{29880744-3494-FC46-A0D8-981AC5DDA59C}" destId="{2D88E3D0-662B-6446-93F8-83D4822DB948}" srcOrd="0" destOrd="0" presId="urn:microsoft.com/office/officeart/2005/8/layout/hierarchy5"/>
    <dgm:cxn modelId="{F62F9A40-11EF-B04F-AD19-838306AC0238}" type="presOf" srcId="{7E290FE8-6465-374D-A025-5A5B876610CB}" destId="{241FE058-0254-1C47-B841-01E020DB28CE}" srcOrd="0" destOrd="0" presId="urn:microsoft.com/office/officeart/2005/8/layout/hierarchy5"/>
    <dgm:cxn modelId="{BE0C565D-610C-4143-8816-CF1A5EA4EB4C}" type="presOf" srcId="{EA5C7270-9D80-5542-BB83-F19DBB324816}" destId="{7C6C08C0-00BB-DA41-806D-B9B8028F3C44}" srcOrd="0" destOrd="0" presId="urn:microsoft.com/office/officeart/2005/8/layout/hierarchy5"/>
    <dgm:cxn modelId="{88F6B15E-DBFD-9542-A501-84E572D83E92}" type="presOf" srcId="{83FE2B6C-BC8A-F748-B47C-5BE52CC257AB}" destId="{9393E31D-9CAF-5641-919D-1CA80D9D0B02}" srcOrd="0" destOrd="0" presId="urn:microsoft.com/office/officeart/2005/8/layout/hierarchy5"/>
    <dgm:cxn modelId="{800FCE63-09F4-4048-87A3-29BC825FA3BC}" type="presOf" srcId="{B0C1ADF0-0B04-0E45-BB14-E096E81A71CC}" destId="{37940A80-80DB-204E-A46A-8BFA78F16285}" srcOrd="0" destOrd="0" presId="urn:microsoft.com/office/officeart/2005/8/layout/hierarchy5"/>
    <dgm:cxn modelId="{EE37B969-AE24-7740-8EFD-6CF34E0E8C89}" type="presOf" srcId="{546777C6-E176-4144-8719-9B24EBE0ABF6}" destId="{63F0EDDE-E91B-C94A-8EA6-43309278C4EA}" srcOrd="1" destOrd="0" presId="urn:microsoft.com/office/officeart/2005/8/layout/hierarchy5"/>
    <dgm:cxn modelId="{1CE65D4A-45A9-6B4F-AC75-B6A0081B3930}" type="presOf" srcId="{0B6856C6-D2C5-214B-8B2E-86549C5B1871}" destId="{DF9131E5-FEB1-8041-8DE9-5FB98401F19A}" srcOrd="0" destOrd="0" presId="urn:microsoft.com/office/officeart/2005/8/layout/hierarchy5"/>
    <dgm:cxn modelId="{CE9E096F-CD3D-9E4D-B3E0-42F3E9366C2E}" srcId="{91A109B7-0F0E-E84D-B295-55480F4FF771}" destId="{7E290FE8-6465-374D-A025-5A5B876610CB}" srcOrd="1" destOrd="0" parTransId="{7976CA17-9894-DA4D-8D1A-07D5CF0E9AA4}" sibTransId="{6B4EBD04-A020-7444-9EEF-F3E86E846F83}"/>
    <dgm:cxn modelId="{A1528450-0843-9542-A659-C195FDC8D5D6}" type="presOf" srcId="{82B3AECA-3222-664E-8DF0-9E44C43A7565}" destId="{E84D1A4F-29B8-9C46-84C7-AD73E51E687D}" srcOrd="0" destOrd="0" presId="urn:microsoft.com/office/officeart/2005/8/layout/hierarchy5"/>
    <dgm:cxn modelId="{9A14EC51-A145-C14A-81AF-917DD54B3A4B}" srcId="{CAFAAC47-9CC4-1049-A7D2-233F6467757A}" destId="{9C26C63D-1D7F-3040-A3EE-347AEC5D956C}" srcOrd="2" destOrd="0" parTransId="{9B7BEF8B-705E-5245-A8EE-65BB3E7E00C8}" sibTransId="{FDC53D48-7C36-BC43-AA31-61F11B407D60}"/>
    <dgm:cxn modelId="{4CF51E72-40BE-CF4B-9BC7-02D84133685F}" type="presOf" srcId="{EA333A6D-6120-E144-A653-1FC0B8CB27B0}" destId="{B3D35617-00AB-8845-8422-00C84C662FE6}" srcOrd="1" destOrd="0" presId="urn:microsoft.com/office/officeart/2005/8/layout/hierarchy5"/>
    <dgm:cxn modelId="{B03C9755-494F-4845-BA1C-4D0BA655213E}" type="presOf" srcId="{AFDA2E82-7261-984A-88E1-0B964C42113E}" destId="{837A5B2A-DBD5-7246-A5F5-C5C1E51A5E97}" srcOrd="0" destOrd="0" presId="urn:microsoft.com/office/officeart/2005/8/layout/hierarchy5"/>
    <dgm:cxn modelId="{B1C7F255-ABCA-FF44-BE7A-E73B8D47A11D}" srcId="{C69D396D-602B-2148-ACD0-EE2FAFA82CC8}" destId="{91A109B7-0F0E-E84D-B295-55480F4FF771}" srcOrd="1" destOrd="0" parTransId="{546777C6-E176-4144-8719-9B24EBE0ABF6}" sibTransId="{3C089E95-9D5B-844A-8020-5912EE36E86C}"/>
    <dgm:cxn modelId="{A65E8A56-4BF1-0C4A-AD37-BCBC1F6E8141}" type="presOf" srcId="{52F0C6BD-CE8A-3B4B-B968-FB0CC51509F3}" destId="{DD313D93-464C-8442-B99F-63AE908B8A64}" srcOrd="1" destOrd="0" presId="urn:microsoft.com/office/officeart/2005/8/layout/hierarchy5"/>
    <dgm:cxn modelId="{AEEDDC56-98B2-ED4E-8B75-A61CC9916252}" srcId="{CAFAAC47-9CC4-1049-A7D2-233F6467757A}" destId="{449E4EC0-0362-BD49-A4E4-B7509F2CDDE3}" srcOrd="1" destOrd="0" parTransId="{EA333A6D-6120-E144-A653-1FC0B8CB27B0}" sibTransId="{8CF03B04-D97F-2240-8E22-C4A2D415E8CB}"/>
    <dgm:cxn modelId="{0325E976-7871-C945-8785-44CBB2BD8EC9}" type="presOf" srcId="{350270CB-C97A-2A47-8EEE-FB246DE0534A}" destId="{692E1EB6-410D-4243-8A32-24DA399D2DA0}" srcOrd="0" destOrd="0" presId="urn:microsoft.com/office/officeart/2005/8/layout/hierarchy5"/>
    <dgm:cxn modelId="{F680E777-6115-594E-A210-66DFE2D03870}" type="presOf" srcId="{A00A18DF-B3C6-0743-87AD-AD9D92C80CDA}" destId="{996C3668-4B6E-254C-99F5-95AB3B7B88CB}" srcOrd="1" destOrd="0" presId="urn:microsoft.com/office/officeart/2005/8/layout/hierarchy5"/>
    <dgm:cxn modelId="{56C57C59-5411-9A48-AA1D-242EF6C0279D}" type="presOf" srcId="{EA333A6D-6120-E144-A653-1FC0B8CB27B0}" destId="{0E3478FF-1B3B-2643-8428-AF0024AE5A71}" srcOrd="0" destOrd="0" presId="urn:microsoft.com/office/officeart/2005/8/layout/hierarchy5"/>
    <dgm:cxn modelId="{DE3E8F59-9766-ED4D-AF5C-A5EC502FAB79}" type="presOf" srcId="{B1157773-A83E-0E4D-9EF9-E3348A177619}" destId="{100B1F86-2E03-9249-99AB-B8698A2D4FBC}" srcOrd="0" destOrd="0" presId="urn:microsoft.com/office/officeart/2005/8/layout/hierarchy5"/>
    <dgm:cxn modelId="{D20DF579-07FF-7E4A-B2CA-35F5C8EFBB97}" srcId="{FF048FD7-749F-264F-AA8D-810AAD44F9F9}" destId="{18ACC78C-9A2D-344E-99EE-2BE4F6AD0CD0}" srcOrd="1" destOrd="0" parTransId="{129544D6-2686-6B44-97FE-937EFFB352C1}" sibTransId="{1C68BB3A-7283-3F49-AE78-0AB4761E8A66}"/>
    <dgm:cxn modelId="{AE5CC27C-9AC2-0C4C-9646-3D27D3D9269D}" srcId="{350270CB-C97A-2A47-8EEE-FB246DE0534A}" destId="{291F38B9-1685-E642-BBBE-0989EDAE19DA}" srcOrd="0" destOrd="0" parTransId="{A251406E-28D3-DA42-8634-A64F91B881CD}" sibTransId="{773D7F7C-0E15-B244-BB04-8B0B671B2016}"/>
    <dgm:cxn modelId="{A5261B81-E360-844C-A38A-A8E1118839D6}" srcId="{CAFAAC47-9CC4-1049-A7D2-233F6467757A}" destId="{B0A86979-6BC7-CF45-BEBC-74238222BFA6}" srcOrd="0" destOrd="0" parTransId="{1ECFAE89-AF5E-F048-8B79-BFFF077479FA}" sibTransId="{BD2890AE-666A-6A4E-8E25-7E24B28E5EE4}"/>
    <dgm:cxn modelId="{F06E3983-1377-1F4C-9692-AD1EFFDC81B3}" type="presOf" srcId="{1469AABB-374D-5846-959D-EA7A9F35AB64}" destId="{DAC09872-89A3-A144-A0B5-B9E57304669C}" srcOrd="1" destOrd="0" presId="urn:microsoft.com/office/officeart/2005/8/layout/hierarchy5"/>
    <dgm:cxn modelId="{14CCA887-DC53-3641-95A6-A6B95EB3E7C0}" type="presOf" srcId="{861DD469-B28C-B24E-87C8-D5516051FAEF}" destId="{8907525B-3707-214B-8CDB-4CDE9E0639AF}" srcOrd="1" destOrd="0" presId="urn:microsoft.com/office/officeart/2005/8/layout/hierarchy5"/>
    <dgm:cxn modelId="{09E46988-71F1-E742-8219-47FDAFF4FC40}" type="presOf" srcId="{B51AF182-E76C-9846-ADC2-E4A4C43F8474}" destId="{DA43B954-6D25-4B4E-8980-7BCCB2EC1704}" srcOrd="0" destOrd="0" presId="urn:microsoft.com/office/officeart/2005/8/layout/hierarchy5"/>
    <dgm:cxn modelId="{3D6AA48A-EF75-0745-9917-095537FA3F79}" type="presOf" srcId="{A00A18DF-B3C6-0743-87AD-AD9D92C80CDA}" destId="{0B854970-7923-1547-9A60-3D88469463F5}" srcOrd="0" destOrd="0" presId="urn:microsoft.com/office/officeart/2005/8/layout/hierarchy5"/>
    <dgm:cxn modelId="{1FB4BE92-6629-5547-9BDB-EC6CF4AAD3CC}" srcId="{E5E30EB9-F64C-4440-917D-81F96232D8D5}" destId="{8AC4CF19-37AC-4A45-B80F-AD5952B5E27A}" srcOrd="4" destOrd="0" parTransId="{5C9C01F5-A79F-A647-A63E-40F6B42EB00B}" sibTransId="{9A3E876B-1864-6446-B0E6-B67B7EBBC62F}"/>
    <dgm:cxn modelId="{32022394-818E-604F-B0B8-1BB746FBA42F}" type="presOf" srcId="{C69D396D-602B-2148-ACD0-EE2FAFA82CC8}" destId="{DC70FB53-71D9-5E4D-B387-AE7CD437D137}" srcOrd="0" destOrd="0" presId="urn:microsoft.com/office/officeart/2005/8/layout/hierarchy5"/>
    <dgm:cxn modelId="{E6978198-159B-4F4D-831E-18BE713060A2}" type="presOf" srcId="{91A109B7-0F0E-E84D-B295-55480F4FF771}" destId="{60A48C9D-D4B3-9541-9E05-3EE8D9444BB0}" srcOrd="0" destOrd="0" presId="urn:microsoft.com/office/officeart/2005/8/layout/hierarchy5"/>
    <dgm:cxn modelId="{66EDBA98-04D9-C94F-97CD-26CE87226379}" srcId="{18ACC78C-9A2D-344E-99EE-2BE4F6AD0CD0}" destId="{F7EEF15D-4588-D44C-946F-D9A5ABCE2CE9}" srcOrd="0" destOrd="0" parTransId="{A00A18DF-B3C6-0743-87AD-AD9D92C80CDA}" sibTransId="{36A5ABEB-0258-2B42-A81C-F7C4E3DA5E6C}"/>
    <dgm:cxn modelId="{6503999C-8C28-3A45-A954-61EA99337181}" type="presOf" srcId="{2026E32A-8D03-A249-BE61-4A70873D6D00}" destId="{E6B2A824-0201-8A41-9794-BE0BD7BCE166}" srcOrd="0" destOrd="0" presId="urn:microsoft.com/office/officeart/2005/8/layout/hierarchy5"/>
    <dgm:cxn modelId="{4AB6A99C-2D2C-A548-95C9-DEEDA0FA47C8}" type="presOf" srcId="{CF8402F0-DEA2-3340-950E-9B31550035BD}" destId="{AA4A71BF-B3BC-DC4A-9170-932E84582724}" srcOrd="0" destOrd="0" presId="urn:microsoft.com/office/officeart/2005/8/layout/hierarchy5"/>
    <dgm:cxn modelId="{B256D89F-D604-5146-BD97-326159958BD9}" type="presOf" srcId="{82640147-2732-A543-837B-19A7B82E350F}" destId="{9C8A9BFF-DB6F-714A-BB52-C07065EE56DB}" srcOrd="0" destOrd="0" presId="urn:microsoft.com/office/officeart/2005/8/layout/hierarchy5"/>
    <dgm:cxn modelId="{9ADF0DA5-A523-6540-8E03-17986D032DCE}" type="presOf" srcId="{EA5C7270-9D80-5542-BB83-F19DBB324816}" destId="{8DF1F886-9203-F64F-A52E-9203C584CA81}" srcOrd="1" destOrd="0" presId="urn:microsoft.com/office/officeart/2005/8/layout/hierarchy5"/>
    <dgm:cxn modelId="{114AB8A8-2003-9E48-8916-69D57A40EE52}" type="presOf" srcId="{129544D6-2686-6B44-97FE-937EFFB352C1}" destId="{C1039164-76B5-5A40-8575-5A4709C78A26}" srcOrd="0" destOrd="0" presId="urn:microsoft.com/office/officeart/2005/8/layout/hierarchy5"/>
    <dgm:cxn modelId="{2C082BAA-B6FE-BD4F-A43C-96B9BABAD99E}" srcId="{18ACC78C-9A2D-344E-99EE-2BE4F6AD0CD0}" destId="{6CEBDCDF-50A1-4445-89EE-2F6735E7E745}" srcOrd="1" destOrd="0" parTransId="{0B6856C6-D2C5-214B-8B2E-86549C5B1871}" sibTransId="{5CD4C8D0-D59F-8F48-9424-F938E634E813}"/>
    <dgm:cxn modelId="{40550AB0-CA66-6B4E-B3D1-3C99E2090C7B}" type="presOf" srcId="{291F38B9-1685-E642-BBBE-0989EDAE19DA}" destId="{A9025566-9300-0444-B1F6-1978C44D84DF}" srcOrd="0" destOrd="0" presId="urn:microsoft.com/office/officeart/2005/8/layout/hierarchy5"/>
    <dgm:cxn modelId="{20310BB0-F1EB-1247-9D76-F5D9DDB96455}" srcId="{350270CB-C97A-2A47-8EEE-FB246DE0534A}" destId="{AFDA2E82-7261-984A-88E1-0B964C42113E}" srcOrd="1" destOrd="0" parTransId="{2026E32A-8D03-A249-BE61-4A70873D6D00}" sibTransId="{1DDC6408-162C-A849-9A92-567584B49231}"/>
    <dgm:cxn modelId="{4BC9BCB0-FBF7-1D4C-8189-EBE176E4CDA2}" srcId="{E5E30EB9-F64C-4440-917D-81F96232D8D5}" destId="{83FE2B6C-BC8A-F748-B47C-5BE52CC257AB}" srcOrd="0" destOrd="0" parTransId="{12B7F3B9-AA46-E848-9F5D-76651D8DAAC4}" sibTransId="{21A5B7DD-C0AF-0340-887D-5E79A892C798}"/>
    <dgm:cxn modelId="{152366B5-7684-AF49-9FED-B21F889B16A5}" type="presOf" srcId="{A003BA65-BE45-B549-83B1-4B2E89854B6C}" destId="{5F757314-5939-654C-B21D-D829E8499D53}" srcOrd="1" destOrd="0" presId="urn:microsoft.com/office/officeart/2005/8/layout/hierarchy5"/>
    <dgm:cxn modelId="{761314B6-C88C-D342-8D69-3CE0DDF28841}" type="presOf" srcId="{FF048FD7-749F-264F-AA8D-810AAD44F9F9}" destId="{B59863D4-86C7-5B4D-BF60-2E635E26D445}" srcOrd="0" destOrd="0" presId="urn:microsoft.com/office/officeart/2005/8/layout/hierarchy5"/>
    <dgm:cxn modelId="{C731CBBC-CC59-144C-8E70-93EE309A5329}" type="presOf" srcId="{449E4EC0-0362-BD49-A4E4-B7509F2CDDE3}" destId="{C0793603-92A6-F54B-A3AC-7739C745BC57}" srcOrd="0" destOrd="0" presId="urn:microsoft.com/office/officeart/2005/8/layout/hierarchy5"/>
    <dgm:cxn modelId="{59FC5EBD-81CE-3042-8B59-D33685CA189E}" type="presOf" srcId="{A251406E-28D3-DA42-8634-A64F91B881CD}" destId="{BC1D2A38-90FD-1541-950D-AB3328A34776}" srcOrd="0" destOrd="0" presId="urn:microsoft.com/office/officeart/2005/8/layout/hierarchy5"/>
    <dgm:cxn modelId="{E7DD66C7-1CF1-F549-ABDA-CE80AE958F6D}" srcId="{C69D396D-602B-2148-ACD0-EE2FAFA82CC8}" destId="{CAFAAC47-9CC4-1049-A7D2-233F6467757A}" srcOrd="0" destOrd="0" parTransId="{B51AF182-E76C-9846-ADC2-E4A4C43F8474}" sibTransId="{C7BDAA82-5E8D-4740-A3C6-0993CF445595}"/>
    <dgm:cxn modelId="{E08FE2C9-C873-8C4E-847E-B4DF131098B2}" srcId="{91A109B7-0F0E-E84D-B295-55480F4FF771}" destId="{0973D765-AF1E-584A-9928-666D01A3C650}" srcOrd="2" destOrd="0" parTransId="{861DD469-B28C-B24E-87C8-D5516051FAEF}" sibTransId="{685FCA56-2C16-7443-A2AE-3C09467F6568}"/>
    <dgm:cxn modelId="{6E91C7CB-8AB5-9E42-95DC-86651997C25F}" type="presOf" srcId="{CAFAAC47-9CC4-1049-A7D2-233F6467757A}" destId="{1B8D6B8C-C3DB-5543-9578-39964BDCD180}" srcOrd="0" destOrd="0" presId="urn:microsoft.com/office/officeart/2005/8/layout/hierarchy5"/>
    <dgm:cxn modelId="{10B849D0-E522-1B4E-B082-E03255CC0E1D}" type="presOf" srcId="{6CEBDCDF-50A1-4445-89EE-2F6735E7E745}" destId="{07E05B07-E878-9A4D-9AA7-B5E6CB418384}" srcOrd="0" destOrd="0" presId="urn:microsoft.com/office/officeart/2005/8/layout/hierarchy5"/>
    <dgm:cxn modelId="{4A4425D2-6D60-1A40-B7AF-24747D09297B}" type="presOf" srcId="{52F0C6BD-CE8A-3B4B-B968-FB0CC51509F3}" destId="{6AEAAF2E-C2D2-824A-B207-359BE6474705}" srcOrd="0" destOrd="0" presId="urn:microsoft.com/office/officeart/2005/8/layout/hierarchy5"/>
    <dgm:cxn modelId="{BF69C7D6-77AA-2145-8E3A-BD2E119AD66E}" srcId="{FF048FD7-749F-264F-AA8D-810AAD44F9F9}" destId="{350270CB-C97A-2A47-8EEE-FB246DE0534A}" srcOrd="0" destOrd="0" parTransId="{1469AABB-374D-5846-959D-EA7A9F35AB64}" sibTransId="{FE97431F-8D02-C24A-ADD3-71075C343967}"/>
    <dgm:cxn modelId="{DF8DB0D8-113B-C541-8073-28686B52A2E6}" type="presOf" srcId="{CF8402F0-DEA2-3340-950E-9B31550035BD}" destId="{61F21653-948D-EC47-B0AF-2D54E62E1975}" srcOrd="1" destOrd="0" presId="urn:microsoft.com/office/officeart/2005/8/layout/hierarchy5"/>
    <dgm:cxn modelId="{B9A450D9-6FC6-DB4C-9BEE-305DFB09661F}" type="presOf" srcId="{546777C6-E176-4144-8719-9B24EBE0ABF6}" destId="{A0E552FE-D46C-C247-AEF4-AC07D98079EF}" srcOrd="0" destOrd="0" presId="urn:microsoft.com/office/officeart/2005/8/layout/hierarchy5"/>
    <dgm:cxn modelId="{099E6DDA-2B53-5E4A-A73C-2AFC76160090}" type="presOf" srcId="{7976CA17-9894-DA4D-8D1A-07D5CF0E9AA4}" destId="{7E43320C-79DC-D648-9776-AC4682FFA8C0}" srcOrd="0" destOrd="0" presId="urn:microsoft.com/office/officeart/2005/8/layout/hierarchy5"/>
    <dgm:cxn modelId="{FB19F1DB-5400-8445-8F48-6A93E59D6CE1}" srcId="{18ACC78C-9A2D-344E-99EE-2BE4F6AD0CD0}" destId="{B1157773-A83E-0E4D-9EF9-E3348A177619}" srcOrd="2" destOrd="0" parTransId="{52F0C6BD-CE8A-3B4B-B968-FB0CC51509F3}" sibTransId="{0630BA80-A2A0-4A4E-A674-D7419FF89DF4}"/>
    <dgm:cxn modelId="{8C5DA7DD-3001-E444-9A5A-F6D185B2D720}" type="presOf" srcId="{A57A3B59-DF67-4847-837E-30BD6A72C69E}" destId="{A6A20C7C-D97B-2A45-B20E-64AEE5B35A95}" srcOrd="1" destOrd="0" presId="urn:microsoft.com/office/officeart/2005/8/layout/hierarchy5"/>
    <dgm:cxn modelId="{945352DF-EEF2-7041-9586-734D2B21715F}" type="presOf" srcId="{B0A86979-6BC7-CF45-BEBC-74238222BFA6}" destId="{2F5ADA5B-7533-4541-B904-FD46170C3736}" srcOrd="0" destOrd="0" presId="urn:microsoft.com/office/officeart/2005/8/layout/hierarchy5"/>
    <dgm:cxn modelId="{4362DDDF-1CE5-BB47-BA2A-51162C1A439C}" type="presOf" srcId="{A003BA65-BE45-B549-83B1-4B2E89854B6C}" destId="{5F024B5B-E6B3-1841-B85C-5CC371EFE3B8}" srcOrd="0" destOrd="0" presId="urn:microsoft.com/office/officeart/2005/8/layout/hierarchy5"/>
    <dgm:cxn modelId="{45E636E0-34D6-8C47-B668-836977AAFC5F}" type="presOf" srcId="{1ECFAE89-AF5E-F048-8B79-BFFF077479FA}" destId="{64D64F04-7AB7-734A-87A2-FCFBD7413DD2}" srcOrd="0" destOrd="0" presId="urn:microsoft.com/office/officeart/2005/8/layout/hierarchy5"/>
    <dgm:cxn modelId="{0472A5E0-3B5E-1B45-B556-991A8314537E}" type="presOf" srcId="{1469AABB-374D-5846-959D-EA7A9F35AB64}" destId="{28F9A895-3F4A-1249-AB11-2BE827E83AAC}" srcOrd="0" destOrd="0" presId="urn:microsoft.com/office/officeart/2005/8/layout/hierarchy5"/>
    <dgm:cxn modelId="{D5FE8AE3-3143-D74A-91B9-6C282C8C18CA}" type="presOf" srcId="{0B6856C6-D2C5-214B-8B2E-86549C5B1871}" destId="{A222542A-03E9-FB46-A288-CB41DDF8CDC7}" srcOrd="1" destOrd="0" presId="urn:microsoft.com/office/officeart/2005/8/layout/hierarchy5"/>
    <dgm:cxn modelId="{CC9D5CE4-9152-3D4F-A992-2CCB775365B9}" type="presOf" srcId="{B51AF182-E76C-9846-ADC2-E4A4C43F8474}" destId="{0DC0D5A7-A88B-354A-B8A9-0E4E6C7D3995}" srcOrd="1" destOrd="0" presId="urn:microsoft.com/office/officeart/2005/8/layout/hierarchy5"/>
    <dgm:cxn modelId="{BC330BE8-03D9-B746-A287-CAAFB5C73468}" type="presOf" srcId="{F7EEF15D-4588-D44C-946F-D9A5ABCE2CE9}" destId="{9C8E5381-F25F-A145-8A99-9F8A61F8C796}" srcOrd="0" destOrd="0" presId="urn:microsoft.com/office/officeart/2005/8/layout/hierarchy5"/>
    <dgm:cxn modelId="{58A9AFEA-4E26-F240-9148-9C3F02C231E8}" srcId="{E5E30EB9-F64C-4440-917D-81F96232D8D5}" destId="{29880744-3494-FC46-A0D8-981AC5DDA59C}" srcOrd="3" destOrd="0" parTransId="{50C64BC6-F19C-E04D-B8DF-394796DC416F}" sibTransId="{84BCF471-EBD3-6948-B49B-50E015618FC9}"/>
    <dgm:cxn modelId="{17E2E3ED-6C4F-5E48-BC11-C652C22B66B1}" type="presOf" srcId="{29880744-3494-FC46-A0D8-981AC5DDA59C}" destId="{CD9472F9-0427-FC47-9DD4-8977B89644CB}" srcOrd="1" destOrd="0" presId="urn:microsoft.com/office/officeart/2005/8/layout/hierarchy5"/>
    <dgm:cxn modelId="{4DC4B8F1-38AA-7442-A763-5DF47D5B597E}" type="presOf" srcId="{861DD469-B28C-B24E-87C8-D5516051FAEF}" destId="{4B1B9599-554F-F343-B0F2-9EC74E73B4FD}" srcOrd="0" destOrd="0" presId="urn:microsoft.com/office/officeart/2005/8/layout/hierarchy5"/>
    <dgm:cxn modelId="{A16383FB-7F4F-2449-AA16-1FCC151CFFB7}" type="presOf" srcId="{18ACC78C-9A2D-344E-99EE-2BE4F6AD0CD0}" destId="{D7A7C970-5B6C-0B47-B788-0A586D3754E9}" srcOrd="0" destOrd="0" presId="urn:microsoft.com/office/officeart/2005/8/layout/hierarchy5"/>
    <dgm:cxn modelId="{9F81C0FF-309C-814B-B798-ADE45F116C65}" type="presOf" srcId="{2026E32A-8D03-A249-BE61-4A70873D6D00}" destId="{6757C52F-5FBE-E74B-B3F3-5393F77D8CA0}" srcOrd="1" destOrd="0" presId="urn:microsoft.com/office/officeart/2005/8/layout/hierarchy5"/>
    <dgm:cxn modelId="{3903AF3C-E2C5-F846-8410-7B66018B75FA}" type="presParOf" srcId="{1FAAA058-F4C6-A744-B2B6-3E366E144A54}" destId="{C85C932D-5780-C74C-968C-D7B5C9B7FDD8}" srcOrd="0" destOrd="0" presId="urn:microsoft.com/office/officeart/2005/8/layout/hierarchy5"/>
    <dgm:cxn modelId="{493FC643-6160-7E45-B589-77A27B4F7C81}" type="presParOf" srcId="{C85C932D-5780-C74C-968C-D7B5C9B7FDD8}" destId="{090FF02E-3D1C-DB4F-98E5-BDE03A0062BF}" srcOrd="0" destOrd="0" presId="urn:microsoft.com/office/officeart/2005/8/layout/hierarchy5"/>
    <dgm:cxn modelId="{4C008F39-BFB6-8547-8628-A1A5A4BF257A}" type="presParOf" srcId="{C85C932D-5780-C74C-968C-D7B5C9B7FDD8}" destId="{63FF5811-B26D-484B-907D-D663D8C2F6A3}" srcOrd="1" destOrd="0" presId="urn:microsoft.com/office/officeart/2005/8/layout/hierarchy5"/>
    <dgm:cxn modelId="{A22A39D1-089F-394C-B2C7-49252C037870}" type="presParOf" srcId="{63FF5811-B26D-484B-907D-D663D8C2F6A3}" destId="{019954F9-C404-A94E-BADC-390E23B7F31A}" srcOrd="0" destOrd="0" presId="urn:microsoft.com/office/officeart/2005/8/layout/hierarchy5"/>
    <dgm:cxn modelId="{F1B6EDF5-3C75-1D44-AFE8-8822E14826C1}" type="presParOf" srcId="{019954F9-C404-A94E-BADC-390E23B7F31A}" destId="{9393E31D-9CAF-5641-919D-1CA80D9D0B02}" srcOrd="0" destOrd="0" presId="urn:microsoft.com/office/officeart/2005/8/layout/hierarchy5"/>
    <dgm:cxn modelId="{D138B744-168A-8E41-98B6-C3FBADFF83A2}" type="presParOf" srcId="{019954F9-C404-A94E-BADC-390E23B7F31A}" destId="{BAF3AA59-954F-024C-ACAE-A543CCFC72DE}" srcOrd="1" destOrd="0" presId="urn:microsoft.com/office/officeart/2005/8/layout/hierarchy5"/>
    <dgm:cxn modelId="{238065AA-BEE5-6D49-B48C-D14D21F73758}" type="presParOf" srcId="{BAF3AA59-954F-024C-ACAE-A543CCFC72DE}" destId="{E84D1A4F-29B8-9C46-84C7-AD73E51E687D}" srcOrd="0" destOrd="0" presId="urn:microsoft.com/office/officeart/2005/8/layout/hierarchy5"/>
    <dgm:cxn modelId="{694BA2FA-D3F9-114E-A9AE-137AEE3AC9D1}" type="presParOf" srcId="{E84D1A4F-29B8-9C46-84C7-AD73E51E687D}" destId="{95B316EA-1430-8D48-8C36-153F85D905A4}" srcOrd="0" destOrd="0" presId="urn:microsoft.com/office/officeart/2005/8/layout/hierarchy5"/>
    <dgm:cxn modelId="{421AF163-C521-AC41-9B12-276E95DD0B96}" type="presParOf" srcId="{BAF3AA59-954F-024C-ACAE-A543CCFC72DE}" destId="{28B9346B-96F1-F845-ABC6-CDD25AC38EBB}" srcOrd="1" destOrd="0" presId="urn:microsoft.com/office/officeart/2005/8/layout/hierarchy5"/>
    <dgm:cxn modelId="{B77A7504-2309-6F47-8D6F-AA0768E8B83C}" type="presParOf" srcId="{28B9346B-96F1-F845-ABC6-CDD25AC38EBB}" destId="{DC70FB53-71D9-5E4D-B387-AE7CD437D137}" srcOrd="0" destOrd="0" presId="urn:microsoft.com/office/officeart/2005/8/layout/hierarchy5"/>
    <dgm:cxn modelId="{A5D970B3-D432-0D47-B0F7-FBBD493FA616}" type="presParOf" srcId="{28B9346B-96F1-F845-ABC6-CDD25AC38EBB}" destId="{9CC1F4A2-9378-394C-B8BB-DE294E6FBC20}" srcOrd="1" destOrd="0" presId="urn:microsoft.com/office/officeart/2005/8/layout/hierarchy5"/>
    <dgm:cxn modelId="{3573F42D-AFF2-7C40-AB0B-190D23235129}" type="presParOf" srcId="{9CC1F4A2-9378-394C-B8BB-DE294E6FBC20}" destId="{DA43B954-6D25-4B4E-8980-7BCCB2EC1704}" srcOrd="0" destOrd="0" presId="urn:microsoft.com/office/officeart/2005/8/layout/hierarchy5"/>
    <dgm:cxn modelId="{1FC87FCB-D65F-A449-941B-7BC9E6BC8085}" type="presParOf" srcId="{DA43B954-6D25-4B4E-8980-7BCCB2EC1704}" destId="{0DC0D5A7-A88B-354A-B8A9-0E4E6C7D3995}" srcOrd="0" destOrd="0" presId="urn:microsoft.com/office/officeart/2005/8/layout/hierarchy5"/>
    <dgm:cxn modelId="{982A48C8-339E-5B41-96F3-5586A7D5FBA6}" type="presParOf" srcId="{9CC1F4A2-9378-394C-B8BB-DE294E6FBC20}" destId="{49801716-AF40-BB45-A342-C8B759DB46E3}" srcOrd="1" destOrd="0" presId="urn:microsoft.com/office/officeart/2005/8/layout/hierarchy5"/>
    <dgm:cxn modelId="{23A4B5A6-7B5C-2340-B1F7-493F0FAFEF07}" type="presParOf" srcId="{49801716-AF40-BB45-A342-C8B759DB46E3}" destId="{1B8D6B8C-C3DB-5543-9578-39964BDCD180}" srcOrd="0" destOrd="0" presId="urn:microsoft.com/office/officeart/2005/8/layout/hierarchy5"/>
    <dgm:cxn modelId="{6A046286-EFB7-CA4E-9ECB-AF94C3189811}" type="presParOf" srcId="{49801716-AF40-BB45-A342-C8B759DB46E3}" destId="{10763514-561B-5A4A-8BC0-C2994308BAB1}" srcOrd="1" destOrd="0" presId="urn:microsoft.com/office/officeart/2005/8/layout/hierarchy5"/>
    <dgm:cxn modelId="{90DB8CEF-174C-EE4B-A1D8-A1CDC307D2A9}" type="presParOf" srcId="{10763514-561B-5A4A-8BC0-C2994308BAB1}" destId="{64D64F04-7AB7-734A-87A2-FCFBD7413DD2}" srcOrd="0" destOrd="0" presId="urn:microsoft.com/office/officeart/2005/8/layout/hierarchy5"/>
    <dgm:cxn modelId="{32D0DE33-B001-1C48-BA71-3F88A88601CE}" type="presParOf" srcId="{64D64F04-7AB7-734A-87A2-FCFBD7413DD2}" destId="{4FC22483-E499-CD40-894D-BD1AAABAB527}" srcOrd="0" destOrd="0" presId="urn:microsoft.com/office/officeart/2005/8/layout/hierarchy5"/>
    <dgm:cxn modelId="{7D7CB669-361A-BF48-858F-1ECD33DB02D7}" type="presParOf" srcId="{10763514-561B-5A4A-8BC0-C2994308BAB1}" destId="{11801611-B25B-D04E-8477-FE7CB0139BB9}" srcOrd="1" destOrd="0" presId="urn:microsoft.com/office/officeart/2005/8/layout/hierarchy5"/>
    <dgm:cxn modelId="{6C2055A3-852E-A14F-8EE9-7A6F6EECC36F}" type="presParOf" srcId="{11801611-B25B-D04E-8477-FE7CB0139BB9}" destId="{2F5ADA5B-7533-4541-B904-FD46170C3736}" srcOrd="0" destOrd="0" presId="urn:microsoft.com/office/officeart/2005/8/layout/hierarchy5"/>
    <dgm:cxn modelId="{65A3DB24-F0ED-F342-87C0-C0D601EABE63}" type="presParOf" srcId="{11801611-B25B-D04E-8477-FE7CB0139BB9}" destId="{9C36ADDA-6F62-3544-AEDF-5F36879D1976}" srcOrd="1" destOrd="0" presId="urn:microsoft.com/office/officeart/2005/8/layout/hierarchy5"/>
    <dgm:cxn modelId="{990F93AB-664E-0248-BD5D-E5CC9B46A54A}" type="presParOf" srcId="{10763514-561B-5A4A-8BC0-C2994308BAB1}" destId="{0E3478FF-1B3B-2643-8428-AF0024AE5A71}" srcOrd="2" destOrd="0" presId="urn:microsoft.com/office/officeart/2005/8/layout/hierarchy5"/>
    <dgm:cxn modelId="{AFDDC69C-BEF0-154D-807C-F1FFDC1F43BA}" type="presParOf" srcId="{0E3478FF-1B3B-2643-8428-AF0024AE5A71}" destId="{B3D35617-00AB-8845-8422-00C84C662FE6}" srcOrd="0" destOrd="0" presId="urn:microsoft.com/office/officeart/2005/8/layout/hierarchy5"/>
    <dgm:cxn modelId="{2F35990E-6640-A04D-B092-FD130E7AB358}" type="presParOf" srcId="{10763514-561B-5A4A-8BC0-C2994308BAB1}" destId="{EA94BFEC-70C7-9D4F-A88E-3D25C61DC511}" srcOrd="3" destOrd="0" presId="urn:microsoft.com/office/officeart/2005/8/layout/hierarchy5"/>
    <dgm:cxn modelId="{104802BF-22C3-CA4A-B6DE-93E73AB42442}" type="presParOf" srcId="{EA94BFEC-70C7-9D4F-A88E-3D25C61DC511}" destId="{C0793603-92A6-F54B-A3AC-7739C745BC57}" srcOrd="0" destOrd="0" presId="urn:microsoft.com/office/officeart/2005/8/layout/hierarchy5"/>
    <dgm:cxn modelId="{F4A23D01-1181-EF46-A7DD-8995138933A2}" type="presParOf" srcId="{EA94BFEC-70C7-9D4F-A88E-3D25C61DC511}" destId="{EF5DFFBB-A67B-0740-ABED-59FEA1F43E42}" srcOrd="1" destOrd="0" presId="urn:microsoft.com/office/officeart/2005/8/layout/hierarchy5"/>
    <dgm:cxn modelId="{0F76D502-5288-0740-BCEF-918F9E90CC5B}" type="presParOf" srcId="{10763514-561B-5A4A-8BC0-C2994308BAB1}" destId="{252A0EE4-E0A8-1C43-9CD3-5FCA4FE3D628}" srcOrd="4" destOrd="0" presId="urn:microsoft.com/office/officeart/2005/8/layout/hierarchy5"/>
    <dgm:cxn modelId="{EA5E1C38-9442-E145-8FE5-0A86E0A8A543}" type="presParOf" srcId="{252A0EE4-E0A8-1C43-9CD3-5FCA4FE3D628}" destId="{FC65B2D2-93B7-3A4C-99A6-F4289AA0AC52}" srcOrd="0" destOrd="0" presId="urn:microsoft.com/office/officeart/2005/8/layout/hierarchy5"/>
    <dgm:cxn modelId="{478BD565-24BC-E749-800D-43FAC1EA1293}" type="presParOf" srcId="{10763514-561B-5A4A-8BC0-C2994308BAB1}" destId="{5C601327-5F23-AB46-A605-39DBA95AD46F}" srcOrd="5" destOrd="0" presId="urn:microsoft.com/office/officeart/2005/8/layout/hierarchy5"/>
    <dgm:cxn modelId="{260B54CE-7F97-154D-810F-70CE46A061D9}" type="presParOf" srcId="{5C601327-5F23-AB46-A605-39DBA95AD46F}" destId="{76193BAD-472D-9D41-A022-FCBB7D299A88}" srcOrd="0" destOrd="0" presId="urn:microsoft.com/office/officeart/2005/8/layout/hierarchy5"/>
    <dgm:cxn modelId="{B857B11C-22AE-5246-B098-D78CD39527FB}" type="presParOf" srcId="{5C601327-5F23-AB46-A605-39DBA95AD46F}" destId="{CCA43D51-8307-9649-8B13-E1D79B295B53}" srcOrd="1" destOrd="0" presId="urn:microsoft.com/office/officeart/2005/8/layout/hierarchy5"/>
    <dgm:cxn modelId="{C1F7A213-95CD-434A-8423-7D1835615BFE}" type="presParOf" srcId="{9CC1F4A2-9378-394C-B8BB-DE294E6FBC20}" destId="{A0E552FE-D46C-C247-AEF4-AC07D98079EF}" srcOrd="2" destOrd="0" presId="urn:microsoft.com/office/officeart/2005/8/layout/hierarchy5"/>
    <dgm:cxn modelId="{4100DDBB-8CC7-0A43-8C1F-C6607A95DB3C}" type="presParOf" srcId="{A0E552FE-D46C-C247-AEF4-AC07D98079EF}" destId="{63F0EDDE-E91B-C94A-8EA6-43309278C4EA}" srcOrd="0" destOrd="0" presId="urn:microsoft.com/office/officeart/2005/8/layout/hierarchy5"/>
    <dgm:cxn modelId="{DC08CCA8-561F-8440-B084-CF45B862A496}" type="presParOf" srcId="{9CC1F4A2-9378-394C-B8BB-DE294E6FBC20}" destId="{D11845EB-8989-B74D-A7F0-9A4E4243F254}" srcOrd="3" destOrd="0" presId="urn:microsoft.com/office/officeart/2005/8/layout/hierarchy5"/>
    <dgm:cxn modelId="{8AB03C67-A234-3244-BD28-AD814FE26E25}" type="presParOf" srcId="{D11845EB-8989-B74D-A7F0-9A4E4243F254}" destId="{60A48C9D-D4B3-9541-9E05-3EE8D9444BB0}" srcOrd="0" destOrd="0" presId="urn:microsoft.com/office/officeart/2005/8/layout/hierarchy5"/>
    <dgm:cxn modelId="{9EB72FE0-3F71-7F4F-A3E0-8F0D50B05FF8}" type="presParOf" srcId="{D11845EB-8989-B74D-A7F0-9A4E4243F254}" destId="{7699F7E6-ECF6-EC41-96DC-E74B21C85C16}" srcOrd="1" destOrd="0" presId="urn:microsoft.com/office/officeart/2005/8/layout/hierarchy5"/>
    <dgm:cxn modelId="{B3EC6E5E-6536-7B4C-A994-3E0321BFA6DD}" type="presParOf" srcId="{7699F7E6-ECF6-EC41-96DC-E74B21C85C16}" destId="{7C6C08C0-00BB-DA41-806D-B9B8028F3C44}" srcOrd="0" destOrd="0" presId="urn:microsoft.com/office/officeart/2005/8/layout/hierarchy5"/>
    <dgm:cxn modelId="{4C0F1308-E9C5-1742-B567-E47BC5B5A345}" type="presParOf" srcId="{7C6C08C0-00BB-DA41-806D-B9B8028F3C44}" destId="{8DF1F886-9203-F64F-A52E-9203C584CA81}" srcOrd="0" destOrd="0" presId="urn:microsoft.com/office/officeart/2005/8/layout/hierarchy5"/>
    <dgm:cxn modelId="{6B9D0402-60DD-3D4B-B89C-EB20434DCB5A}" type="presParOf" srcId="{7699F7E6-ECF6-EC41-96DC-E74B21C85C16}" destId="{39D52156-1D12-FB4A-A16E-7B9CABC1AC6A}" srcOrd="1" destOrd="0" presId="urn:microsoft.com/office/officeart/2005/8/layout/hierarchy5"/>
    <dgm:cxn modelId="{115E1109-4F06-1741-9D94-9D450B7AB0AE}" type="presParOf" srcId="{39D52156-1D12-FB4A-A16E-7B9CABC1AC6A}" destId="{9C8A9BFF-DB6F-714A-BB52-C07065EE56DB}" srcOrd="0" destOrd="0" presId="urn:microsoft.com/office/officeart/2005/8/layout/hierarchy5"/>
    <dgm:cxn modelId="{25EE5246-0871-8448-AE4F-FFB7D4E257AA}" type="presParOf" srcId="{39D52156-1D12-FB4A-A16E-7B9CABC1AC6A}" destId="{B4F3064A-1D5C-E742-912D-CE78753A74AE}" srcOrd="1" destOrd="0" presId="urn:microsoft.com/office/officeart/2005/8/layout/hierarchy5"/>
    <dgm:cxn modelId="{C2907617-F435-9D4F-8A00-9647D2359BD9}" type="presParOf" srcId="{7699F7E6-ECF6-EC41-96DC-E74B21C85C16}" destId="{7E43320C-79DC-D648-9776-AC4682FFA8C0}" srcOrd="2" destOrd="0" presId="urn:microsoft.com/office/officeart/2005/8/layout/hierarchy5"/>
    <dgm:cxn modelId="{A5489D7B-1FDC-F840-ABBB-06969BF0A2A4}" type="presParOf" srcId="{7E43320C-79DC-D648-9776-AC4682FFA8C0}" destId="{80975BD1-7711-0144-9766-44C5B5D595D6}" srcOrd="0" destOrd="0" presId="urn:microsoft.com/office/officeart/2005/8/layout/hierarchy5"/>
    <dgm:cxn modelId="{3B7127E5-07F6-CE4F-BBF5-99C380CF76D0}" type="presParOf" srcId="{7699F7E6-ECF6-EC41-96DC-E74B21C85C16}" destId="{CBFCD274-297C-E742-94C6-05A9E11C0FD7}" srcOrd="3" destOrd="0" presId="urn:microsoft.com/office/officeart/2005/8/layout/hierarchy5"/>
    <dgm:cxn modelId="{E92D6858-7EB1-444A-910C-9A4A97691896}" type="presParOf" srcId="{CBFCD274-297C-E742-94C6-05A9E11C0FD7}" destId="{241FE058-0254-1C47-B841-01E020DB28CE}" srcOrd="0" destOrd="0" presId="urn:microsoft.com/office/officeart/2005/8/layout/hierarchy5"/>
    <dgm:cxn modelId="{A3762B68-8B3E-734E-8770-5C0703626B79}" type="presParOf" srcId="{CBFCD274-297C-E742-94C6-05A9E11C0FD7}" destId="{AB5588D7-B3B1-7745-8725-C221D1AF8AEF}" srcOrd="1" destOrd="0" presId="urn:microsoft.com/office/officeart/2005/8/layout/hierarchy5"/>
    <dgm:cxn modelId="{274390BD-89FC-FD41-A7A1-F24AC51FDE1E}" type="presParOf" srcId="{7699F7E6-ECF6-EC41-96DC-E74B21C85C16}" destId="{4B1B9599-554F-F343-B0F2-9EC74E73B4FD}" srcOrd="4" destOrd="0" presId="urn:microsoft.com/office/officeart/2005/8/layout/hierarchy5"/>
    <dgm:cxn modelId="{B96ACE04-71C9-674E-861F-CA60E6F0A370}" type="presParOf" srcId="{4B1B9599-554F-F343-B0F2-9EC74E73B4FD}" destId="{8907525B-3707-214B-8CDB-4CDE9E0639AF}" srcOrd="0" destOrd="0" presId="urn:microsoft.com/office/officeart/2005/8/layout/hierarchy5"/>
    <dgm:cxn modelId="{D21CDD1F-1EF0-AF45-84C1-1F8F0BE72580}" type="presParOf" srcId="{7699F7E6-ECF6-EC41-96DC-E74B21C85C16}" destId="{401A0542-7639-8845-9653-1A51A1C2A071}" srcOrd="5" destOrd="0" presId="urn:microsoft.com/office/officeart/2005/8/layout/hierarchy5"/>
    <dgm:cxn modelId="{C8FC03A4-D6C9-464B-B0C1-5C60A5449A36}" type="presParOf" srcId="{401A0542-7639-8845-9653-1A51A1C2A071}" destId="{6AC80418-AABD-B44F-A309-A1542CA3AC1D}" srcOrd="0" destOrd="0" presId="urn:microsoft.com/office/officeart/2005/8/layout/hierarchy5"/>
    <dgm:cxn modelId="{2D6E5325-91FF-B441-A282-C6E1FA9C45A0}" type="presParOf" srcId="{401A0542-7639-8845-9653-1A51A1C2A071}" destId="{7811F713-9B0F-D346-A809-0EAEB0F06A45}" srcOrd="1" destOrd="0" presId="urn:microsoft.com/office/officeart/2005/8/layout/hierarchy5"/>
    <dgm:cxn modelId="{B54C7973-2CC5-4449-B411-910B94F4B3D2}" type="presParOf" srcId="{BAF3AA59-954F-024C-ACAE-A543CCFC72DE}" destId="{5F024B5B-E6B3-1841-B85C-5CC371EFE3B8}" srcOrd="2" destOrd="0" presId="urn:microsoft.com/office/officeart/2005/8/layout/hierarchy5"/>
    <dgm:cxn modelId="{8D81FE25-5041-2A45-8DE1-88CD3DA353A3}" type="presParOf" srcId="{5F024B5B-E6B3-1841-B85C-5CC371EFE3B8}" destId="{5F757314-5939-654C-B21D-D829E8499D53}" srcOrd="0" destOrd="0" presId="urn:microsoft.com/office/officeart/2005/8/layout/hierarchy5"/>
    <dgm:cxn modelId="{47A21F67-841E-0A43-A58B-BD96427F9922}" type="presParOf" srcId="{BAF3AA59-954F-024C-ACAE-A543CCFC72DE}" destId="{623BD85D-2C8C-694E-9C9B-4D45338DED82}" srcOrd="3" destOrd="0" presId="urn:microsoft.com/office/officeart/2005/8/layout/hierarchy5"/>
    <dgm:cxn modelId="{F79D1140-D641-E24B-8DBB-F0CDC45697D1}" type="presParOf" srcId="{623BD85D-2C8C-694E-9C9B-4D45338DED82}" destId="{B59863D4-86C7-5B4D-BF60-2E635E26D445}" srcOrd="0" destOrd="0" presId="urn:microsoft.com/office/officeart/2005/8/layout/hierarchy5"/>
    <dgm:cxn modelId="{8E7B84E9-1CCB-C344-B18C-EBE8998A9DC9}" type="presParOf" srcId="{623BD85D-2C8C-694E-9C9B-4D45338DED82}" destId="{6B8192D3-2E7A-8748-880E-7369E45ACF6B}" srcOrd="1" destOrd="0" presId="urn:microsoft.com/office/officeart/2005/8/layout/hierarchy5"/>
    <dgm:cxn modelId="{C7A5480D-D243-0541-990D-FE1FC078E2B5}" type="presParOf" srcId="{6B8192D3-2E7A-8748-880E-7369E45ACF6B}" destId="{28F9A895-3F4A-1249-AB11-2BE827E83AAC}" srcOrd="0" destOrd="0" presId="urn:microsoft.com/office/officeart/2005/8/layout/hierarchy5"/>
    <dgm:cxn modelId="{1EB5C9CB-BF35-7C4B-A2A0-92DF4EA1D0C3}" type="presParOf" srcId="{28F9A895-3F4A-1249-AB11-2BE827E83AAC}" destId="{DAC09872-89A3-A144-A0B5-B9E57304669C}" srcOrd="0" destOrd="0" presId="urn:microsoft.com/office/officeart/2005/8/layout/hierarchy5"/>
    <dgm:cxn modelId="{8FE5BF93-1765-AC42-9F97-7300A3B25C15}" type="presParOf" srcId="{6B8192D3-2E7A-8748-880E-7369E45ACF6B}" destId="{28C63FC2-684A-7140-A860-B27E6370B714}" srcOrd="1" destOrd="0" presId="urn:microsoft.com/office/officeart/2005/8/layout/hierarchy5"/>
    <dgm:cxn modelId="{56CD9FC7-073B-FF49-A8C2-1FF8C608C464}" type="presParOf" srcId="{28C63FC2-684A-7140-A860-B27E6370B714}" destId="{692E1EB6-410D-4243-8A32-24DA399D2DA0}" srcOrd="0" destOrd="0" presId="urn:microsoft.com/office/officeart/2005/8/layout/hierarchy5"/>
    <dgm:cxn modelId="{7C53E797-B02C-6D40-8C82-D7A0255D9353}" type="presParOf" srcId="{28C63FC2-684A-7140-A860-B27E6370B714}" destId="{757668E3-F4C3-7E42-B2AF-AC9106E74C83}" srcOrd="1" destOrd="0" presId="urn:microsoft.com/office/officeart/2005/8/layout/hierarchy5"/>
    <dgm:cxn modelId="{7B9C73BC-DD5C-C742-9E70-8B202B9A444D}" type="presParOf" srcId="{757668E3-F4C3-7E42-B2AF-AC9106E74C83}" destId="{BC1D2A38-90FD-1541-950D-AB3328A34776}" srcOrd="0" destOrd="0" presId="urn:microsoft.com/office/officeart/2005/8/layout/hierarchy5"/>
    <dgm:cxn modelId="{2E147E85-2FB9-2045-8AD3-AA218C741CE6}" type="presParOf" srcId="{BC1D2A38-90FD-1541-950D-AB3328A34776}" destId="{D2EB7F9E-F020-0144-A41A-36BD70C1BA2C}" srcOrd="0" destOrd="0" presId="urn:microsoft.com/office/officeart/2005/8/layout/hierarchy5"/>
    <dgm:cxn modelId="{5B32FBC2-2AFF-D746-BED1-53540636CDF2}" type="presParOf" srcId="{757668E3-F4C3-7E42-B2AF-AC9106E74C83}" destId="{C69FBB36-480E-7349-AA3C-89D7BADB825E}" srcOrd="1" destOrd="0" presId="urn:microsoft.com/office/officeart/2005/8/layout/hierarchy5"/>
    <dgm:cxn modelId="{C1198456-6676-7141-A46F-EA3FA06E9FF1}" type="presParOf" srcId="{C69FBB36-480E-7349-AA3C-89D7BADB825E}" destId="{A9025566-9300-0444-B1F6-1978C44D84DF}" srcOrd="0" destOrd="0" presId="urn:microsoft.com/office/officeart/2005/8/layout/hierarchy5"/>
    <dgm:cxn modelId="{4F314100-A28E-824B-AD75-C9D96982554E}" type="presParOf" srcId="{C69FBB36-480E-7349-AA3C-89D7BADB825E}" destId="{F4A61EAC-14E4-FF4B-B704-F0C768E7248F}" srcOrd="1" destOrd="0" presId="urn:microsoft.com/office/officeart/2005/8/layout/hierarchy5"/>
    <dgm:cxn modelId="{6003264F-885C-0B48-A641-68A5927BD59B}" type="presParOf" srcId="{757668E3-F4C3-7E42-B2AF-AC9106E74C83}" destId="{E6B2A824-0201-8A41-9794-BE0BD7BCE166}" srcOrd="2" destOrd="0" presId="urn:microsoft.com/office/officeart/2005/8/layout/hierarchy5"/>
    <dgm:cxn modelId="{5FD517B8-5626-6C4D-86EA-6A5DE1C6AC2A}" type="presParOf" srcId="{E6B2A824-0201-8A41-9794-BE0BD7BCE166}" destId="{6757C52F-5FBE-E74B-B3F3-5393F77D8CA0}" srcOrd="0" destOrd="0" presId="urn:microsoft.com/office/officeart/2005/8/layout/hierarchy5"/>
    <dgm:cxn modelId="{9E9C2947-754B-F348-B9C3-30CCAA98B781}" type="presParOf" srcId="{757668E3-F4C3-7E42-B2AF-AC9106E74C83}" destId="{34527C9B-2244-3841-A73F-BB723254C2A8}" srcOrd="3" destOrd="0" presId="urn:microsoft.com/office/officeart/2005/8/layout/hierarchy5"/>
    <dgm:cxn modelId="{5B481F2D-A596-814E-9758-46A21A3A2C66}" type="presParOf" srcId="{34527C9B-2244-3841-A73F-BB723254C2A8}" destId="{837A5B2A-DBD5-7246-A5F5-C5C1E51A5E97}" srcOrd="0" destOrd="0" presId="urn:microsoft.com/office/officeart/2005/8/layout/hierarchy5"/>
    <dgm:cxn modelId="{46090E29-3D74-164C-B5D9-C128F80D8C31}" type="presParOf" srcId="{34527C9B-2244-3841-A73F-BB723254C2A8}" destId="{C6A2D3D8-A67B-C140-87D0-E6F63D3DCC67}" srcOrd="1" destOrd="0" presId="urn:microsoft.com/office/officeart/2005/8/layout/hierarchy5"/>
    <dgm:cxn modelId="{DDBAD99F-A39E-A64C-955D-43227FB2BE99}" type="presParOf" srcId="{757668E3-F4C3-7E42-B2AF-AC9106E74C83}" destId="{AA4A71BF-B3BC-DC4A-9170-932E84582724}" srcOrd="4" destOrd="0" presId="urn:microsoft.com/office/officeart/2005/8/layout/hierarchy5"/>
    <dgm:cxn modelId="{0A830F2F-1E28-1848-B41D-77E95C1938A0}" type="presParOf" srcId="{AA4A71BF-B3BC-DC4A-9170-932E84582724}" destId="{61F21653-948D-EC47-B0AF-2D54E62E1975}" srcOrd="0" destOrd="0" presId="urn:microsoft.com/office/officeart/2005/8/layout/hierarchy5"/>
    <dgm:cxn modelId="{89D4B7E7-DF35-3044-A3A2-0C5D17259DDF}" type="presParOf" srcId="{757668E3-F4C3-7E42-B2AF-AC9106E74C83}" destId="{288E48F2-5A28-3848-A98E-EEF962E26D8A}" srcOrd="5" destOrd="0" presId="urn:microsoft.com/office/officeart/2005/8/layout/hierarchy5"/>
    <dgm:cxn modelId="{C1641DCB-5C11-DD49-B6CD-5E3E9AEB5BAF}" type="presParOf" srcId="{288E48F2-5A28-3848-A98E-EEF962E26D8A}" destId="{DAFC0DF6-5F91-7B41-B4EF-64213B546A38}" srcOrd="0" destOrd="0" presId="urn:microsoft.com/office/officeart/2005/8/layout/hierarchy5"/>
    <dgm:cxn modelId="{D0215CDF-FFC1-3048-92CF-4BCECAEF95CB}" type="presParOf" srcId="{288E48F2-5A28-3848-A98E-EEF962E26D8A}" destId="{01F7653F-C826-884E-ABAF-B7DE736B963C}" srcOrd="1" destOrd="0" presId="urn:microsoft.com/office/officeart/2005/8/layout/hierarchy5"/>
    <dgm:cxn modelId="{7CF49FEC-2754-4441-AFF5-5236BB002A83}" type="presParOf" srcId="{6B8192D3-2E7A-8748-880E-7369E45ACF6B}" destId="{C1039164-76B5-5A40-8575-5A4709C78A26}" srcOrd="2" destOrd="0" presId="urn:microsoft.com/office/officeart/2005/8/layout/hierarchy5"/>
    <dgm:cxn modelId="{E479D7CF-ACAC-A540-91DA-15A291496A9E}" type="presParOf" srcId="{C1039164-76B5-5A40-8575-5A4709C78A26}" destId="{2EB0EA95-985D-8E4C-A846-3A567EAD3F67}" srcOrd="0" destOrd="0" presId="urn:microsoft.com/office/officeart/2005/8/layout/hierarchy5"/>
    <dgm:cxn modelId="{AF539CEE-7CB7-614D-9A8D-CE5B39A49D1D}" type="presParOf" srcId="{6B8192D3-2E7A-8748-880E-7369E45ACF6B}" destId="{A1DB9F1B-1651-0C4F-8841-8E0655207E7D}" srcOrd="3" destOrd="0" presId="urn:microsoft.com/office/officeart/2005/8/layout/hierarchy5"/>
    <dgm:cxn modelId="{68DF4C78-E442-B441-8EDF-176DDF629D1A}" type="presParOf" srcId="{A1DB9F1B-1651-0C4F-8841-8E0655207E7D}" destId="{D7A7C970-5B6C-0B47-B788-0A586D3754E9}" srcOrd="0" destOrd="0" presId="urn:microsoft.com/office/officeart/2005/8/layout/hierarchy5"/>
    <dgm:cxn modelId="{2B95706E-064B-2046-9F09-463D1F84A9EA}" type="presParOf" srcId="{A1DB9F1B-1651-0C4F-8841-8E0655207E7D}" destId="{4C430F6D-55E0-6A40-9522-7CB0338DDE63}" srcOrd="1" destOrd="0" presId="urn:microsoft.com/office/officeart/2005/8/layout/hierarchy5"/>
    <dgm:cxn modelId="{3DAF296F-8E6E-B641-92C4-69CD603963F7}" type="presParOf" srcId="{4C430F6D-55E0-6A40-9522-7CB0338DDE63}" destId="{0B854970-7923-1547-9A60-3D88469463F5}" srcOrd="0" destOrd="0" presId="urn:microsoft.com/office/officeart/2005/8/layout/hierarchy5"/>
    <dgm:cxn modelId="{A46CB189-ABA8-FF42-AF40-DB82EF61B78C}" type="presParOf" srcId="{0B854970-7923-1547-9A60-3D88469463F5}" destId="{996C3668-4B6E-254C-99F5-95AB3B7B88CB}" srcOrd="0" destOrd="0" presId="urn:microsoft.com/office/officeart/2005/8/layout/hierarchy5"/>
    <dgm:cxn modelId="{F421220F-2ACC-614C-B2ED-241A07E61816}" type="presParOf" srcId="{4C430F6D-55E0-6A40-9522-7CB0338DDE63}" destId="{B7BB2289-A914-FB49-9FEE-29163615DD54}" srcOrd="1" destOrd="0" presId="urn:microsoft.com/office/officeart/2005/8/layout/hierarchy5"/>
    <dgm:cxn modelId="{98F130A4-9D67-6C41-8803-A58AC0E7BE7A}" type="presParOf" srcId="{B7BB2289-A914-FB49-9FEE-29163615DD54}" destId="{9C8E5381-F25F-A145-8A99-9F8A61F8C796}" srcOrd="0" destOrd="0" presId="urn:microsoft.com/office/officeart/2005/8/layout/hierarchy5"/>
    <dgm:cxn modelId="{13413761-DA32-784A-80CB-D02E37AFF878}" type="presParOf" srcId="{B7BB2289-A914-FB49-9FEE-29163615DD54}" destId="{A0F56D9D-AB0E-0446-86E8-F14C5067F763}" srcOrd="1" destOrd="0" presId="urn:microsoft.com/office/officeart/2005/8/layout/hierarchy5"/>
    <dgm:cxn modelId="{72A84E34-7887-D848-A257-C38C19CA8D34}" type="presParOf" srcId="{4C430F6D-55E0-6A40-9522-7CB0338DDE63}" destId="{DF9131E5-FEB1-8041-8DE9-5FB98401F19A}" srcOrd="2" destOrd="0" presId="urn:microsoft.com/office/officeart/2005/8/layout/hierarchy5"/>
    <dgm:cxn modelId="{D5B03AA5-15D7-6F4D-838A-E86A8CD303BB}" type="presParOf" srcId="{DF9131E5-FEB1-8041-8DE9-5FB98401F19A}" destId="{A222542A-03E9-FB46-A288-CB41DDF8CDC7}" srcOrd="0" destOrd="0" presId="urn:microsoft.com/office/officeart/2005/8/layout/hierarchy5"/>
    <dgm:cxn modelId="{AC6CFC70-B03F-DC47-99B0-5C87CF521483}" type="presParOf" srcId="{4C430F6D-55E0-6A40-9522-7CB0338DDE63}" destId="{05522E0E-48BB-D140-8B85-140AA7530416}" srcOrd="3" destOrd="0" presId="urn:microsoft.com/office/officeart/2005/8/layout/hierarchy5"/>
    <dgm:cxn modelId="{2956DC15-77EB-F846-B5BF-4CFAEE940745}" type="presParOf" srcId="{05522E0E-48BB-D140-8B85-140AA7530416}" destId="{07E05B07-E878-9A4D-9AA7-B5E6CB418384}" srcOrd="0" destOrd="0" presId="urn:microsoft.com/office/officeart/2005/8/layout/hierarchy5"/>
    <dgm:cxn modelId="{3A4D608C-9E48-7B4C-8B72-DAD3CC6B9A55}" type="presParOf" srcId="{05522E0E-48BB-D140-8B85-140AA7530416}" destId="{BC79C0DE-42CD-F140-8A64-A1D7023693F3}" srcOrd="1" destOrd="0" presId="urn:microsoft.com/office/officeart/2005/8/layout/hierarchy5"/>
    <dgm:cxn modelId="{D701963A-0D13-AB4E-B474-F761F6EC7341}" type="presParOf" srcId="{4C430F6D-55E0-6A40-9522-7CB0338DDE63}" destId="{6AEAAF2E-C2D2-824A-B207-359BE6474705}" srcOrd="4" destOrd="0" presId="urn:microsoft.com/office/officeart/2005/8/layout/hierarchy5"/>
    <dgm:cxn modelId="{9A36F771-54D0-1F47-A646-F1D2D58BFAE8}" type="presParOf" srcId="{6AEAAF2E-C2D2-824A-B207-359BE6474705}" destId="{DD313D93-464C-8442-B99F-63AE908B8A64}" srcOrd="0" destOrd="0" presId="urn:microsoft.com/office/officeart/2005/8/layout/hierarchy5"/>
    <dgm:cxn modelId="{71FA9980-34BB-9F47-8916-A7370ACC54A7}" type="presParOf" srcId="{4C430F6D-55E0-6A40-9522-7CB0338DDE63}" destId="{3842E40C-2ADE-954B-8687-AA1C1F8CED5B}" srcOrd="5" destOrd="0" presId="urn:microsoft.com/office/officeart/2005/8/layout/hierarchy5"/>
    <dgm:cxn modelId="{F7A4E7F2-B6D9-F344-984D-57D4CEFC2BA4}" type="presParOf" srcId="{3842E40C-2ADE-954B-8687-AA1C1F8CED5B}" destId="{100B1F86-2E03-9249-99AB-B8698A2D4FBC}" srcOrd="0" destOrd="0" presId="urn:microsoft.com/office/officeart/2005/8/layout/hierarchy5"/>
    <dgm:cxn modelId="{53FA0FF7-4A59-6D4B-A491-328A2886D3F0}" type="presParOf" srcId="{3842E40C-2ADE-954B-8687-AA1C1F8CED5B}" destId="{EBFACCF8-F131-2F4B-8AFF-7C8A789965BA}" srcOrd="1" destOrd="0" presId="urn:microsoft.com/office/officeart/2005/8/layout/hierarchy5"/>
    <dgm:cxn modelId="{2293E72D-5382-F04D-8F84-54415A150EC5}" type="presParOf" srcId="{1FAAA058-F4C6-A744-B2B6-3E366E144A54}" destId="{99427089-38D1-724A-B370-3C644150F795}" srcOrd="1" destOrd="0" presId="urn:microsoft.com/office/officeart/2005/8/layout/hierarchy5"/>
    <dgm:cxn modelId="{6B1F41BE-44F3-414C-825D-BA30AC350D45}" type="presParOf" srcId="{99427089-38D1-724A-B370-3C644150F795}" destId="{DD3C233B-5118-F94C-8478-0AEF511DEC05}" srcOrd="0" destOrd="0" presId="urn:microsoft.com/office/officeart/2005/8/layout/hierarchy5"/>
    <dgm:cxn modelId="{7DA38969-6C40-124D-A0F0-9325E55982D1}" type="presParOf" srcId="{DD3C233B-5118-F94C-8478-0AEF511DEC05}" destId="{3182A82C-F8B5-CD44-9C50-2BC702050570}" srcOrd="0" destOrd="0" presId="urn:microsoft.com/office/officeart/2005/8/layout/hierarchy5"/>
    <dgm:cxn modelId="{B6759761-0295-B044-A75E-7DD9595E326B}" type="presParOf" srcId="{DD3C233B-5118-F94C-8478-0AEF511DEC05}" destId="{A6A20C7C-D97B-2A45-B20E-64AEE5B35A95}" srcOrd="1" destOrd="0" presId="urn:microsoft.com/office/officeart/2005/8/layout/hierarchy5"/>
    <dgm:cxn modelId="{0A5A0538-A61B-1A42-A3CB-D3824438C7E5}" type="presParOf" srcId="{99427089-38D1-724A-B370-3C644150F795}" destId="{91E91D13-E0D4-8B48-A94F-7C3A3ADBACC6}" srcOrd="1" destOrd="0" presId="urn:microsoft.com/office/officeart/2005/8/layout/hierarchy5"/>
    <dgm:cxn modelId="{10D7029B-521D-0F4B-82D5-6E41CC5568AF}" type="presParOf" srcId="{91E91D13-E0D4-8B48-A94F-7C3A3ADBACC6}" destId="{27DD53A6-BEFD-7D44-ADFC-76B298840045}" srcOrd="0" destOrd="0" presId="urn:microsoft.com/office/officeart/2005/8/layout/hierarchy5"/>
    <dgm:cxn modelId="{23739FAD-9138-B343-9679-30CE17767AEA}" type="presParOf" srcId="{99427089-38D1-724A-B370-3C644150F795}" destId="{425021B6-353C-724F-81CA-D456760573A5}" srcOrd="2" destOrd="0" presId="urn:microsoft.com/office/officeart/2005/8/layout/hierarchy5"/>
    <dgm:cxn modelId="{7DC824C6-F7DA-3A44-8649-2364FB73A3CB}" type="presParOf" srcId="{425021B6-353C-724F-81CA-D456760573A5}" destId="{37940A80-80DB-204E-A46A-8BFA78F16285}" srcOrd="0" destOrd="0" presId="urn:microsoft.com/office/officeart/2005/8/layout/hierarchy5"/>
    <dgm:cxn modelId="{A44F2364-4EA6-234C-AE14-D3A8339BB4BE}" type="presParOf" srcId="{425021B6-353C-724F-81CA-D456760573A5}" destId="{8ADF4393-7530-554F-BC8E-B2686F46F998}" srcOrd="1" destOrd="0" presId="urn:microsoft.com/office/officeart/2005/8/layout/hierarchy5"/>
    <dgm:cxn modelId="{94DDDF60-531C-D44C-80AE-21AB3B389432}" type="presParOf" srcId="{99427089-38D1-724A-B370-3C644150F795}" destId="{076992DB-3DF0-0E46-81A1-0F3CDD2D9E94}" srcOrd="3" destOrd="0" presId="urn:microsoft.com/office/officeart/2005/8/layout/hierarchy5"/>
    <dgm:cxn modelId="{58F0CD00-1A62-7D40-BFD1-CA329A1D7A1B}" type="presParOf" srcId="{076992DB-3DF0-0E46-81A1-0F3CDD2D9E94}" destId="{025BD698-4107-B44F-B5F4-ED0C5F5CAAF7}" srcOrd="0" destOrd="0" presId="urn:microsoft.com/office/officeart/2005/8/layout/hierarchy5"/>
    <dgm:cxn modelId="{CD2BB167-2BD1-8744-AD33-57F85E443159}" type="presParOf" srcId="{99427089-38D1-724A-B370-3C644150F795}" destId="{15DBE19D-5CE6-6D42-960E-7B75DAA8477C}" srcOrd="4" destOrd="0" presId="urn:microsoft.com/office/officeart/2005/8/layout/hierarchy5"/>
    <dgm:cxn modelId="{11910E72-0EB1-FE4B-9F0E-90C8BF3FE9C0}" type="presParOf" srcId="{15DBE19D-5CE6-6D42-960E-7B75DAA8477C}" destId="{2D88E3D0-662B-6446-93F8-83D4822DB948}" srcOrd="0" destOrd="0" presId="urn:microsoft.com/office/officeart/2005/8/layout/hierarchy5"/>
    <dgm:cxn modelId="{6C43634D-AA25-1C45-B96D-6772ED37B0D8}" type="presParOf" srcId="{15DBE19D-5CE6-6D42-960E-7B75DAA8477C}" destId="{CD9472F9-0427-FC47-9DD4-8977B89644CB}" srcOrd="1" destOrd="0" presId="urn:microsoft.com/office/officeart/2005/8/layout/hierarchy5"/>
    <dgm:cxn modelId="{9A2D6258-951C-4F41-9313-AE0D9BB5AE96}" type="presParOf" srcId="{99427089-38D1-724A-B370-3C644150F795}" destId="{A99B3769-B978-8B42-9E3B-8A56A5E60729}" srcOrd="5" destOrd="0" presId="urn:microsoft.com/office/officeart/2005/8/layout/hierarchy5"/>
    <dgm:cxn modelId="{A01B0C94-9ECA-C741-9DEB-533FEC78BEF9}" type="presParOf" srcId="{A99B3769-B978-8B42-9E3B-8A56A5E60729}" destId="{F84020CB-6B5D-5647-8077-0FFD3ECBCE23}" srcOrd="0" destOrd="0" presId="urn:microsoft.com/office/officeart/2005/8/layout/hierarchy5"/>
    <dgm:cxn modelId="{8833A9B5-EA55-D548-8148-53C36FBD1E22}" type="presParOf" srcId="{99427089-38D1-724A-B370-3C644150F795}" destId="{5C13960A-D305-DA48-AF78-707CA4E9B455}" srcOrd="6" destOrd="0" presId="urn:microsoft.com/office/officeart/2005/8/layout/hierarchy5"/>
    <dgm:cxn modelId="{C0E1962B-4E4C-F845-8AF1-AAC18AC24907}" type="presParOf" srcId="{5C13960A-D305-DA48-AF78-707CA4E9B455}" destId="{86337847-73D6-784A-8C0C-A7B082538B3B}" srcOrd="0" destOrd="0" presId="urn:microsoft.com/office/officeart/2005/8/layout/hierarchy5"/>
    <dgm:cxn modelId="{365400D4-622D-A24C-B3FF-1A6975E35FAE}" type="presParOf" srcId="{5C13960A-D305-DA48-AF78-707CA4E9B455}" destId="{57D8EF84-7EE0-AC4B-B5A1-88B5FE03335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E30EB9-F64C-4440-917D-81F96232D8D5}" type="doc">
      <dgm:prSet loTypeId="urn:microsoft.com/office/officeart/2005/8/layout/hierarchy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FE2B6C-BC8A-F748-B47C-5BE52CC257AB}">
      <dgm:prSet phldrT="[Text]"/>
      <dgm:spPr/>
      <dgm:t>
        <a:bodyPr/>
        <a:lstStyle/>
        <a:p>
          <a:r>
            <a:rPr lang="en-US" dirty="0"/>
            <a:t>WLFW</a:t>
          </a:r>
        </a:p>
      </dgm:t>
    </dgm:pt>
    <dgm:pt modelId="{12B7F3B9-AA46-E848-9F5D-76651D8DAAC4}" type="parTrans" cxnId="{4BC9BCB0-FBF7-1D4C-8189-EBE176E4CDA2}">
      <dgm:prSet/>
      <dgm:spPr/>
      <dgm:t>
        <a:bodyPr/>
        <a:lstStyle/>
        <a:p>
          <a:endParaRPr lang="en-US"/>
        </a:p>
      </dgm:t>
    </dgm:pt>
    <dgm:pt modelId="{21A5B7DD-C0AF-0340-887D-5E79A892C798}" type="sibTrans" cxnId="{4BC9BCB0-FBF7-1D4C-8189-EBE176E4CDA2}">
      <dgm:prSet/>
      <dgm:spPr/>
      <dgm:t>
        <a:bodyPr/>
        <a:lstStyle/>
        <a:p>
          <a:endParaRPr lang="en-US"/>
        </a:p>
      </dgm:t>
    </dgm:pt>
    <dgm:pt modelId="{C69D396D-602B-2148-ACD0-EE2FAFA82CC8}">
      <dgm:prSet phldrT="[Text]"/>
      <dgm:spPr/>
      <dgm:t>
        <a:bodyPr/>
        <a:lstStyle/>
        <a:p>
          <a:r>
            <a:rPr lang="en-US" dirty="0"/>
            <a:t>Focused</a:t>
          </a:r>
        </a:p>
      </dgm:t>
    </dgm:pt>
    <dgm:pt modelId="{82B3AECA-3222-664E-8DF0-9E44C43A7565}" type="parTrans" cxnId="{FB25311C-A337-E948-A3EB-4F487576C9CE}">
      <dgm:prSet/>
      <dgm:spPr/>
      <dgm:t>
        <a:bodyPr/>
        <a:lstStyle/>
        <a:p>
          <a:endParaRPr lang="en-US"/>
        </a:p>
      </dgm:t>
    </dgm:pt>
    <dgm:pt modelId="{3A6706AE-DD57-E849-B933-7C646190E2EA}" type="sibTrans" cxnId="{FB25311C-A337-E948-A3EB-4F487576C9CE}">
      <dgm:prSet/>
      <dgm:spPr/>
      <dgm:t>
        <a:bodyPr/>
        <a:lstStyle/>
        <a:p>
          <a:endParaRPr lang="en-US"/>
        </a:p>
      </dgm:t>
    </dgm:pt>
    <dgm:pt modelId="{CAFAAC47-9CC4-1049-A7D2-233F6467757A}">
      <dgm:prSet phldrT="[Text]"/>
      <dgm:spPr/>
      <dgm:t>
        <a:bodyPr/>
        <a:lstStyle/>
        <a:p>
          <a:r>
            <a:rPr lang="en-US" dirty="0"/>
            <a:t>Certified</a:t>
          </a:r>
        </a:p>
      </dgm:t>
    </dgm:pt>
    <dgm:pt modelId="{B51AF182-E76C-9846-ADC2-E4A4C43F8474}" type="parTrans" cxnId="{E7DD66C7-1CF1-F549-ABDA-CE80AE958F6D}">
      <dgm:prSet/>
      <dgm:spPr/>
      <dgm:t>
        <a:bodyPr/>
        <a:lstStyle/>
        <a:p>
          <a:endParaRPr lang="en-US"/>
        </a:p>
      </dgm:t>
    </dgm:pt>
    <dgm:pt modelId="{C7BDAA82-5E8D-4740-A3C6-0993CF445595}" type="sibTrans" cxnId="{E7DD66C7-1CF1-F549-ABDA-CE80AE958F6D}">
      <dgm:prSet/>
      <dgm:spPr/>
      <dgm:t>
        <a:bodyPr/>
        <a:lstStyle/>
        <a:p>
          <a:endParaRPr lang="en-US"/>
        </a:p>
      </dgm:t>
    </dgm:pt>
    <dgm:pt modelId="{FF048FD7-749F-264F-AA8D-810AAD44F9F9}">
      <dgm:prSet phldrT="[Text]"/>
      <dgm:spPr/>
      <dgm:t>
        <a:bodyPr/>
        <a:lstStyle/>
        <a:p>
          <a:r>
            <a:rPr lang="en-US" dirty="0"/>
            <a:t>Non-focused</a:t>
          </a:r>
        </a:p>
      </dgm:t>
    </dgm:pt>
    <dgm:pt modelId="{A003BA65-BE45-B549-83B1-4B2E89854B6C}" type="parTrans" cxnId="{0ECCFB1E-B524-7543-B846-3633608312D1}">
      <dgm:prSet/>
      <dgm:spPr/>
      <dgm:t>
        <a:bodyPr/>
        <a:lstStyle/>
        <a:p>
          <a:endParaRPr lang="en-US"/>
        </a:p>
      </dgm:t>
    </dgm:pt>
    <dgm:pt modelId="{0E7694E0-692A-E04D-9F3D-BF0F9702AE4E}" type="sibTrans" cxnId="{0ECCFB1E-B524-7543-B846-3633608312D1}">
      <dgm:prSet/>
      <dgm:spPr/>
      <dgm:t>
        <a:bodyPr/>
        <a:lstStyle/>
        <a:p>
          <a:endParaRPr lang="en-US"/>
        </a:p>
      </dgm:t>
    </dgm:pt>
    <dgm:pt modelId="{A57A3B59-DF67-4847-837E-30BD6A72C69E}">
      <dgm:prSet phldrT="[Text]"/>
      <dgm:spPr/>
      <dgm:t>
        <a:bodyPr/>
        <a:lstStyle/>
        <a:p>
          <a:r>
            <a:rPr lang="en-US" dirty="0"/>
            <a:t>Program</a:t>
          </a:r>
        </a:p>
      </dgm:t>
    </dgm:pt>
    <dgm:pt modelId="{98B04E63-2890-484D-A148-E7E60DF0474B}" type="parTrans" cxnId="{3181272D-A905-0B47-9A95-4BCE0D3001AB}">
      <dgm:prSet/>
      <dgm:spPr/>
      <dgm:t>
        <a:bodyPr/>
        <a:lstStyle/>
        <a:p>
          <a:endParaRPr lang="en-US"/>
        </a:p>
      </dgm:t>
    </dgm:pt>
    <dgm:pt modelId="{8F98976C-D0F6-7643-AB18-F747D44EC5B4}" type="sibTrans" cxnId="{3181272D-A905-0B47-9A95-4BCE0D3001AB}">
      <dgm:prSet/>
      <dgm:spPr/>
      <dgm:t>
        <a:bodyPr/>
        <a:lstStyle/>
        <a:p>
          <a:endParaRPr lang="en-US"/>
        </a:p>
      </dgm:t>
    </dgm:pt>
    <dgm:pt modelId="{B0C1ADF0-0B04-0E45-BB14-E096E81A71CC}">
      <dgm:prSet phldrT="[Text]"/>
      <dgm:spPr/>
      <dgm:t>
        <a:bodyPr/>
        <a:lstStyle/>
        <a:p>
          <a:r>
            <a:rPr lang="en-US" dirty="0"/>
            <a:t>Context</a:t>
          </a:r>
        </a:p>
      </dgm:t>
    </dgm:pt>
    <dgm:pt modelId="{BEAC3A11-D28D-D84C-A6D1-DF92C0A2FEAA}" type="parTrans" cxnId="{E7126F07-82D5-3549-8F42-E77351AD432A}">
      <dgm:prSet/>
      <dgm:spPr/>
      <dgm:t>
        <a:bodyPr/>
        <a:lstStyle/>
        <a:p>
          <a:endParaRPr lang="en-US"/>
        </a:p>
      </dgm:t>
    </dgm:pt>
    <dgm:pt modelId="{31CCD972-7031-8845-80E6-699CF348242F}" type="sibTrans" cxnId="{E7126F07-82D5-3549-8F42-E77351AD432A}">
      <dgm:prSet/>
      <dgm:spPr/>
      <dgm:t>
        <a:bodyPr/>
        <a:lstStyle/>
        <a:p>
          <a:endParaRPr lang="en-US"/>
        </a:p>
      </dgm:t>
    </dgm:pt>
    <dgm:pt modelId="{29880744-3494-FC46-A0D8-981AC5DDA59C}">
      <dgm:prSet phldrT="[Text]"/>
      <dgm:spPr/>
      <dgm:t>
        <a:bodyPr/>
        <a:lstStyle/>
        <a:p>
          <a:r>
            <a:rPr lang="en-US" dirty="0" err="1"/>
            <a:t>Chronosequence</a:t>
          </a:r>
          <a:endParaRPr lang="en-US" dirty="0"/>
        </a:p>
      </dgm:t>
    </dgm:pt>
    <dgm:pt modelId="{50C64BC6-F19C-E04D-B8DF-394796DC416F}" type="parTrans" cxnId="{58A9AFEA-4E26-F240-9148-9C3F02C231E8}">
      <dgm:prSet/>
      <dgm:spPr/>
      <dgm:t>
        <a:bodyPr/>
        <a:lstStyle/>
        <a:p>
          <a:endParaRPr lang="en-US"/>
        </a:p>
      </dgm:t>
    </dgm:pt>
    <dgm:pt modelId="{84BCF471-EBD3-6948-B49B-50E015618FC9}" type="sibTrans" cxnId="{58A9AFEA-4E26-F240-9148-9C3F02C231E8}">
      <dgm:prSet/>
      <dgm:spPr/>
      <dgm:t>
        <a:bodyPr/>
        <a:lstStyle/>
        <a:p>
          <a:endParaRPr lang="en-US"/>
        </a:p>
      </dgm:t>
    </dgm:pt>
    <dgm:pt modelId="{91A109B7-0F0E-E84D-B295-55480F4FF771}">
      <dgm:prSet/>
      <dgm:spPr/>
      <dgm:t>
        <a:bodyPr/>
        <a:lstStyle/>
        <a:p>
          <a:r>
            <a:rPr lang="en-US" dirty="0"/>
            <a:t>Planned</a:t>
          </a:r>
        </a:p>
      </dgm:t>
    </dgm:pt>
    <dgm:pt modelId="{546777C6-E176-4144-8719-9B24EBE0ABF6}" type="parTrans" cxnId="{B1C7F255-ABCA-FF44-BE7A-E73B8D47A11D}">
      <dgm:prSet/>
      <dgm:spPr/>
      <dgm:t>
        <a:bodyPr/>
        <a:lstStyle/>
        <a:p>
          <a:endParaRPr lang="en-US"/>
        </a:p>
      </dgm:t>
    </dgm:pt>
    <dgm:pt modelId="{3C089E95-9D5B-844A-8020-5912EE36E86C}" type="sibTrans" cxnId="{B1C7F255-ABCA-FF44-BE7A-E73B8D47A11D}">
      <dgm:prSet/>
      <dgm:spPr/>
      <dgm:t>
        <a:bodyPr/>
        <a:lstStyle/>
        <a:p>
          <a:endParaRPr lang="en-US"/>
        </a:p>
      </dgm:t>
    </dgm:pt>
    <dgm:pt modelId="{350270CB-C97A-2A47-8EEE-FB246DE0534A}">
      <dgm:prSet/>
      <dgm:spPr/>
      <dgm:t>
        <a:bodyPr/>
        <a:lstStyle/>
        <a:p>
          <a:r>
            <a:rPr lang="en-US" dirty="0"/>
            <a:t>Planned </a:t>
          </a:r>
        </a:p>
      </dgm:t>
    </dgm:pt>
    <dgm:pt modelId="{1469AABB-374D-5846-959D-EA7A9F35AB64}" type="parTrans" cxnId="{BF69C7D6-77AA-2145-8E3A-BD2E119AD66E}">
      <dgm:prSet/>
      <dgm:spPr/>
      <dgm:t>
        <a:bodyPr/>
        <a:lstStyle/>
        <a:p>
          <a:endParaRPr lang="en-US"/>
        </a:p>
      </dgm:t>
    </dgm:pt>
    <dgm:pt modelId="{FE97431F-8D02-C24A-ADD3-71075C343967}" type="sibTrans" cxnId="{BF69C7D6-77AA-2145-8E3A-BD2E119AD66E}">
      <dgm:prSet/>
      <dgm:spPr/>
      <dgm:t>
        <a:bodyPr/>
        <a:lstStyle/>
        <a:p>
          <a:endParaRPr lang="en-US"/>
        </a:p>
      </dgm:t>
    </dgm:pt>
    <dgm:pt modelId="{18ACC78C-9A2D-344E-99EE-2BE4F6AD0CD0}">
      <dgm:prSet/>
      <dgm:spPr/>
      <dgm:t>
        <a:bodyPr/>
        <a:lstStyle/>
        <a:p>
          <a:r>
            <a:rPr lang="en-US" dirty="0"/>
            <a:t>Certified</a:t>
          </a:r>
        </a:p>
      </dgm:t>
    </dgm:pt>
    <dgm:pt modelId="{129544D6-2686-6B44-97FE-937EFFB352C1}" type="parTrans" cxnId="{D20DF579-07FF-7E4A-B2CA-35F5C8EFBB97}">
      <dgm:prSet/>
      <dgm:spPr/>
      <dgm:t>
        <a:bodyPr/>
        <a:lstStyle/>
        <a:p>
          <a:endParaRPr lang="en-US"/>
        </a:p>
      </dgm:t>
    </dgm:pt>
    <dgm:pt modelId="{1C68BB3A-7283-3F49-AE78-0AB4761E8A66}" type="sibTrans" cxnId="{D20DF579-07FF-7E4A-B2CA-35F5C8EFBB97}">
      <dgm:prSet/>
      <dgm:spPr/>
      <dgm:t>
        <a:bodyPr/>
        <a:lstStyle/>
        <a:p>
          <a:endParaRPr lang="en-US"/>
        </a:p>
      </dgm:t>
    </dgm:pt>
    <dgm:pt modelId="{449E4EC0-0362-BD49-A4E4-B7509F2CDDE3}">
      <dgm:prSet/>
      <dgm:spPr/>
      <dgm:t>
        <a:bodyPr/>
        <a:lstStyle/>
        <a:p>
          <a:r>
            <a:rPr lang="en-US" dirty="0"/>
            <a:t>Hedgerow planting</a:t>
          </a:r>
        </a:p>
      </dgm:t>
    </dgm:pt>
    <dgm:pt modelId="{EA333A6D-6120-E144-A653-1FC0B8CB27B0}" type="parTrans" cxnId="{AEEDDC56-98B2-ED4E-8B75-A61CC9916252}">
      <dgm:prSet/>
      <dgm:spPr/>
      <dgm:t>
        <a:bodyPr/>
        <a:lstStyle/>
        <a:p>
          <a:endParaRPr lang="en-US"/>
        </a:p>
      </dgm:t>
    </dgm:pt>
    <dgm:pt modelId="{8CF03B04-D97F-2240-8E22-C4A2D415E8CB}" type="sibTrans" cxnId="{AEEDDC56-98B2-ED4E-8B75-A61CC9916252}">
      <dgm:prSet/>
      <dgm:spPr/>
      <dgm:t>
        <a:bodyPr/>
        <a:lstStyle/>
        <a:p>
          <a:endParaRPr lang="en-US"/>
        </a:p>
      </dgm:t>
    </dgm:pt>
    <dgm:pt modelId="{8AC4CF19-37AC-4A45-B80F-AD5952B5E27A}">
      <dgm:prSet phldrT="[Text]"/>
      <dgm:spPr/>
      <dgm:t>
        <a:bodyPr/>
        <a:lstStyle/>
        <a:p>
          <a:r>
            <a:rPr lang="en-US" dirty="0"/>
            <a:t>Practice</a:t>
          </a:r>
        </a:p>
      </dgm:t>
    </dgm:pt>
    <dgm:pt modelId="{5C9C01F5-A79F-A647-A63E-40F6B42EB00B}" type="parTrans" cxnId="{1FB4BE92-6629-5547-9BDB-EC6CF4AAD3CC}">
      <dgm:prSet/>
      <dgm:spPr/>
      <dgm:t>
        <a:bodyPr/>
        <a:lstStyle/>
        <a:p>
          <a:endParaRPr lang="en-US"/>
        </a:p>
      </dgm:t>
    </dgm:pt>
    <dgm:pt modelId="{9A3E876B-1864-6446-B0E6-B67B7EBBC62F}" type="sibTrans" cxnId="{1FB4BE92-6629-5547-9BDB-EC6CF4AAD3CC}">
      <dgm:prSet/>
      <dgm:spPr/>
      <dgm:t>
        <a:bodyPr/>
        <a:lstStyle/>
        <a:p>
          <a:endParaRPr lang="en-US"/>
        </a:p>
      </dgm:t>
    </dgm:pt>
    <dgm:pt modelId="{82640147-2732-A543-837B-19A7B82E350F}">
      <dgm:prSet/>
      <dgm:spPr/>
      <dgm:t>
        <a:bodyPr/>
        <a:lstStyle/>
        <a:p>
          <a:r>
            <a:rPr lang="en-US" dirty="0"/>
            <a:t>Hedgerow planting</a:t>
          </a:r>
        </a:p>
      </dgm:t>
    </dgm:pt>
    <dgm:pt modelId="{EA5C7270-9D80-5542-BB83-F19DBB324816}" type="parTrans" cxnId="{BB635D36-2687-0649-BA1E-E9A87165C77A}">
      <dgm:prSet/>
      <dgm:spPr/>
      <dgm:t>
        <a:bodyPr/>
        <a:lstStyle/>
        <a:p>
          <a:endParaRPr lang="en-US"/>
        </a:p>
      </dgm:t>
    </dgm:pt>
    <dgm:pt modelId="{519C25DA-6EC6-924E-BEA0-D311E0AB02CA}" type="sibTrans" cxnId="{BB635D36-2687-0649-BA1E-E9A87165C77A}">
      <dgm:prSet/>
      <dgm:spPr/>
      <dgm:t>
        <a:bodyPr/>
        <a:lstStyle/>
        <a:p>
          <a:endParaRPr lang="en-US"/>
        </a:p>
      </dgm:t>
    </dgm:pt>
    <dgm:pt modelId="{AFDA2E82-7261-984A-88E1-0B964C42113E}">
      <dgm:prSet/>
      <dgm:spPr/>
      <dgm:t>
        <a:bodyPr/>
        <a:lstStyle/>
        <a:p>
          <a:r>
            <a:rPr lang="en-US" dirty="0"/>
            <a:t>Hedgerow planting</a:t>
          </a:r>
        </a:p>
      </dgm:t>
    </dgm:pt>
    <dgm:pt modelId="{2026E32A-8D03-A249-BE61-4A70873D6D00}" type="parTrans" cxnId="{20310BB0-F1EB-1247-9D76-F5D9DDB96455}">
      <dgm:prSet/>
      <dgm:spPr/>
      <dgm:t>
        <a:bodyPr/>
        <a:lstStyle/>
        <a:p>
          <a:endParaRPr lang="en-US"/>
        </a:p>
      </dgm:t>
    </dgm:pt>
    <dgm:pt modelId="{1DDC6408-162C-A849-9A92-567584B49231}" type="sibTrans" cxnId="{20310BB0-F1EB-1247-9D76-F5D9DDB96455}">
      <dgm:prSet/>
      <dgm:spPr/>
      <dgm:t>
        <a:bodyPr/>
        <a:lstStyle/>
        <a:p>
          <a:endParaRPr lang="en-US"/>
        </a:p>
      </dgm:t>
    </dgm:pt>
    <dgm:pt modelId="{6CEBDCDF-50A1-4445-89EE-2F6735E7E745}">
      <dgm:prSet/>
      <dgm:spPr/>
      <dgm:t>
        <a:bodyPr/>
        <a:lstStyle/>
        <a:p>
          <a:r>
            <a:rPr lang="en-US" dirty="0"/>
            <a:t>Hedgerow planting</a:t>
          </a:r>
        </a:p>
      </dgm:t>
    </dgm:pt>
    <dgm:pt modelId="{0B6856C6-D2C5-214B-8B2E-86549C5B1871}" type="parTrans" cxnId="{2C082BAA-B6FE-BD4F-A43C-96B9BABAD99E}">
      <dgm:prSet/>
      <dgm:spPr/>
      <dgm:t>
        <a:bodyPr/>
        <a:lstStyle/>
        <a:p>
          <a:endParaRPr lang="en-US"/>
        </a:p>
      </dgm:t>
    </dgm:pt>
    <dgm:pt modelId="{5CD4C8D0-D59F-8F48-9424-F938E634E813}" type="sibTrans" cxnId="{2C082BAA-B6FE-BD4F-A43C-96B9BABAD99E}">
      <dgm:prSet/>
      <dgm:spPr/>
      <dgm:t>
        <a:bodyPr/>
        <a:lstStyle/>
        <a:p>
          <a:endParaRPr lang="en-US"/>
        </a:p>
      </dgm:t>
    </dgm:pt>
    <dgm:pt modelId="{1FAAA058-F4C6-A744-B2B6-3E366E144A54}" type="pres">
      <dgm:prSet presAssocID="{E5E30EB9-F64C-4440-917D-81F96232D8D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85C932D-5780-C74C-968C-D7B5C9B7FDD8}" type="pres">
      <dgm:prSet presAssocID="{E5E30EB9-F64C-4440-917D-81F96232D8D5}" presName="hierFlow" presStyleCnt="0"/>
      <dgm:spPr/>
    </dgm:pt>
    <dgm:pt modelId="{090FF02E-3D1C-DB4F-98E5-BDE03A0062BF}" type="pres">
      <dgm:prSet presAssocID="{E5E30EB9-F64C-4440-917D-81F96232D8D5}" presName="firstBuf" presStyleCnt="0"/>
      <dgm:spPr/>
    </dgm:pt>
    <dgm:pt modelId="{63FF5811-B26D-484B-907D-D663D8C2F6A3}" type="pres">
      <dgm:prSet presAssocID="{E5E30EB9-F64C-4440-917D-81F96232D8D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19954F9-C404-A94E-BADC-390E23B7F31A}" type="pres">
      <dgm:prSet presAssocID="{83FE2B6C-BC8A-F748-B47C-5BE52CC257AB}" presName="Name17" presStyleCnt="0"/>
      <dgm:spPr/>
    </dgm:pt>
    <dgm:pt modelId="{9393E31D-9CAF-5641-919D-1CA80D9D0B02}" type="pres">
      <dgm:prSet presAssocID="{83FE2B6C-BC8A-F748-B47C-5BE52CC257AB}" presName="level1Shape" presStyleLbl="node0" presStyleIdx="0" presStyleCnt="1">
        <dgm:presLayoutVars>
          <dgm:chPref val="3"/>
        </dgm:presLayoutVars>
      </dgm:prSet>
      <dgm:spPr/>
    </dgm:pt>
    <dgm:pt modelId="{BAF3AA59-954F-024C-ACAE-A543CCFC72DE}" type="pres">
      <dgm:prSet presAssocID="{83FE2B6C-BC8A-F748-B47C-5BE52CC257AB}" presName="hierChild2" presStyleCnt="0"/>
      <dgm:spPr/>
    </dgm:pt>
    <dgm:pt modelId="{E84D1A4F-29B8-9C46-84C7-AD73E51E687D}" type="pres">
      <dgm:prSet presAssocID="{82B3AECA-3222-664E-8DF0-9E44C43A7565}" presName="Name25" presStyleLbl="parChTrans1D2" presStyleIdx="0" presStyleCnt="2"/>
      <dgm:spPr/>
    </dgm:pt>
    <dgm:pt modelId="{95B316EA-1430-8D48-8C36-153F85D905A4}" type="pres">
      <dgm:prSet presAssocID="{82B3AECA-3222-664E-8DF0-9E44C43A7565}" presName="connTx" presStyleLbl="parChTrans1D2" presStyleIdx="0" presStyleCnt="2"/>
      <dgm:spPr/>
    </dgm:pt>
    <dgm:pt modelId="{28B9346B-96F1-F845-ABC6-CDD25AC38EBB}" type="pres">
      <dgm:prSet presAssocID="{C69D396D-602B-2148-ACD0-EE2FAFA82CC8}" presName="Name30" presStyleCnt="0"/>
      <dgm:spPr/>
    </dgm:pt>
    <dgm:pt modelId="{DC70FB53-71D9-5E4D-B387-AE7CD437D137}" type="pres">
      <dgm:prSet presAssocID="{C69D396D-602B-2148-ACD0-EE2FAFA82CC8}" presName="level2Shape" presStyleLbl="node2" presStyleIdx="0" presStyleCnt="2"/>
      <dgm:spPr/>
    </dgm:pt>
    <dgm:pt modelId="{9CC1F4A2-9378-394C-B8BB-DE294E6FBC20}" type="pres">
      <dgm:prSet presAssocID="{C69D396D-602B-2148-ACD0-EE2FAFA82CC8}" presName="hierChild3" presStyleCnt="0"/>
      <dgm:spPr/>
    </dgm:pt>
    <dgm:pt modelId="{DA43B954-6D25-4B4E-8980-7BCCB2EC1704}" type="pres">
      <dgm:prSet presAssocID="{B51AF182-E76C-9846-ADC2-E4A4C43F8474}" presName="Name25" presStyleLbl="parChTrans1D3" presStyleIdx="0" presStyleCnt="4"/>
      <dgm:spPr/>
    </dgm:pt>
    <dgm:pt modelId="{0DC0D5A7-A88B-354A-B8A9-0E4E6C7D3995}" type="pres">
      <dgm:prSet presAssocID="{B51AF182-E76C-9846-ADC2-E4A4C43F8474}" presName="connTx" presStyleLbl="parChTrans1D3" presStyleIdx="0" presStyleCnt="4"/>
      <dgm:spPr/>
    </dgm:pt>
    <dgm:pt modelId="{49801716-AF40-BB45-A342-C8B759DB46E3}" type="pres">
      <dgm:prSet presAssocID="{CAFAAC47-9CC4-1049-A7D2-233F6467757A}" presName="Name30" presStyleCnt="0"/>
      <dgm:spPr/>
    </dgm:pt>
    <dgm:pt modelId="{1B8D6B8C-C3DB-5543-9578-39964BDCD180}" type="pres">
      <dgm:prSet presAssocID="{CAFAAC47-9CC4-1049-A7D2-233F6467757A}" presName="level2Shape" presStyleLbl="node3" presStyleIdx="0" presStyleCnt="4"/>
      <dgm:spPr/>
    </dgm:pt>
    <dgm:pt modelId="{10763514-561B-5A4A-8BC0-C2994308BAB1}" type="pres">
      <dgm:prSet presAssocID="{CAFAAC47-9CC4-1049-A7D2-233F6467757A}" presName="hierChild3" presStyleCnt="0"/>
      <dgm:spPr/>
    </dgm:pt>
    <dgm:pt modelId="{0E3478FF-1B3B-2643-8428-AF0024AE5A71}" type="pres">
      <dgm:prSet presAssocID="{EA333A6D-6120-E144-A653-1FC0B8CB27B0}" presName="Name25" presStyleLbl="parChTrans1D4" presStyleIdx="0" presStyleCnt="4"/>
      <dgm:spPr/>
    </dgm:pt>
    <dgm:pt modelId="{B3D35617-00AB-8845-8422-00C84C662FE6}" type="pres">
      <dgm:prSet presAssocID="{EA333A6D-6120-E144-A653-1FC0B8CB27B0}" presName="connTx" presStyleLbl="parChTrans1D4" presStyleIdx="0" presStyleCnt="4"/>
      <dgm:spPr/>
    </dgm:pt>
    <dgm:pt modelId="{EA94BFEC-70C7-9D4F-A88E-3D25C61DC511}" type="pres">
      <dgm:prSet presAssocID="{449E4EC0-0362-BD49-A4E4-B7509F2CDDE3}" presName="Name30" presStyleCnt="0"/>
      <dgm:spPr/>
    </dgm:pt>
    <dgm:pt modelId="{C0793603-92A6-F54B-A3AC-7739C745BC57}" type="pres">
      <dgm:prSet presAssocID="{449E4EC0-0362-BD49-A4E4-B7509F2CDDE3}" presName="level2Shape" presStyleLbl="node4" presStyleIdx="0" presStyleCnt="4"/>
      <dgm:spPr/>
    </dgm:pt>
    <dgm:pt modelId="{EF5DFFBB-A67B-0740-ABED-59FEA1F43E42}" type="pres">
      <dgm:prSet presAssocID="{449E4EC0-0362-BD49-A4E4-B7509F2CDDE3}" presName="hierChild3" presStyleCnt="0"/>
      <dgm:spPr/>
    </dgm:pt>
    <dgm:pt modelId="{A0E552FE-D46C-C247-AEF4-AC07D98079EF}" type="pres">
      <dgm:prSet presAssocID="{546777C6-E176-4144-8719-9B24EBE0ABF6}" presName="Name25" presStyleLbl="parChTrans1D3" presStyleIdx="1" presStyleCnt="4"/>
      <dgm:spPr/>
    </dgm:pt>
    <dgm:pt modelId="{63F0EDDE-E91B-C94A-8EA6-43309278C4EA}" type="pres">
      <dgm:prSet presAssocID="{546777C6-E176-4144-8719-9B24EBE0ABF6}" presName="connTx" presStyleLbl="parChTrans1D3" presStyleIdx="1" presStyleCnt="4"/>
      <dgm:spPr/>
    </dgm:pt>
    <dgm:pt modelId="{D11845EB-8989-B74D-A7F0-9A4E4243F254}" type="pres">
      <dgm:prSet presAssocID="{91A109B7-0F0E-E84D-B295-55480F4FF771}" presName="Name30" presStyleCnt="0"/>
      <dgm:spPr/>
    </dgm:pt>
    <dgm:pt modelId="{60A48C9D-D4B3-9541-9E05-3EE8D9444BB0}" type="pres">
      <dgm:prSet presAssocID="{91A109B7-0F0E-E84D-B295-55480F4FF771}" presName="level2Shape" presStyleLbl="node3" presStyleIdx="1" presStyleCnt="4"/>
      <dgm:spPr/>
    </dgm:pt>
    <dgm:pt modelId="{7699F7E6-ECF6-EC41-96DC-E74B21C85C16}" type="pres">
      <dgm:prSet presAssocID="{91A109B7-0F0E-E84D-B295-55480F4FF771}" presName="hierChild3" presStyleCnt="0"/>
      <dgm:spPr/>
    </dgm:pt>
    <dgm:pt modelId="{7C6C08C0-00BB-DA41-806D-B9B8028F3C44}" type="pres">
      <dgm:prSet presAssocID="{EA5C7270-9D80-5542-BB83-F19DBB324816}" presName="Name25" presStyleLbl="parChTrans1D4" presStyleIdx="1" presStyleCnt="4"/>
      <dgm:spPr/>
    </dgm:pt>
    <dgm:pt modelId="{8DF1F886-9203-F64F-A52E-9203C584CA81}" type="pres">
      <dgm:prSet presAssocID="{EA5C7270-9D80-5542-BB83-F19DBB324816}" presName="connTx" presStyleLbl="parChTrans1D4" presStyleIdx="1" presStyleCnt="4"/>
      <dgm:spPr/>
    </dgm:pt>
    <dgm:pt modelId="{39D52156-1D12-FB4A-A16E-7B9CABC1AC6A}" type="pres">
      <dgm:prSet presAssocID="{82640147-2732-A543-837B-19A7B82E350F}" presName="Name30" presStyleCnt="0"/>
      <dgm:spPr/>
    </dgm:pt>
    <dgm:pt modelId="{9C8A9BFF-DB6F-714A-BB52-C07065EE56DB}" type="pres">
      <dgm:prSet presAssocID="{82640147-2732-A543-837B-19A7B82E350F}" presName="level2Shape" presStyleLbl="node4" presStyleIdx="1" presStyleCnt="4"/>
      <dgm:spPr/>
    </dgm:pt>
    <dgm:pt modelId="{B4F3064A-1D5C-E742-912D-CE78753A74AE}" type="pres">
      <dgm:prSet presAssocID="{82640147-2732-A543-837B-19A7B82E350F}" presName="hierChild3" presStyleCnt="0"/>
      <dgm:spPr/>
    </dgm:pt>
    <dgm:pt modelId="{5F024B5B-E6B3-1841-B85C-5CC371EFE3B8}" type="pres">
      <dgm:prSet presAssocID="{A003BA65-BE45-B549-83B1-4B2E89854B6C}" presName="Name25" presStyleLbl="parChTrans1D2" presStyleIdx="1" presStyleCnt="2"/>
      <dgm:spPr/>
    </dgm:pt>
    <dgm:pt modelId="{5F757314-5939-654C-B21D-D829E8499D53}" type="pres">
      <dgm:prSet presAssocID="{A003BA65-BE45-B549-83B1-4B2E89854B6C}" presName="connTx" presStyleLbl="parChTrans1D2" presStyleIdx="1" presStyleCnt="2"/>
      <dgm:spPr/>
    </dgm:pt>
    <dgm:pt modelId="{623BD85D-2C8C-694E-9C9B-4D45338DED82}" type="pres">
      <dgm:prSet presAssocID="{FF048FD7-749F-264F-AA8D-810AAD44F9F9}" presName="Name30" presStyleCnt="0"/>
      <dgm:spPr/>
    </dgm:pt>
    <dgm:pt modelId="{B59863D4-86C7-5B4D-BF60-2E635E26D445}" type="pres">
      <dgm:prSet presAssocID="{FF048FD7-749F-264F-AA8D-810AAD44F9F9}" presName="level2Shape" presStyleLbl="node2" presStyleIdx="1" presStyleCnt="2"/>
      <dgm:spPr/>
    </dgm:pt>
    <dgm:pt modelId="{6B8192D3-2E7A-8748-880E-7369E45ACF6B}" type="pres">
      <dgm:prSet presAssocID="{FF048FD7-749F-264F-AA8D-810AAD44F9F9}" presName="hierChild3" presStyleCnt="0"/>
      <dgm:spPr/>
    </dgm:pt>
    <dgm:pt modelId="{28F9A895-3F4A-1249-AB11-2BE827E83AAC}" type="pres">
      <dgm:prSet presAssocID="{1469AABB-374D-5846-959D-EA7A9F35AB64}" presName="Name25" presStyleLbl="parChTrans1D3" presStyleIdx="2" presStyleCnt="4"/>
      <dgm:spPr/>
    </dgm:pt>
    <dgm:pt modelId="{DAC09872-89A3-A144-A0B5-B9E57304669C}" type="pres">
      <dgm:prSet presAssocID="{1469AABB-374D-5846-959D-EA7A9F35AB64}" presName="connTx" presStyleLbl="parChTrans1D3" presStyleIdx="2" presStyleCnt="4"/>
      <dgm:spPr/>
    </dgm:pt>
    <dgm:pt modelId="{28C63FC2-684A-7140-A860-B27E6370B714}" type="pres">
      <dgm:prSet presAssocID="{350270CB-C97A-2A47-8EEE-FB246DE0534A}" presName="Name30" presStyleCnt="0"/>
      <dgm:spPr/>
    </dgm:pt>
    <dgm:pt modelId="{692E1EB6-410D-4243-8A32-24DA399D2DA0}" type="pres">
      <dgm:prSet presAssocID="{350270CB-C97A-2A47-8EEE-FB246DE0534A}" presName="level2Shape" presStyleLbl="node3" presStyleIdx="2" presStyleCnt="4"/>
      <dgm:spPr/>
    </dgm:pt>
    <dgm:pt modelId="{757668E3-F4C3-7E42-B2AF-AC9106E74C83}" type="pres">
      <dgm:prSet presAssocID="{350270CB-C97A-2A47-8EEE-FB246DE0534A}" presName="hierChild3" presStyleCnt="0"/>
      <dgm:spPr/>
    </dgm:pt>
    <dgm:pt modelId="{E6B2A824-0201-8A41-9794-BE0BD7BCE166}" type="pres">
      <dgm:prSet presAssocID="{2026E32A-8D03-A249-BE61-4A70873D6D00}" presName="Name25" presStyleLbl="parChTrans1D4" presStyleIdx="2" presStyleCnt="4"/>
      <dgm:spPr/>
    </dgm:pt>
    <dgm:pt modelId="{6757C52F-5FBE-E74B-B3F3-5393F77D8CA0}" type="pres">
      <dgm:prSet presAssocID="{2026E32A-8D03-A249-BE61-4A70873D6D00}" presName="connTx" presStyleLbl="parChTrans1D4" presStyleIdx="2" presStyleCnt="4"/>
      <dgm:spPr/>
    </dgm:pt>
    <dgm:pt modelId="{34527C9B-2244-3841-A73F-BB723254C2A8}" type="pres">
      <dgm:prSet presAssocID="{AFDA2E82-7261-984A-88E1-0B964C42113E}" presName="Name30" presStyleCnt="0"/>
      <dgm:spPr/>
    </dgm:pt>
    <dgm:pt modelId="{837A5B2A-DBD5-7246-A5F5-C5C1E51A5E97}" type="pres">
      <dgm:prSet presAssocID="{AFDA2E82-7261-984A-88E1-0B964C42113E}" presName="level2Shape" presStyleLbl="node4" presStyleIdx="2" presStyleCnt="4"/>
      <dgm:spPr/>
    </dgm:pt>
    <dgm:pt modelId="{C6A2D3D8-A67B-C140-87D0-E6F63D3DCC67}" type="pres">
      <dgm:prSet presAssocID="{AFDA2E82-7261-984A-88E1-0B964C42113E}" presName="hierChild3" presStyleCnt="0"/>
      <dgm:spPr/>
    </dgm:pt>
    <dgm:pt modelId="{C1039164-76B5-5A40-8575-5A4709C78A26}" type="pres">
      <dgm:prSet presAssocID="{129544D6-2686-6B44-97FE-937EFFB352C1}" presName="Name25" presStyleLbl="parChTrans1D3" presStyleIdx="3" presStyleCnt="4"/>
      <dgm:spPr/>
    </dgm:pt>
    <dgm:pt modelId="{2EB0EA95-985D-8E4C-A846-3A567EAD3F67}" type="pres">
      <dgm:prSet presAssocID="{129544D6-2686-6B44-97FE-937EFFB352C1}" presName="connTx" presStyleLbl="parChTrans1D3" presStyleIdx="3" presStyleCnt="4"/>
      <dgm:spPr/>
    </dgm:pt>
    <dgm:pt modelId="{A1DB9F1B-1651-0C4F-8841-8E0655207E7D}" type="pres">
      <dgm:prSet presAssocID="{18ACC78C-9A2D-344E-99EE-2BE4F6AD0CD0}" presName="Name30" presStyleCnt="0"/>
      <dgm:spPr/>
    </dgm:pt>
    <dgm:pt modelId="{D7A7C970-5B6C-0B47-B788-0A586D3754E9}" type="pres">
      <dgm:prSet presAssocID="{18ACC78C-9A2D-344E-99EE-2BE4F6AD0CD0}" presName="level2Shape" presStyleLbl="node3" presStyleIdx="3" presStyleCnt="4"/>
      <dgm:spPr/>
    </dgm:pt>
    <dgm:pt modelId="{4C430F6D-55E0-6A40-9522-7CB0338DDE63}" type="pres">
      <dgm:prSet presAssocID="{18ACC78C-9A2D-344E-99EE-2BE4F6AD0CD0}" presName="hierChild3" presStyleCnt="0"/>
      <dgm:spPr/>
    </dgm:pt>
    <dgm:pt modelId="{DF9131E5-FEB1-8041-8DE9-5FB98401F19A}" type="pres">
      <dgm:prSet presAssocID="{0B6856C6-D2C5-214B-8B2E-86549C5B1871}" presName="Name25" presStyleLbl="parChTrans1D4" presStyleIdx="3" presStyleCnt="4"/>
      <dgm:spPr/>
    </dgm:pt>
    <dgm:pt modelId="{A222542A-03E9-FB46-A288-CB41DDF8CDC7}" type="pres">
      <dgm:prSet presAssocID="{0B6856C6-D2C5-214B-8B2E-86549C5B1871}" presName="connTx" presStyleLbl="parChTrans1D4" presStyleIdx="3" presStyleCnt="4"/>
      <dgm:spPr/>
    </dgm:pt>
    <dgm:pt modelId="{05522E0E-48BB-D140-8B85-140AA7530416}" type="pres">
      <dgm:prSet presAssocID="{6CEBDCDF-50A1-4445-89EE-2F6735E7E745}" presName="Name30" presStyleCnt="0"/>
      <dgm:spPr/>
    </dgm:pt>
    <dgm:pt modelId="{07E05B07-E878-9A4D-9AA7-B5E6CB418384}" type="pres">
      <dgm:prSet presAssocID="{6CEBDCDF-50A1-4445-89EE-2F6735E7E745}" presName="level2Shape" presStyleLbl="node4" presStyleIdx="3" presStyleCnt="4"/>
      <dgm:spPr/>
    </dgm:pt>
    <dgm:pt modelId="{BC79C0DE-42CD-F140-8A64-A1D7023693F3}" type="pres">
      <dgm:prSet presAssocID="{6CEBDCDF-50A1-4445-89EE-2F6735E7E745}" presName="hierChild3" presStyleCnt="0"/>
      <dgm:spPr/>
    </dgm:pt>
    <dgm:pt modelId="{99427089-38D1-724A-B370-3C644150F795}" type="pres">
      <dgm:prSet presAssocID="{E5E30EB9-F64C-4440-917D-81F96232D8D5}" presName="bgShapesFlow" presStyleCnt="0"/>
      <dgm:spPr/>
    </dgm:pt>
    <dgm:pt modelId="{DD3C233B-5118-F94C-8478-0AEF511DEC05}" type="pres">
      <dgm:prSet presAssocID="{A57A3B59-DF67-4847-837E-30BD6A72C69E}" presName="rectComp" presStyleCnt="0"/>
      <dgm:spPr/>
    </dgm:pt>
    <dgm:pt modelId="{3182A82C-F8B5-CD44-9C50-2BC702050570}" type="pres">
      <dgm:prSet presAssocID="{A57A3B59-DF67-4847-837E-30BD6A72C69E}" presName="bgRect" presStyleLbl="bgShp" presStyleIdx="0" presStyleCnt="4"/>
      <dgm:spPr/>
    </dgm:pt>
    <dgm:pt modelId="{A6A20C7C-D97B-2A45-B20E-64AEE5B35A95}" type="pres">
      <dgm:prSet presAssocID="{A57A3B59-DF67-4847-837E-30BD6A72C69E}" presName="bgRectTx" presStyleLbl="bgShp" presStyleIdx="0" presStyleCnt="4">
        <dgm:presLayoutVars>
          <dgm:bulletEnabled val="1"/>
        </dgm:presLayoutVars>
      </dgm:prSet>
      <dgm:spPr/>
    </dgm:pt>
    <dgm:pt modelId="{91E91D13-E0D4-8B48-A94F-7C3A3ADBACC6}" type="pres">
      <dgm:prSet presAssocID="{A57A3B59-DF67-4847-837E-30BD6A72C69E}" presName="spComp" presStyleCnt="0"/>
      <dgm:spPr/>
    </dgm:pt>
    <dgm:pt modelId="{27DD53A6-BEFD-7D44-ADFC-76B298840045}" type="pres">
      <dgm:prSet presAssocID="{A57A3B59-DF67-4847-837E-30BD6A72C69E}" presName="hSp" presStyleCnt="0"/>
      <dgm:spPr/>
    </dgm:pt>
    <dgm:pt modelId="{425021B6-353C-724F-81CA-D456760573A5}" type="pres">
      <dgm:prSet presAssocID="{B0C1ADF0-0B04-0E45-BB14-E096E81A71CC}" presName="rectComp" presStyleCnt="0"/>
      <dgm:spPr/>
    </dgm:pt>
    <dgm:pt modelId="{37940A80-80DB-204E-A46A-8BFA78F16285}" type="pres">
      <dgm:prSet presAssocID="{B0C1ADF0-0B04-0E45-BB14-E096E81A71CC}" presName="bgRect" presStyleLbl="bgShp" presStyleIdx="1" presStyleCnt="4"/>
      <dgm:spPr/>
    </dgm:pt>
    <dgm:pt modelId="{8ADF4393-7530-554F-BC8E-B2686F46F998}" type="pres">
      <dgm:prSet presAssocID="{B0C1ADF0-0B04-0E45-BB14-E096E81A71CC}" presName="bgRectTx" presStyleLbl="bgShp" presStyleIdx="1" presStyleCnt="4">
        <dgm:presLayoutVars>
          <dgm:bulletEnabled val="1"/>
        </dgm:presLayoutVars>
      </dgm:prSet>
      <dgm:spPr/>
    </dgm:pt>
    <dgm:pt modelId="{076992DB-3DF0-0E46-81A1-0F3CDD2D9E94}" type="pres">
      <dgm:prSet presAssocID="{B0C1ADF0-0B04-0E45-BB14-E096E81A71CC}" presName="spComp" presStyleCnt="0"/>
      <dgm:spPr/>
    </dgm:pt>
    <dgm:pt modelId="{025BD698-4107-B44F-B5F4-ED0C5F5CAAF7}" type="pres">
      <dgm:prSet presAssocID="{B0C1ADF0-0B04-0E45-BB14-E096E81A71CC}" presName="hSp" presStyleCnt="0"/>
      <dgm:spPr/>
    </dgm:pt>
    <dgm:pt modelId="{15DBE19D-5CE6-6D42-960E-7B75DAA8477C}" type="pres">
      <dgm:prSet presAssocID="{29880744-3494-FC46-A0D8-981AC5DDA59C}" presName="rectComp" presStyleCnt="0"/>
      <dgm:spPr/>
    </dgm:pt>
    <dgm:pt modelId="{2D88E3D0-662B-6446-93F8-83D4822DB948}" type="pres">
      <dgm:prSet presAssocID="{29880744-3494-FC46-A0D8-981AC5DDA59C}" presName="bgRect" presStyleLbl="bgShp" presStyleIdx="2" presStyleCnt="4"/>
      <dgm:spPr/>
    </dgm:pt>
    <dgm:pt modelId="{CD9472F9-0427-FC47-9DD4-8977B89644CB}" type="pres">
      <dgm:prSet presAssocID="{29880744-3494-FC46-A0D8-981AC5DDA59C}" presName="bgRectTx" presStyleLbl="bgShp" presStyleIdx="2" presStyleCnt="4">
        <dgm:presLayoutVars>
          <dgm:bulletEnabled val="1"/>
        </dgm:presLayoutVars>
      </dgm:prSet>
      <dgm:spPr/>
    </dgm:pt>
    <dgm:pt modelId="{A99B3769-B978-8B42-9E3B-8A56A5E60729}" type="pres">
      <dgm:prSet presAssocID="{29880744-3494-FC46-A0D8-981AC5DDA59C}" presName="spComp" presStyleCnt="0"/>
      <dgm:spPr/>
    </dgm:pt>
    <dgm:pt modelId="{F84020CB-6B5D-5647-8077-0FFD3ECBCE23}" type="pres">
      <dgm:prSet presAssocID="{29880744-3494-FC46-A0D8-981AC5DDA59C}" presName="hSp" presStyleCnt="0"/>
      <dgm:spPr/>
    </dgm:pt>
    <dgm:pt modelId="{5C13960A-D305-DA48-AF78-707CA4E9B455}" type="pres">
      <dgm:prSet presAssocID="{8AC4CF19-37AC-4A45-B80F-AD5952B5E27A}" presName="rectComp" presStyleCnt="0"/>
      <dgm:spPr/>
    </dgm:pt>
    <dgm:pt modelId="{86337847-73D6-784A-8C0C-A7B082538B3B}" type="pres">
      <dgm:prSet presAssocID="{8AC4CF19-37AC-4A45-B80F-AD5952B5E27A}" presName="bgRect" presStyleLbl="bgShp" presStyleIdx="3" presStyleCnt="4"/>
      <dgm:spPr/>
    </dgm:pt>
    <dgm:pt modelId="{57D8EF84-7EE0-AC4B-B5A1-88B5FE033354}" type="pres">
      <dgm:prSet presAssocID="{8AC4CF19-37AC-4A45-B80F-AD5952B5E27A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BFBE2E04-BF97-A340-8D78-D89CBAB1BE0D}" type="presOf" srcId="{A57A3B59-DF67-4847-837E-30BD6A72C69E}" destId="{3182A82C-F8B5-CD44-9C50-2BC702050570}" srcOrd="0" destOrd="0" presId="urn:microsoft.com/office/officeart/2005/8/layout/hierarchy5"/>
    <dgm:cxn modelId="{E7126F07-82D5-3549-8F42-E77351AD432A}" srcId="{E5E30EB9-F64C-4440-917D-81F96232D8D5}" destId="{B0C1ADF0-0B04-0E45-BB14-E096E81A71CC}" srcOrd="2" destOrd="0" parTransId="{BEAC3A11-D28D-D84C-A6D1-DF92C0A2FEAA}" sibTransId="{31CCD972-7031-8845-80E6-699CF348242F}"/>
    <dgm:cxn modelId="{2880DE0C-8F7A-0742-938A-A68180EAA5B5}" type="presOf" srcId="{8AC4CF19-37AC-4A45-B80F-AD5952B5E27A}" destId="{57D8EF84-7EE0-AC4B-B5A1-88B5FE033354}" srcOrd="1" destOrd="0" presId="urn:microsoft.com/office/officeart/2005/8/layout/hierarchy5"/>
    <dgm:cxn modelId="{99A5BE17-E463-B04D-9D21-F0198F469F90}" type="presOf" srcId="{82B3AECA-3222-664E-8DF0-9E44C43A7565}" destId="{95B316EA-1430-8D48-8C36-153F85D905A4}" srcOrd="1" destOrd="0" presId="urn:microsoft.com/office/officeart/2005/8/layout/hierarchy5"/>
    <dgm:cxn modelId="{FB25311C-A337-E948-A3EB-4F487576C9CE}" srcId="{83FE2B6C-BC8A-F748-B47C-5BE52CC257AB}" destId="{C69D396D-602B-2148-ACD0-EE2FAFA82CC8}" srcOrd="0" destOrd="0" parTransId="{82B3AECA-3222-664E-8DF0-9E44C43A7565}" sibTransId="{3A6706AE-DD57-E849-B933-7C646190E2EA}"/>
    <dgm:cxn modelId="{0ECCFB1E-B524-7543-B846-3633608312D1}" srcId="{83FE2B6C-BC8A-F748-B47C-5BE52CC257AB}" destId="{FF048FD7-749F-264F-AA8D-810AAD44F9F9}" srcOrd="1" destOrd="0" parTransId="{A003BA65-BE45-B549-83B1-4B2E89854B6C}" sibTransId="{0E7694E0-692A-E04D-9F3D-BF0F9702AE4E}"/>
    <dgm:cxn modelId="{B143CC20-CEBF-6946-B523-49A5D4B8051A}" type="presOf" srcId="{E5E30EB9-F64C-4440-917D-81F96232D8D5}" destId="{1FAAA058-F4C6-A744-B2B6-3E366E144A54}" srcOrd="0" destOrd="0" presId="urn:microsoft.com/office/officeart/2005/8/layout/hierarchy5"/>
    <dgm:cxn modelId="{79E55C21-D243-0C48-8DD9-80F606889792}" type="presOf" srcId="{8AC4CF19-37AC-4A45-B80F-AD5952B5E27A}" destId="{86337847-73D6-784A-8C0C-A7B082538B3B}" srcOrd="0" destOrd="0" presId="urn:microsoft.com/office/officeart/2005/8/layout/hierarchy5"/>
    <dgm:cxn modelId="{3181272D-A905-0B47-9A95-4BCE0D3001AB}" srcId="{E5E30EB9-F64C-4440-917D-81F96232D8D5}" destId="{A57A3B59-DF67-4847-837E-30BD6A72C69E}" srcOrd="1" destOrd="0" parTransId="{98B04E63-2890-484D-A148-E7E60DF0474B}" sibTransId="{8F98976C-D0F6-7643-AB18-F747D44EC5B4}"/>
    <dgm:cxn modelId="{9903452E-261F-7041-AAE9-015DFBACC569}" type="presOf" srcId="{129544D6-2686-6B44-97FE-937EFFB352C1}" destId="{2EB0EA95-985D-8E4C-A846-3A567EAD3F67}" srcOrd="1" destOrd="0" presId="urn:microsoft.com/office/officeart/2005/8/layout/hierarchy5"/>
    <dgm:cxn modelId="{BB635D36-2687-0649-BA1E-E9A87165C77A}" srcId="{91A109B7-0F0E-E84D-B295-55480F4FF771}" destId="{82640147-2732-A543-837B-19A7B82E350F}" srcOrd="0" destOrd="0" parTransId="{EA5C7270-9D80-5542-BB83-F19DBB324816}" sibTransId="{519C25DA-6EC6-924E-BEA0-D311E0AB02CA}"/>
    <dgm:cxn modelId="{66A19738-3BE1-CD41-BE70-F18DFE7BC9A9}" type="presOf" srcId="{B0C1ADF0-0B04-0E45-BB14-E096E81A71CC}" destId="{8ADF4393-7530-554F-BC8E-B2686F46F998}" srcOrd="1" destOrd="0" presId="urn:microsoft.com/office/officeart/2005/8/layout/hierarchy5"/>
    <dgm:cxn modelId="{0C244E3F-7F3B-DD42-AF34-349DF0369F49}" type="presOf" srcId="{29880744-3494-FC46-A0D8-981AC5DDA59C}" destId="{2D88E3D0-662B-6446-93F8-83D4822DB948}" srcOrd="0" destOrd="0" presId="urn:microsoft.com/office/officeart/2005/8/layout/hierarchy5"/>
    <dgm:cxn modelId="{BE0C565D-610C-4143-8816-CF1A5EA4EB4C}" type="presOf" srcId="{EA5C7270-9D80-5542-BB83-F19DBB324816}" destId="{7C6C08C0-00BB-DA41-806D-B9B8028F3C44}" srcOrd="0" destOrd="0" presId="urn:microsoft.com/office/officeart/2005/8/layout/hierarchy5"/>
    <dgm:cxn modelId="{88F6B15E-DBFD-9542-A501-84E572D83E92}" type="presOf" srcId="{83FE2B6C-BC8A-F748-B47C-5BE52CC257AB}" destId="{9393E31D-9CAF-5641-919D-1CA80D9D0B02}" srcOrd="0" destOrd="0" presId="urn:microsoft.com/office/officeart/2005/8/layout/hierarchy5"/>
    <dgm:cxn modelId="{800FCE63-09F4-4048-87A3-29BC825FA3BC}" type="presOf" srcId="{B0C1ADF0-0B04-0E45-BB14-E096E81A71CC}" destId="{37940A80-80DB-204E-A46A-8BFA78F16285}" srcOrd="0" destOrd="0" presId="urn:microsoft.com/office/officeart/2005/8/layout/hierarchy5"/>
    <dgm:cxn modelId="{EE37B969-AE24-7740-8EFD-6CF34E0E8C89}" type="presOf" srcId="{546777C6-E176-4144-8719-9B24EBE0ABF6}" destId="{63F0EDDE-E91B-C94A-8EA6-43309278C4EA}" srcOrd="1" destOrd="0" presId="urn:microsoft.com/office/officeart/2005/8/layout/hierarchy5"/>
    <dgm:cxn modelId="{1CE65D4A-45A9-6B4F-AC75-B6A0081B3930}" type="presOf" srcId="{0B6856C6-D2C5-214B-8B2E-86549C5B1871}" destId="{DF9131E5-FEB1-8041-8DE9-5FB98401F19A}" srcOrd="0" destOrd="0" presId="urn:microsoft.com/office/officeart/2005/8/layout/hierarchy5"/>
    <dgm:cxn modelId="{A1528450-0843-9542-A659-C195FDC8D5D6}" type="presOf" srcId="{82B3AECA-3222-664E-8DF0-9E44C43A7565}" destId="{E84D1A4F-29B8-9C46-84C7-AD73E51E687D}" srcOrd="0" destOrd="0" presId="urn:microsoft.com/office/officeart/2005/8/layout/hierarchy5"/>
    <dgm:cxn modelId="{4CF51E72-40BE-CF4B-9BC7-02D84133685F}" type="presOf" srcId="{EA333A6D-6120-E144-A653-1FC0B8CB27B0}" destId="{B3D35617-00AB-8845-8422-00C84C662FE6}" srcOrd="1" destOrd="0" presId="urn:microsoft.com/office/officeart/2005/8/layout/hierarchy5"/>
    <dgm:cxn modelId="{B03C9755-494F-4845-BA1C-4D0BA655213E}" type="presOf" srcId="{AFDA2E82-7261-984A-88E1-0B964C42113E}" destId="{837A5B2A-DBD5-7246-A5F5-C5C1E51A5E97}" srcOrd="0" destOrd="0" presId="urn:microsoft.com/office/officeart/2005/8/layout/hierarchy5"/>
    <dgm:cxn modelId="{B1C7F255-ABCA-FF44-BE7A-E73B8D47A11D}" srcId="{C69D396D-602B-2148-ACD0-EE2FAFA82CC8}" destId="{91A109B7-0F0E-E84D-B295-55480F4FF771}" srcOrd="1" destOrd="0" parTransId="{546777C6-E176-4144-8719-9B24EBE0ABF6}" sibTransId="{3C089E95-9D5B-844A-8020-5912EE36E86C}"/>
    <dgm:cxn modelId="{AEEDDC56-98B2-ED4E-8B75-A61CC9916252}" srcId="{CAFAAC47-9CC4-1049-A7D2-233F6467757A}" destId="{449E4EC0-0362-BD49-A4E4-B7509F2CDDE3}" srcOrd="0" destOrd="0" parTransId="{EA333A6D-6120-E144-A653-1FC0B8CB27B0}" sibTransId="{8CF03B04-D97F-2240-8E22-C4A2D415E8CB}"/>
    <dgm:cxn modelId="{0325E976-7871-C945-8785-44CBB2BD8EC9}" type="presOf" srcId="{350270CB-C97A-2A47-8EEE-FB246DE0534A}" destId="{692E1EB6-410D-4243-8A32-24DA399D2DA0}" srcOrd="0" destOrd="0" presId="urn:microsoft.com/office/officeart/2005/8/layout/hierarchy5"/>
    <dgm:cxn modelId="{56C57C59-5411-9A48-AA1D-242EF6C0279D}" type="presOf" srcId="{EA333A6D-6120-E144-A653-1FC0B8CB27B0}" destId="{0E3478FF-1B3B-2643-8428-AF0024AE5A71}" srcOrd="0" destOrd="0" presId="urn:microsoft.com/office/officeart/2005/8/layout/hierarchy5"/>
    <dgm:cxn modelId="{D20DF579-07FF-7E4A-B2CA-35F5C8EFBB97}" srcId="{FF048FD7-749F-264F-AA8D-810AAD44F9F9}" destId="{18ACC78C-9A2D-344E-99EE-2BE4F6AD0CD0}" srcOrd="1" destOrd="0" parTransId="{129544D6-2686-6B44-97FE-937EFFB352C1}" sibTransId="{1C68BB3A-7283-3F49-AE78-0AB4761E8A66}"/>
    <dgm:cxn modelId="{F06E3983-1377-1F4C-9692-AD1EFFDC81B3}" type="presOf" srcId="{1469AABB-374D-5846-959D-EA7A9F35AB64}" destId="{DAC09872-89A3-A144-A0B5-B9E57304669C}" srcOrd="1" destOrd="0" presId="urn:microsoft.com/office/officeart/2005/8/layout/hierarchy5"/>
    <dgm:cxn modelId="{09E46988-71F1-E742-8219-47FDAFF4FC40}" type="presOf" srcId="{B51AF182-E76C-9846-ADC2-E4A4C43F8474}" destId="{DA43B954-6D25-4B4E-8980-7BCCB2EC1704}" srcOrd="0" destOrd="0" presId="urn:microsoft.com/office/officeart/2005/8/layout/hierarchy5"/>
    <dgm:cxn modelId="{1FB4BE92-6629-5547-9BDB-EC6CF4AAD3CC}" srcId="{E5E30EB9-F64C-4440-917D-81F96232D8D5}" destId="{8AC4CF19-37AC-4A45-B80F-AD5952B5E27A}" srcOrd="4" destOrd="0" parTransId="{5C9C01F5-A79F-A647-A63E-40F6B42EB00B}" sibTransId="{9A3E876B-1864-6446-B0E6-B67B7EBBC62F}"/>
    <dgm:cxn modelId="{32022394-818E-604F-B0B8-1BB746FBA42F}" type="presOf" srcId="{C69D396D-602B-2148-ACD0-EE2FAFA82CC8}" destId="{DC70FB53-71D9-5E4D-B387-AE7CD437D137}" srcOrd="0" destOrd="0" presId="urn:microsoft.com/office/officeart/2005/8/layout/hierarchy5"/>
    <dgm:cxn modelId="{E6978198-159B-4F4D-831E-18BE713060A2}" type="presOf" srcId="{91A109B7-0F0E-E84D-B295-55480F4FF771}" destId="{60A48C9D-D4B3-9541-9E05-3EE8D9444BB0}" srcOrd="0" destOrd="0" presId="urn:microsoft.com/office/officeart/2005/8/layout/hierarchy5"/>
    <dgm:cxn modelId="{6503999C-8C28-3A45-A954-61EA99337181}" type="presOf" srcId="{2026E32A-8D03-A249-BE61-4A70873D6D00}" destId="{E6B2A824-0201-8A41-9794-BE0BD7BCE166}" srcOrd="0" destOrd="0" presId="urn:microsoft.com/office/officeart/2005/8/layout/hierarchy5"/>
    <dgm:cxn modelId="{B256D89F-D604-5146-BD97-326159958BD9}" type="presOf" srcId="{82640147-2732-A543-837B-19A7B82E350F}" destId="{9C8A9BFF-DB6F-714A-BB52-C07065EE56DB}" srcOrd="0" destOrd="0" presId="urn:microsoft.com/office/officeart/2005/8/layout/hierarchy5"/>
    <dgm:cxn modelId="{9ADF0DA5-A523-6540-8E03-17986D032DCE}" type="presOf" srcId="{EA5C7270-9D80-5542-BB83-F19DBB324816}" destId="{8DF1F886-9203-F64F-A52E-9203C584CA81}" srcOrd="1" destOrd="0" presId="urn:microsoft.com/office/officeart/2005/8/layout/hierarchy5"/>
    <dgm:cxn modelId="{114AB8A8-2003-9E48-8916-69D57A40EE52}" type="presOf" srcId="{129544D6-2686-6B44-97FE-937EFFB352C1}" destId="{C1039164-76B5-5A40-8575-5A4709C78A26}" srcOrd="0" destOrd="0" presId="urn:microsoft.com/office/officeart/2005/8/layout/hierarchy5"/>
    <dgm:cxn modelId="{2C082BAA-B6FE-BD4F-A43C-96B9BABAD99E}" srcId="{18ACC78C-9A2D-344E-99EE-2BE4F6AD0CD0}" destId="{6CEBDCDF-50A1-4445-89EE-2F6735E7E745}" srcOrd="0" destOrd="0" parTransId="{0B6856C6-D2C5-214B-8B2E-86549C5B1871}" sibTransId="{5CD4C8D0-D59F-8F48-9424-F938E634E813}"/>
    <dgm:cxn modelId="{20310BB0-F1EB-1247-9D76-F5D9DDB96455}" srcId="{350270CB-C97A-2A47-8EEE-FB246DE0534A}" destId="{AFDA2E82-7261-984A-88E1-0B964C42113E}" srcOrd="0" destOrd="0" parTransId="{2026E32A-8D03-A249-BE61-4A70873D6D00}" sibTransId="{1DDC6408-162C-A849-9A92-567584B49231}"/>
    <dgm:cxn modelId="{4BC9BCB0-FBF7-1D4C-8189-EBE176E4CDA2}" srcId="{E5E30EB9-F64C-4440-917D-81F96232D8D5}" destId="{83FE2B6C-BC8A-F748-B47C-5BE52CC257AB}" srcOrd="0" destOrd="0" parTransId="{12B7F3B9-AA46-E848-9F5D-76651D8DAAC4}" sibTransId="{21A5B7DD-C0AF-0340-887D-5E79A892C798}"/>
    <dgm:cxn modelId="{152366B5-7684-AF49-9FED-B21F889B16A5}" type="presOf" srcId="{A003BA65-BE45-B549-83B1-4B2E89854B6C}" destId="{5F757314-5939-654C-B21D-D829E8499D53}" srcOrd="1" destOrd="0" presId="urn:microsoft.com/office/officeart/2005/8/layout/hierarchy5"/>
    <dgm:cxn modelId="{761314B6-C88C-D342-8D69-3CE0DDF28841}" type="presOf" srcId="{FF048FD7-749F-264F-AA8D-810AAD44F9F9}" destId="{B59863D4-86C7-5B4D-BF60-2E635E26D445}" srcOrd="0" destOrd="0" presId="urn:microsoft.com/office/officeart/2005/8/layout/hierarchy5"/>
    <dgm:cxn modelId="{C731CBBC-CC59-144C-8E70-93EE309A5329}" type="presOf" srcId="{449E4EC0-0362-BD49-A4E4-B7509F2CDDE3}" destId="{C0793603-92A6-F54B-A3AC-7739C745BC57}" srcOrd="0" destOrd="0" presId="urn:microsoft.com/office/officeart/2005/8/layout/hierarchy5"/>
    <dgm:cxn modelId="{E7DD66C7-1CF1-F549-ABDA-CE80AE958F6D}" srcId="{C69D396D-602B-2148-ACD0-EE2FAFA82CC8}" destId="{CAFAAC47-9CC4-1049-A7D2-233F6467757A}" srcOrd="0" destOrd="0" parTransId="{B51AF182-E76C-9846-ADC2-E4A4C43F8474}" sibTransId="{C7BDAA82-5E8D-4740-A3C6-0993CF445595}"/>
    <dgm:cxn modelId="{6E91C7CB-8AB5-9E42-95DC-86651997C25F}" type="presOf" srcId="{CAFAAC47-9CC4-1049-A7D2-233F6467757A}" destId="{1B8D6B8C-C3DB-5543-9578-39964BDCD180}" srcOrd="0" destOrd="0" presId="urn:microsoft.com/office/officeart/2005/8/layout/hierarchy5"/>
    <dgm:cxn modelId="{10B849D0-E522-1B4E-B082-E03255CC0E1D}" type="presOf" srcId="{6CEBDCDF-50A1-4445-89EE-2F6735E7E745}" destId="{07E05B07-E878-9A4D-9AA7-B5E6CB418384}" srcOrd="0" destOrd="0" presId="urn:microsoft.com/office/officeart/2005/8/layout/hierarchy5"/>
    <dgm:cxn modelId="{BF69C7D6-77AA-2145-8E3A-BD2E119AD66E}" srcId="{FF048FD7-749F-264F-AA8D-810AAD44F9F9}" destId="{350270CB-C97A-2A47-8EEE-FB246DE0534A}" srcOrd="0" destOrd="0" parTransId="{1469AABB-374D-5846-959D-EA7A9F35AB64}" sibTransId="{FE97431F-8D02-C24A-ADD3-71075C343967}"/>
    <dgm:cxn modelId="{B9A450D9-6FC6-DB4C-9BEE-305DFB09661F}" type="presOf" srcId="{546777C6-E176-4144-8719-9B24EBE0ABF6}" destId="{A0E552FE-D46C-C247-AEF4-AC07D98079EF}" srcOrd="0" destOrd="0" presId="urn:microsoft.com/office/officeart/2005/8/layout/hierarchy5"/>
    <dgm:cxn modelId="{8C5DA7DD-3001-E444-9A5A-F6D185B2D720}" type="presOf" srcId="{A57A3B59-DF67-4847-837E-30BD6A72C69E}" destId="{A6A20C7C-D97B-2A45-B20E-64AEE5B35A95}" srcOrd="1" destOrd="0" presId="urn:microsoft.com/office/officeart/2005/8/layout/hierarchy5"/>
    <dgm:cxn modelId="{4362DDDF-1CE5-BB47-BA2A-51162C1A439C}" type="presOf" srcId="{A003BA65-BE45-B549-83B1-4B2E89854B6C}" destId="{5F024B5B-E6B3-1841-B85C-5CC371EFE3B8}" srcOrd="0" destOrd="0" presId="urn:microsoft.com/office/officeart/2005/8/layout/hierarchy5"/>
    <dgm:cxn modelId="{0472A5E0-3B5E-1B45-B556-991A8314537E}" type="presOf" srcId="{1469AABB-374D-5846-959D-EA7A9F35AB64}" destId="{28F9A895-3F4A-1249-AB11-2BE827E83AAC}" srcOrd="0" destOrd="0" presId="urn:microsoft.com/office/officeart/2005/8/layout/hierarchy5"/>
    <dgm:cxn modelId="{D5FE8AE3-3143-D74A-91B9-6C282C8C18CA}" type="presOf" srcId="{0B6856C6-D2C5-214B-8B2E-86549C5B1871}" destId="{A222542A-03E9-FB46-A288-CB41DDF8CDC7}" srcOrd="1" destOrd="0" presId="urn:microsoft.com/office/officeart/2005/8/layout/hierarchy5"/>
    <dgm:cxn modelId="{CC9D5CE4-9152-3D4F-A992-2CCB775365B9}" type="presOf" srcId="{B51AF182-E76C-9846-ADC2-E4A4C43F8474}" destId="{0DC0D5A7-A88B-354A-B8A9-0E4E6C7D3995}" srcOrd="1" destOrd="0" presId="urn:microsoft.com/office/officeart/2005/8/layout/hierarchy5"/>
    <dgm:cxn modelId="{58A9AFEA-4E26-F240-9148-9C3F02C231E8}" srcId="{E5E30EB9-F64C-4440-917D-81F96232D8D5}" destId="{29880744-3494-FC46-A0D8-981AC5DDA59C}" srcOrd="3" destOrd="0" parTransId="{50C64BC6-F19C-E04D-B8DF-394796DC416F}" sibTransId="{84BCF471-EBD3-6948-B49B-50E015618FC9}"/>
    <dgm:cxn modelId="{17E2E3ED-6C4F-5E48-BC11-C652C22B66B1}" type="presOf" srcId="{29880744-3494-FC46-A0D8-981AC5DDA59C}" destId="{CD9472F9-0427-FC47-9DD4-8977B89644CB}" srcOrd="1" destOrd="0" presId="urn:microsoft.com/office/officeart/2005/8/layout/hierarchy5"/>
    <dgm:cxn modelId="{A16383FB-7F4F-2449-AA16-1FCC151CFFB7}" type="presOf" srcId="{18ACC78C-9A2D-344E-99EE-2BE4F6AD0CD0}" destId="{D7A7C970-5B6C-0B47-B788-0A586D3754E9}" srcOrd="0" destOrd="0" presId="urn:microsoft.com/office/officeart/2005/8/layout/hierarchy5"/>
    <dgm:cxn modelId="{9F81C0FF-309C-814B-B798-ADE45F116C65}" type="presOf" srcId="{2026E32A-8D03-A249-BE61-4A70873D6D00}" destId="{6757C52F-5FBE-E74B-B3F3-5393F77D8CA0}" srcOrd="1" destOrd="0" presId="urn:microsoft.com/office/officeart/2005/8/layout/hierarchy5"/>
    <dgm:cxn modelId="{3903AF3C-E2C5-F846-8410-7B66018B75FA}" type="presParOf" srcId="{1FAAA058-F4C6-A744-B2B6-3E366E144A54}" destId="{C85C932D-5780-C74C-968C-D7B5C9B7FDD8}" srcOrd="0" destOrd="0" presId="urn:microsoft.com/office/officeart/2005/8/layout/hierarchy5"/>
    <dgm:cxn modelId="{493FC643-6160-7E45-B589-77A27B4F7C81}" type="presParOf" srcId="{C85C932D-5780-C74C-968C-D7B5C9B7FDD8}" destId="{090FF02E-3D1C-DB4F-98E5-BDE03A0062BF}" srcOrd="0" destOrd="0" presId="urn:microsoft.com/office/officeart/2005/8/layout/hierarchy5"/>
    <dgm:cxn modelId="{4C008F39-BFB6-8547-8628-A1A5A4BF257A}" type="presParOf" srcId="{C85C932D-5780-C74C-968C-D7B5C9B7FDD8}" destId="{63FF5811-B26D-484B-907D-D663D8C2F6A3}" srcOrd="1" destOrd="0" presId="urn:microsoft.com/office/officeart/2005/8/layout/hierarchy5"/>
    <dgm:cxn modelId="{A22A39D1-089F-394C-B2C7-49252C037870}" type="presParOf" srcId="{63FF5811-B26D-484B-907D-D663D8C2F6A3}" destId="{019954F9-C404-A94E-BADC-390E23B7F31A}" srcOrd="0" destOrd="0" presId="urn:microsoft.com/office/officeart/2005/8/layout/hierarchy5"/>
    <dgm:cxn modelId="{F1B6EDF5-3C75-1D44-AFE8-8822E14826C1}" type="presParOf" srcId="{019954F9-C404-A94E-BADC-390E23B7F31A}" destId="{9393E31D-9CAF-5641-919D-1CA80D9D0B02}" srcOrd="0" destOrd="0" presId="urn:microsoft.com/office/officeart/2005/8/layout/hierarchy5"/>
    <dgm:cxn modelId="{D138B744-168A-8E41-98B6-C3FBADFF83A2}" type="presParOf" srcId="{019954F9-C404-A94E-BADC-390E23B7F31A}" destId="{BAF3AA59-954F-024C-ACAE-A543CCFC72DE}" srcOrd="1" destOrd="0" presId="urn:microsoft.com/office/officeart/2005/8/layout/hierarchy5"/>
    <dgm:cxn modelId="{238065AA-BEE5-6D49-B48C-D14D21F73758}" type="presParOf" srcId="{BAF3AA59-954F-024C-ACAE-A543CCFC72DE}" destId="{E84D1A4F-29B8-9C46-84C7-AD73E51E687D}" srcOrd="0" destOrd="0" presId="urn:microsoft.com/office/officeart/2005/8/layout/hierarchy5"/>
    <dgm:cxn modelId="{694BA2FA-D3F9-114E-A9AE-137AEE3AC9D1}" type="presParOf" srcId="{E84D1A4F-29B8-9C46-84C7-AD73E51E687D}" destId="{95B316EA-1430-8D48-8C36-153F85D905A4}" srcOrd="0" destOrd="0" presId="urn:microsoft.com/office/officeart/2005/8/layout/hierarchy5"/>
    <dgm:cxn modelId="{421AF163-C521-AC41-9B12-276E95DD0B96}" type="presParOf" srcId="{BAF3AA59-954F-024C-ACAE-A543CCFC72DE}" destId="{28B9346B-96F1-F845-ABC6-CDD25AC38EBB}" srcOrd="1" destOrd="0" presId="urn:microsoft.com/office/officeart/2005/8/layout/hierarchy5"/>
    <dgm:cxn modelId="{B77A7504-2309-6F47-8D6F-AA0768E8B83C}" type="presParOf" srcId="{28B9346B-96F1-F845-ABC6-CDD25AC38EBB}" destId="{DC70FB53-71D9-5E4D-B387-AE7CD437D137}" srcOrd="0" destOrd="0" presId="urn:microsoft.com/office/officeart/2005/8/layout/hierarchy5"/>
    <dgm:cxn modelId="{A5D970B3-D432-0D47-B0F7-FBBD493FA616}" type="presParOf" srcId="{28B9346B-96F1-F845-ABC6-CDD25AC38EBB}" destId="{9CC1F4A2-9378-394C-B8BB-DE294E6FBC20}" srcOrd="1" destOrd="0" presId="urn:microsoft.com/office/officeart/2005/8/layout/hierarchy5"/>
    <dgm:cxn modelId="{3573F42D-AFF2-7C40-AB0B-190D23235129}" type="presParOf" srcId="{9CC1F4A2-9378-394C-B8BB-DE294E6FBC20}" destId="{DA43B954-6D25-4B4E-8980-7BCCB2EC1704}" srcOrd="0" destOrd="0" presId="urn:microsoft.com/office/officeart/2005/8/layout/hierarchy5"/>
    <dgm:cxn modelId="{1FC87FCB-D65F-A449-941B-7BC9E6BC8085}" type="presParOf" srcId="{DA43B954-6D25-4B4E-8980-7BCCB2EC1704}" destId="{0DC0D5A7-A88B-354A-B8A9-0E4E6C7D3995}" srcOrd="0" destOrd="0" presId="urn:microsoft.com/office/officeart/2005/8/layout/hierarchy5"/>
    <dgm:cxn modelId="{982A48C8-339E-5B41-96F3-5586A7D5FBA6}" type="presParOf" srcId="{9CC1F4A2-9378-394C-B8BB-DE294E6FBC20}" destId="{49801716-AF40-BB45-A342-C8B759DB46E3}" srcOrd="1" destOrd="0" presId="urn:microsoft.com/office/officeart/2005/8/layout/hierarchy5"/>
    <dgm:cxn modelId="{23A4B5A6-7B5C-2340-B1F7-493F0FAFEF07}" type="presParOf" srcId="{49801716-AF40-BB45-A342-C8B759DB46E3}" destId="{1B8D6B8C-C3DB-5543-9578-39964BDCD180}" srcOrd="0" destOrd="0" presId="urn:microsoft.com/office/officeart/2005/8/layout/hierarchy5"/>
    <dgm:cxn modelId="{6A046286-EFB7-CA4E-9ECB-AF94C3189811}" type="presParOf" srcId="{49801716-AF40-BB45-A342-C8B759DB46E3}" destId="{10763514-561B-5A4A-8BC0-C2994308BAB1}" srcOrd="1" destOrd="0" presId="urn:microsoft.com/office/officeart/2005/8/layout/hierarchy5"/>
    <dgm:cxn modelId="{990F93AB-664E-0248-BD5D-E5CC9B46A54A}" type="presParOf" srcId="{10763514-561B-5A4A-8BC0-C2994308BAB1}" destId="{0E3478FF-1B3B-2643-8428-AF0024AE5A71}" srcOrd="0" destOrd="0" presId="urn:microsoft.com/office/officeart/2005/8/layout/hierarchy5"/>
    <dgm:cxn modelId="{AFDDC69C-BEF0-154D-807C-F1FFDC1F43BA}" type="presParOf" srcId="{0E3478FF-1B3B-2643-8428-AF0024AE5A71}" destId="{B3D35617-00AB-8845-8422-00C84C662FE6}" srcOrd="0" destOrd="0" presId="urn:microsoft.com/office/officeart/2005/8/layout/hierarchy5"/>
    <dgm:cxn modelId="{2F35990E-6640-A04D-B092-FD130E7AB358}" type="presParOf" srcId="{10763514-561B-5A4A-8BC0-C2994308BAB1}" destId="{EA94BFEC-70C7-9D4F-A88E-3D25C61DC511}" srcOrd="1" destOrd="0" presId="urn:microsoft.com/office/officeart/2005/8/layout/hierarchy5"/>
    <dgm:cxn modelId="{104802BF-22C3-CA4A-B6DE-93E73AB42442}" type="presParOf" srcId="{EA94BFEC-70C7-9D4F-A88E-3D25C61DC511}" destId="{C0793603-92A6-F54B-A3AC-7739C745BC57}" srcOrd="0" destOrd="0" presId="urn:microsoft.com/office/officeart/2005/8/layout/hierarchy5"/>
    <dgm:cxn modelId="{F4A23D01-1181-EF46-A7DD-8995138933A2}" type="presParOf" srcId="{EA94BFEC-70C7-9D4F-A88E-3D25C61DC511}" destId="{EF5DFFBB-A67B-0740-ABED-59FEA1F43E42}" srcOrd="1" destOrd="0" presId="urn:microsoft.com/office/officeart/2005/8/layout/hierarchy5"/>
    <dgm:cxn modelId="{C1F7A213-95CD-434A-8423-7D1835615BFE}" type="presParOf" srcId="{9CC1F4A2-9378-394C-B8BB-DE294E6FBC20}" destId="{A0E552FE-D46C-C247-AEF4-AC07D98079EF}" srcOrd="2" destOrd="0" presId="urn:microsoft.com/office/officeart/2005/8/layout/hierarchy5"/>
    <dgm:cxn modelId="{4100DDBB-8CC7-0A43-8C1F-C6607A95DB3C}" type="presParOf" srcId="{A0E552FE-D46C-C247-AEF4-AC07D98079EF}" destId="{63F0EDDE-E91B-C94A-8EA6-43309278C4EA}" srcOrd="0" destOrd="0" presId="urn:microsoft.com/office/officeart/2005/8/layout/hierarchy5"/>
    <dgm:cxn modelId="{DC08CCA8-561F-8440-B084-CF45B862A496}" type="presParOf" srcId="{9CC1F4A2-9378-394C-B8BB-DE294E6FBC20}" destId="{D11845EB-8989-B74D-A7F0-9A4E4243F254}" srcOrd="3" destOrd="0" presId="urn:microsoft.com/office/officeart/2005/8/layout/hierarchy5"/>
    <dgm:cxn modelId="{8AB03C67-A234-3244-BD28-AD814FE26E25}" type="presParOf" srcId="{D11845EB-8989-B74D-A7F0-9A4E4243F254}" destId="{60A48C9D-D4B3-9541-9E05-3EE8D9444BB0}" srcOrd="0" destOrd="0" presId="urn:microsoft.com/office/officeart/2005/8/layout/hierarchy5"/>
    <dgm:cxn modelId="{9EB72FE0-3F71-7F4F-A3E0-8F0D50B05FF8}" type="presParOf" srcId="{D11845EB-8989-B74D-A7F0-9A4E4243F254}" destId="{7699F7E6-ECF6-EC41-96DC-E74B21C85C16}" srcOrd="1" destOrd="0" presId="urn:microsoft.com/office/officeart/2005/8/layout/hierarchy5"/>
    <dgm:cxn modelId="{B3EC6E5E-6536-7B4C-A994-3E0321BFA6DD}" type="presParOf" srcId="{7699F7E6-ECF6-EC41-96DC-E74B21C85C16}" destId="{7C6C08C0-00BB-DA41-806D-B9B8028F3C44}" srcOrd="0" destOrd="0" presId="urn:microsoft.com/office/officeart/2005/8/layout/hierarchy5"/>
    <dgm:cxn modelId="{4C0F1308-E9C5-1742-B567-E47BC5B5A345}" type="presParOf" srcId="{7C6C08C0-00BB-DA41-806D-B9B8028F3C44}" destId="{8DF1F886-9203-F64F-A52E-9203C584CA81}" srcOrd="0" destOrd="0" presId="urn:microsoft.com/office/officeart/2005/8/layout/hierarchy5"/>
    <dgm:cxn modelId="{6B9D0402-60DD-3D4B-B89C-EB20434DCB5A}" type="presParOf" srcId="{7699F7E6-ECF6-EC41-96DC-E74B21C85C16}" destId="{39D52156-1D12-FB4A-A16E-7B9CABC1AC6A}" srcOrd="1" destOrd="0" presId="urn:microsoft.com/office/officeart/2005/8/layout/hierarchy5"/>
    <dgm:cxn modelId="{115E1109-4F06-1741-9D94-9D450B7AB0AE}" type="presParOf" srcId="{39D52156-1D12-FB4A-A16E-7B9CABC1AC6A}" destId="{9C8A9BFF-DB6F-714A-BB52-C07065EE56DB}" srcOrd="0" destOrd="0" presId="urn:microsoft.com/office/officeart/2005/8/layout/hierarchy5"/>
    <dgm:cxn modelId="{25EE5246-0871-8448-AE4F-FFB7D4E257AA}" type="presParOf" srcId="{39D52156-1D12-FB4A-A16E-7B9CABC1AC6A}" destId="{B4F3064A-1D5C-E742-912D-CE78753A74AE}" srcOrd="1" destOrd="0" presId="urn:microsoft.com/office/officeart/2005/8/layout/hierarchy5"/>
    <dgm:cxn modelId="{B54C7973-2CC5-4449-B411-910B94F4B3D2}" type="presParOf" srcId="{BAF3AA59-954F-024C-ACAE-A543CCFC72DE}" destId="{5F024B5B-E6B3-1841-B85C-5CC371EFE3B8}" srcOrd="2" destOrd="0" presId="urn:microsoft.com/office/officeart/2005/8/layout/hierarchy5"/>
    <dgm:cxn modelId="{8D81FE25-5041-2A45-8DE1-88CD3DA353A3}" type="presParOf" srcId="{5F024B5B-E6B3-1841-B85C-5CC371EFE3B8}" destId="{5F757314-5939-654C-B21D-D829E8499D53}" srcOrd="0" destOrd="0" presId="urn:microsoft.com/office/officeart/2005/8/layout/hierarchy5"/>
    <dgm:cxn modelId="{47A21F67-841E-0A43-A58B-BD96427F9922}" type="presParOf" srcId="{BAF3AA59-954F-024C-ACAE-A543CCFC72DE}" destId="{623BD85D-2C8C-694E-9C9B-4D45338DED82}" srcOrd="3" destOrd="0" presId="urn:microsoft.com/office/officeart/2005/8/layout/hierarchy5"/>
    <dgm:cxn modelId="{F79D1140-D641-E24B-8DBB-F0CDC45697D1}" type="presParOf" srcId="{623BD85D-2C8C-694E-9C9B-4D45338DED82}" destId="{B59863D4-86C7-5B4D-BF60-2E635E26D445}" srcOrd="0" destOrd="0" presId="urn:microsoft.com/office/officeart/2005/8/layout/hierarchy5"/>
    <dgm:cxn modelId="{8E7B84E9-1CCB-C344-B18C-EBE8998A9DC9}" type="presParOf" srcId="{623BD85D-2C8C-694E-9C9B-4D45338DED82}" destId="{6B8192D3-2E7A-8748-880E-7369E45ACF6B}" srcOrd="1" destOrd="0" presId="urn:microsoft.com/office/officeart/2005/8/layout/hierarchy5"/>
    <dgm:cxn modelId="{C7A5480D-D243-0541-990D-FE1FC078E2B5}" type="presParOf" srcId="{6B8192D3-2E7A-8748-880E-7369E45ACF6B}" destId="{28F9A895-3F4A-1249-AB11-2BE827E83AAC}" srcOrd="0" destOrd="0" presId="urn:microsoft.com/office/officeart/2005/8/layout/hierarchy5"/>
    <dgm:cxn modelId="{1EB5C9CB-BF35-7C4B-A2A0-92DF4EA1D0C3}" type="presParOf" srcId="{28F9A895-3F4A-1249-AB11-2BE827E83AAC}" destId="{DAC09872-89A3-A144-A0B5-B9E57304669C}" srcOrd="0" destOrd="0" presId="urn:microsoft.com/office/officeart/2005/8/layout/hierarchy5"/>
    <dgm:cxn modelId="{8FE5BF93-1765-AC42-9F97-7300A3B25C15}" type="presParOf" srcId="{6B8192D3-2E7A-8748-880E-7369E45ACF6B}" destId="{28C63FC2-684A-7140-A860-B27E6370B714}" srcOrd="1" destOrd="0" presId="urn:microsoft.com/office/officeart/2005/8/layout/hierarchy5"/>
    <dgm:cxn modelId="{56CD9FC7-073B-FF49-A8C2-1FF8C608C464}" type="presParOf" srcId="{28C63FC2-684A-7140-A860-B27E6370B714}" destId="{692E1EB6-410D-4243-8A32-24DA399D2DA0}" srcOrd="0" destOrd="0" presId="urn:microsoft.com/office/officeart/2005/8/layout/hierarchy5"/>
    <dgm:cxn modelId="{7C53E797-B02C-6D40-8C82-D7A0255D9353}" type="presParOf" srcId="{28C63FC2-684A-7140-A860-B27E6370B714}" destId="{757668E3-F4C3-7E42-B2AF-AC9106E74C83}" srcOrd="1" destOrd="0" presId="urn:microsoft.com/office/officeart/2005/8/layout/hierarchy5"/>
    <dgm:cxn modelId="{6003264F-885C-0B48-A641-68A5927BD59B}" type="presParOf" srcId="{757668E3-F4C3-7E42-B2AF-AC9106E74C83}" destId="{E6B2A824-0201-8A41-9794-BE0BD7BCE166}" srcOrd="0" destOrd="0" presId="urn:microsoft.com/office/officeart/2005/8/layout/hierarchy5"/>
    <dgm:cxn modelId="{5FD517B8-5626-6C4D-86EA-6A5DE1C6AC2A}" type="presParOf" srcId="{E6B2A824-0201-8A41-9794-BE0BD7BCE166}" destId="{6757C52F-5FBE-E74B-B3F3-5393F77D8CA0}" srcOrd="0" destOrd="0" presId="urn:microsoft.com/office/officeart/2005/8/layout/hierarchy5"/>
    <dgm:cxn modelId="{9E9C2947-754B-F348-B9C3-30CCAA98B781}" type="presParOf" srcId="{757668E3-F4C3-7E42-B2AF-AC9106E74C83}" destId="{34527C9B-2244-3841-A73F-BB723254C2A8}" srcOrd="1" destOrd="0" presId="urn:microsoft.com/office/officeart/2005/8/layout/hierarchy5"/>
    <dgm:cxn modelId="{5B481F2D-A596-814E-9758-46A21A3A2C66}" type="presParOf" srcId="{34527C9B-2244-3841-A73F-BB723254C2A8}" destId="{837A5B2A-DBD5-7246-A5F5-C5C1E51A5E97}" srcOrd="0" destOrd="0" presId="urn:microsoft.com/office/officeart/2005/8/layout/hierarchy5"/>
    <dgm:cxn modelId="{46090E29-3D74-164C-B5D9-C128F80D8C31}" type="presParOf" srcId="{34527C9B-2244-3841-A73F-BB723254C2A8}" destId="{C6A2D3D8-A67B-C140-87D0-E6F63D3DCC67}" srcOrd="1" destOrd="0" presId="urn:microsoft.com/office/officeart/2005/8/layout/hierarchy5"/>
    <dgm:cxn modelId="{7CF49FEC-2754-4441-AFF5-5236BB002A83}" type="presParOf" srcId="{6B8192D3-2E7A-8748-880E-7369E45ACF6B}" destId="{C1039164-76B5-5A40-8575-5A4709C78A26}" srcOrd="2" destOrd="0" presId="urn:microsoft.com/office/officeart/2005/8/layout/hierarchy5"/>
    <dgm:cxn modelId="{E479D7CF-ACAC-A540-91DA-15A291496A9E}" type="presParOf" srcId="{C1039164-76B5-5A40-8575-5A4709C78A26}" destId="{2EB0EA95-985D-8E4C-A846-3A567EAD3F67}" srcOrd="0" destOrd="0" presId="urn:microsoft.com/office/officeart/2005/8/layout/hierarchy5"/>
    <dgm:cxn modelId="{AF539CEE-7CB7-614D-9A8D-CE5B39A49D1D}" type="presParOf" srcId="{6B8192D3-2E7A-8748-880E-7369E45ACF6B}" destId="{A1DB9F1B-1651-0C4F-8841-8E0655207E7D}" srcOrd="3" destOrd="0" presId="urn:microsoft.com/office/officeart/2005/8/layout/hierarchy5"/>
    <dgm:cxn modelId="{68DF4C78-E442-B441-8EDF-176DDF629D1A}" type="presParOf" srcId="{A1DB9F1B-1651-0C4F-8841-8E0655207E7D}" destId="{D7A7C970-5B6C-0B47-B788-0A586D3754E9}" srcOrd="0" destOrd="0" presId="urn:microsoft.com/office/officeart/2005/8/layout/hierarchy5"/>
    <dgm:cxn modelId="{2B95706E-064B-2046-9F09-463D1F84A9EA}" type="presParOf" srcId="{A1DB9F1B-1651-0C4F-8841-8E0655207E7D}" destId="{4C430F6D-55E0-6A40-9522-7CB0338DDE63}" srcOrd="1" destOrd="0" presId="urn:microsoft.com/office/officeart/2005/8/layout/hierarchy5"/>
    <dgm:cxn modelId="{72A84E34-7887-D848-A257-C38C19CA8D34}" type="presParOf" srcId="{4C430F6D-55E0-6A40-9522-7CB0338DDE63}" destId="{DF9131E5-FEB1-8041-8DE9-5FB98401F19A}" srcOrd="0" destOrd="0" presId="urn:microsoft.com/office/officeart/2005/8/layout/hierarchy5"/>
    <dgm:cxn modelId="{D5B03AA5-15D7-6F4D-838A-E86A8CD303BB}" type="presParOf" srcId="{DF9131E5-FEB1-8041-8DE9-5FB98401F19A}" destId="{A222542A-03E9-FB46-A288-CB41DDF8CDC7}" srcOrd="0" destOrd="0" presId="urn:microsoft.com/office/officeart/2005/8/layout/hierarchy5"/>
    <dgm:cxn modelId="{AC6CFC70-B03F-DC47-99B0-5C87CF521483}" type="presParOf" srcId="{4C430F6D-55E0-6A40-9522-7CB0338DDE63}" destId="{05522E0E-48BB-D140-8B85-140AA7530416}" srcOrd="1" destOrd="0" presId="urn:microsoft.com/office/officeart/2005/8/layout/hierarchy5"/>
    <dgm:cxn modelId="{2956DC15-77EB-F846-B5BF-4CFAEE940745}" type="presParOf" srcId="{05522E0E-48BB-D140-8B85-140AA7530416}" destId="{07E05B07-E878-9A4D-9AA7-B5E6CB418384}" srcOrd="0" destOrd="0" presId="urn:microsoft.com/office/officeart/2005/8/layout/hierarchy5"/>
    <dgm:cxn modelId="{3A4D608C-9E48-7B4C-8B72-DAD3CC6B9A55}" type="presParOf" srcId="{05522E0E-48BB-D140-8B85-140AA7530416}" destId="{BC79C0DE-42CD-F140-8A64-A1D7023693F3}" srcOrd="1" destOrd="0" presId="urn:microsoft.com/office/officeart/2005/8/layout/hierarchy5"/>
    <dgm:cxn modelId="{2293E72D-5382-F04D-8F84-54415A150EC5}" type="presParOf" srcId="{1FAAA058-F4C6-A744-B2B6-3E366E144A54}" destId="{99427089-38D1-724A-B370-3C644150F795}" srcOrd="1" destOrd="0" presId="urn:microsoft.com/office/officeart/2005/8/layout/hierarchy5"/>
    <dgm:cxn modelId="{6B1F41BE-44F3-414C-825D-BA30AC350D45}" type="presParOf" srcId="{99427089-38D1-724A-B370-3C644150F795}" destId="{DD3C233B-5118-F94C-8478-0AEF511DEC05}" srcOrd="0" destOrd="0" presId="urn:microsoft.com/office/officeart/2005/8/layout/hierarchy5"/>
    <dgm:cxn modelId="{7DA38969-6C40-124D-A0F0-9325E55982D1}" type="presParOf" srcId="{DD3C233B-5118-F94C-8478-0AEF511DEC05}" destId="{3182A82C-F8B5-CD44-9C50-2BC702050570}" srcOrd="0" destOrd="0" presId="urn:microsoft.com/office/officeart/2005/8/layout/hierarchy5"/>
    <dgm:cxn modelId="{B6759761-0295-B044-A75E-7DD9595E326B}" type="presParOf" srcId="{DD3C233B-5118-F94C-8478-0AEF511DEC05}" destId="{A6A20C7C-D97B-2A45-B20E-64AEE5B35A95}" srcOrd="1" destOrd="0" presId="urn:microsoft.com/office/officeart/2005/8/layout/hierarchy5"/>
    <dgm:cxn modelId="{0A5A0538-A61B-1A42-A3CB-D3824438C7E5}" type="presParOf" srcId="{99427089-38D1-724A-B370-3C644150F795}" destId="{91E91D13-E0D4-8B48-A94F-7C3A3ADBACC6}" srcOrd="1" destOrd="0" presId="urn:microsoft.com/office/officeart/2005/8/layout/hierarchy5"/>
    <dgm:cxn modelId="{10D7029B-521D-0F4B-82D5-6E41CC5568AF}" type="presParOf" srcId="{91E91D13-E0D4-8B48-A94F-7C3A3ADBACC6}" destId="{27DD53A6-BEFD-7D44-ADFC-76B298840045}" srcOrd="0" destOrd="0" presId="urn:microsoft.com/office/officeart/2005/8/layout/hierarchy5"/>
    <dgm:cxn modelId="{23739FAD-9138-B343-9679-30CE17767AEA}" type="presParOf" srcId="{99427089-38D1-724A-B370-3C644150F795}" destId="{425021B6-353C-724F-81CA-D456760573A5}" srcOrd="2" destOrd="0" presId="urn:microsoft.com/office/officeart/2005/8/layout/hierarchy5"/>
    <dgm:cxn modelId="{7DC824C6-F7DA-3A44-8649-2364FB73A3CB}" type="presParOf" srcId="{425021B6-353C-724F-81CA-D456760573A5}" destId="{37940A80-80DB-204E-A46A-8BFA78F16285}" srcOrd="0" destOrd="0" presId="urn:microsoft.com/office/officeart/2005/8/layout/hierarchy5"/>
    <dgm:cxn modelId="{A44F2364-4EA6-234C-AE14-D3A8339BB4BE}" type="presParOf" srcId="{425021B6-353C-724F-81CA-D456760573A5}" destId="{8ADF4393-7530-554F-BC8E-B2686F46F998}" srcOrd="1" destOrd="0" presId="urn:microsoft.com/office/officeart/2005/8/layout/hierarchy5"/>
    <dgm:cxn modelId="{94DDDF60-531C-D44C-80AE-21AB3B389432}" type="presParOf" srcId="{99427089-38D1-724A-B370-3C644150F795}" destId="{076992DB-3DF0-0E46-81A1-0F3CDD2D9E94}" srcOrd="3" destOrd="0" presId="urn:microsoft.com/office/officeart/2005/8/layout/hierarchy5"/>
    <dgm:cxn modelId="{58F0CD00-1A62-7D40-BFD1-CA329A1D7A1B}" type="presParOf" srcId="{076992DB-3DF0-0E46-81A1-0F3CDD2D9E94}" destId="{025BD698-4107-B44F-B5F4-ED0C5F5CAAF7}" srcOrd="0" destOrd="0" presId="urn:microsoft.com/office/officeart/2005/8/layout/hierarchy5"/>
    <dgm:cxn modelId="{CD2BB167-2BD1-8744-AD33-57F85E443159}" type="presParOf" srcId="{99427089-38D1-724A-B370-3C644150F795}" destId="{15DBE19D-5CE6-6D42-960E-7B75DAA8477C}" srcOrd="4" destOrd="0" presId="urn:microsoft.com/office/officeart/2005/8/layout/hierarchy5"/>
    <dgm:cxn modelId="{11910E72-0EB1-FE4B-9F0E-90C8BF3FE9C0}" type="presParOf" srcId="{15DBE19D-5CE6-6D42-960E-7B75DAA8477C}" destId="{2D88E3D0-662B-6446-93F8-83D4822DB948}" srcOrd="0" destOrd="0" presId="urn:microsoft.com/office/officeart/2005/8/layout/hierarchy5"/>
    <dgm:cxn modelId="{6C43634D-AA25-1C45-B96D-6772ED37B0D8}" type="presParOf" srcId="{15DBE19D-5CE6-6D42-960E-7B75DAA8477C}" destId="{CD9472F9-0427-FC47-9DD4-8977B89644CB}" srcOrd="1" destOrd="0" presId="urn:microsoft.com/office/officeart/2005/8/layout/hierarchy5"/>
    <dgm:cxn modelId="{9A2D6258-951C-4F41-9313-AE0D9BB5AE96}" type="presParOf" srcId="{99427089-38D1-724A-B370-3C644150F795}" destId="{A99B3769-B978-8B42-9E3B-8A56A5E60729}" srcOrd="5" destOrd="0" presId="urn:microsoft.com/office/officeart/2005/8/layout/hierarchy5"/>
    <dgm:cxn modelId="{A01B0C94-9ECA-C741-9DEB-533FEC78BEF9}" type="presParOf" srcId="{A99B3769-B978-8B42-9E3B-8A56A5E60729}" destId="{F84020CB-6B5D-5647-8077-0FFD3ECBCE23}" srcOrd="0" destOrd="0" presId="urn:microsoft.com/office/officeart/2005/8/layout/hierarchy5"/>
    <dgm:cxn modelId="{8833A9B5-EA55-D548-8148-53C36FBD1E22}" type="presParOf" srcId="{99427089-38D1-724A-B370-3C644150F795}" destId="{5C13960A-D305-DA48-AF78-707CA4E9B455}" srcOrd="6" destOrd="0" presId="urn:microsoft.com/office/officeart/2005/8/layout/hierarchy5"/>
    <dgm:cxn modelId="{C0E1962B-4E4C-F845-8AF1-AAC18AC24907}" type="presParOf" srcId="{5C13960A-D305-DA48-AF78-707CA4E9B455}" destId="{86337847-73D6-784A-8C0C-A7B082538B3B}" srcOrd="0" destOrd="0" presId="urn:microsoft.com/office/officeart/2005/8/layout/hierarchy5"/>
    <dgm:cxn modelId="{365400D4-622D-A24C-B3FF-1A6975E35FAE}" type="presParOf" srcId="{5C13960A-D305-DA48-AF78-707CA4E9B455}" destId="{57D8EF84-7EE0-AC4B-B5A1-88B5FE033354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AD8A7-6123-314A-BC8D-B35EAFA603CA}">
      <dsp:nvSpPr>
        <dsp:cNvPr id="0" name=""/>
        <dsp:cNvSpPr/>
      </dsp:nvSpPr>
      <dsp:spPr>
        <a:xfrm>
          <a:off x="0" y="0"/>
          <a:ext cx="3154934" cy="40326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971" tIns="330200" rIns="24597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Estimate effects of EQIP practices on NOBO and other grassland birds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0" y="1532395"/>
        <a:ext cx="3154934" cy="2419572"/>
      </dsp:txXfrm>
    </dsp:sp>
    <dsp:sp modelId="{12A8FFA4-0FB5-1147-B6B5-AA006967C727}">
      <dsp:nvSpPr>
        <dsp:cNvPr id="0" name=""/>
        <dsp:cNvSpPr/>
      </dsp:nvSpPr>
      <dsp:spPr>
        <a:xfrm>
          <a:off x="972573" y="403262"/>
          <a:ext cx="1209786" cy="120978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20" tIns="12700" rIns="94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49742" y="580431"/>
        <a:ext cx="855448" cy="855448"/>
      </dsp:txXfrm>
    </dsp:sp>
    <dsp:sp modelId="{AFDF1E91-038A-554D-A6F7-190BD8078ABE}">
      <dsp:nvSpPr>
        <dsp:cNvPr id="0" name=""/>
        <dsp:cNvSpPr/>
      </dsp:nvSpPr>
      <dsp:spPr>
        <a:xfrm>
          <a:off x="0" y="4032549"/>
          <a:ext cx="3154934" cy="72"/>
        </a:xfrm>
        <a:prstGeom prst="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C51E1-29F9-EC43-AA20-9573AEF9F944}">
      <dsp:nvSpPr>
        <dsp:cNvPr id="0" name=""/>
        <dsp:cNvSpPr/>
      </dsp:nvSpPr>
      <dsp:spPr>
        <a:xfrm>
          <a:off x="3470427" y="0"/>
          <a:ext cx="3154934" cy="4032621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971" tIns="330200" rIns="24597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Estimate influence of landscape context on practice efficacy</a:t>
          </a:r>
        </a:p>
      </dsp:txBody>
      <dsp:txXfrm>
        <a:off x="3470427" y="1532395"/>
        <a:ext cx="3154934" cy="2419572"/>
      </dsp:txXfrm>
    </dsp:sp>
    <dsp:sp modelId="{00A0418A-62CB-144B-91E9-072141583304}">
      <dsp:nvSpPr>
        <dsp:cNvPr id="0" name=""/>
        <dsp:cNvSpPr/>
      </dsp:nvSpPr>
      <dsp:spPr>
        <a:xfrm>
          <a:off x="4443001" y="403262"/>
          <a:ext cx="1209786" cy="1209786"/>
        </a:xfrm>
        <a:prstGeom prst="ellipse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20" tIns="12700" rIns="94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20170" y="580431"/>
        <a:ext cx="855448" cy="855448"/>
      </dsp:txXfrm>
    </dsp:sp>
    <dsp:sp modelId="{DDFA7E2C-8899-8C4F-85EB-174DB2B8415B}">
      <dsp:nvSpPr>
        <dsp:cNvPr id="0" name=""/>
        <dsp:cNvSpPr/>
      </dsp:nvSpPr>
      <dsp:spPr>
        <a:xfrm>
          <a:off x="3470427" y="4032549"/>
          <a:ext cx="3154934" cy="72"/>
        </a:xfrm>
        <a:prstGeom prst="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AC0C25-6048-6D44-BAD3-37E5933A9DEC}">
      <dsp:nvSpPr>
        <dsp:cNvPr id="0" name=""/>
        <dsp:cNvSpPr/>
      </dsp:nvSpPr>
      <dsp:spPr>
        <a:xfrm>
          <a:off x="6940854" y="0"/>
          <a:ext cx="3154934" cy="403262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971" tIns="330200" rIns="245971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Estimate practice implementation quality</a:t>
          </a:r>
        </a:p>
      </dsp:txBody>
      <dsp:txXfrm>
        <a:off x="6940854" y="1532395"/>
        <a:ext cx="3154934" cy="2419572"/>
      </dsp:txXfrm>
    </dsp:sp>
    <dsp:sp modelId="{D8E1FDFD-716A-E149-919E-6C8CD8D53680}">
      <dsp:nvSpPr>
        <dsp:cNvPr id="0" name=""/>
        <dsp:cNvSpPr/>
      </dsp:nvSpPr>
      <dsp:spPr>
        <a:xfrm>
          <a:off x="7913428" y="403262"/>
          <a:ext cx="1209786" cy="1209786"/>
        </a:xfrm>
        <a:prstGeom prst="ellipse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320" tIns="12700" rIns="9432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090597" y="580431"/>
        <a:ext cx="855448" cy="855448"/>
      </dsp:txXfrm>
    </dsp:sp>
    <dsp:sp modelId="{58FC979A-B8FC-054C-A59A-A8ED4E150D5A}">
      <dsp:nvSpPr>
        <dsp:cNvPr id="0" name=""/>
        <dsp:cNvSpPr/>
      </dsp:nvSpPr>
      <dsp:spPr>
        <a:xfrm>
          <a:off x="6940854" y="4032549"/>
          <a:ext cx="3154934" cy="72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4DB43-4432-4E82-84F4-37AA59AACCEE}">
      <dsp:nvSpPr>
        <dsp:cNvPr id="0" name=""/>
        <dsp:cNvSpPr/>
      </dsp:nvSpPr>
      <dsp:spPr>
        <a:xfrm>
          <a:off x="635644" y="463810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DA4414-2CBD-4E57-B5FB-2B442B8033CB}">
      <dsp:nvSpPr>
        <dsp:cNvPr id="0" name=""/>
        <dsp:cNvSpPr/>
      </dsp:nvSpPr>
      <dsp:spPr>
        <a:xfrm>
          <a:off x="1023206" y="851372"/>
          <a:ext cx="1043437" cy="104343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3508EF-A362-4892-9DF0-6FB877480CE7}">
      <dsp:nvSpPr>
        <dsp:cNvPr id="0" name=""/>
        <dsp:cNvSpPr/>
      </dsp:nvSpPr>
      <dsp:spPr>
        <a:xfrm>
          <a:off x="54300" y="284881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Forest Management Cluster– GA, FL, SC, AL, VA, and AR</a:t>
          </a:r>
        </a:p>
      </dsp:txBody>
      <dsp:txXfrm>
        <a:off x="54300" y="2848810"/>
        <a:ext cx="2981250" cy="720000"/>
      </dsp:txXfrm>
    </dsp:sp>
    <dsp:sp modelId="{7E60DF67-A38C-44CA-8913-68570C4DF390}">
      <dsp:nvSpPr>
        <dsp:cNvPr id="0" name=""/>
        <dsp:cNvSpPr/>
      </dsp:nvSpPr>
      <dsp:spPr>
        <a:xfrm>
          <a:off x="4138613" y="463810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DD7D6-D165-47FB-91EF-10CE97CC8197}">
      <dsp:nvSpPr>
        <dsp:cNvPr id="0" name=""/>
        <dsp:cNvSpPr/>
      </dsp:nvSpPr>
      <dsp:spPr>
        <a:xfrm>
          <a:off x="4526175" y="851372"/>
          <a:ext cx="1043437" cy="1043437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6000" r="-2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3A9969-8024-49D7-B90B-320516FD08AA}">
      <dsp:nvSpPr>
        <dsp:cNvPr id="0" name=""/>
        <dsp:cNvSpPr/>
      </dsp:nvSpPr>
      <dsp:spPr>
        <a:xfrm>
          <a:off x="3557269" y="284881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Grassland Cluster – MO, </a:t>
          </a:r>
          <a:r>
            <a:rPr lang="en-US" sz="1600" kern="1200" dirty="0" err="1"/>
            <a:t>oH</a:t>
          </a:r>
          <a:r>
            <a:rPr lang="en-US" sz="1600" kern="1200" dirty="0"/>
            <a:t>, TN, TX,  and IA</a:t>
          </a:r>
        </a:p>
      </dsp:txBody>
      <dsp:txXfrm>
        <a:off x="3557269" y="2848810"/>
        <a:ext cx="2981250" cy="720000"/>
      </dsp:txXfrm>
    </dsp:sp>
    <dsp:sp modelId="{27F24BC8-2C47-4661-8B7D-B37B5C25CF08}">
      <dsp:nvSpPr>
        <dsp:cNvPr id="0" name=""/>
        <dsp:cNvSpPr/>
      </dsp:nvSpPr>
      <dsp:spPr>
        <a:xfrm>
          <a:off x="7641582" y="463810"/>
          <a:ext cx="1818562" cy="18185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BDE43-FD0E-483F-BA50-C2E915EEBA91}">
      <dsp:nvSpPr>
        <dsp:cNvPr id="0" name=""/>
        <dsp:cNvSpPr/>
      </dsp:nvSpPr>
      <dsp:spPr>
        <a:xfrm>
          <a:off x="8029144" y="851372"/>
          <a:ext cx="1043437" cy="1043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E704D-86C5-42EE-8D62-A5D8B62AAACA}">
      <dsp:nvSpPr>
        <dsp:cNvPr id="0" name=""/>
        <dsp:cNvSpPr/>
      </dsp:nvSpPr>
      <dsp:spPr>
        <a:xfrm>
          <a:off x="7060238" y="284881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Shrub Planting Cluster– IN, DE, and MD</a:t>
          </a:r>
        </a:p>
      </dsp:txBody>
      <dsp:txXfrm>
        <a:off x="7060238" y="2848810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37847-73D6-784A-8C0C-A7B082538B3B}">
      <dsp:nvSpPr>
        <dsp:cNvPr id="0" name=""/>
        <dsp:cNvSpPr/>
      </dsp:nvSpPr>
      <dsp:spPr>
        <a:xfrm>
          <a:off x="4797699" y="0"/>
          <a:ext cx="1369279" cy="48736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Practice</a:t>
          </a:r>
        </a:p>
      </dsp:txBody>
      <dsp:txXfrm>
        <a:off x="4797699" y="0"/>
        <a:ext cx="1369279" cy="1462087"/>
      </dsp:txXfrm>
    </dsp:sp>
    <dsp:sp modelId="{2D88E3D0-662B-6446-93F8-83D4822DB948}">
      <dsp:nvSpPr>
        <dsp:cNvPr id="0" name=""/>
        <dsp:cNvSpPr/>
      </dsp:nvSpPr>
      <dsp:spPr>
        <a:xfrm>
          <a:off x="3200206" y="0"/>
          <a:ext cx="1369279" cy="48736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Chronosequence</a:t>
          </a:r>
          <a:endParaRPr lang="en-US" sz="1300" kern="1200" dirty="0"/>
        </a:p>
      </dsp:txBody>
      <dsp:txXfrm>
        <a:off x="3200206" y="0"/>
        <a:ext cx="1369279" cy="1462087"/>
      </dsp:txXfrm>
    </dsp:sp>
    <dsp:sp modelId="{37940A80-80DB-204E-A46A-8BFA78F16285}">
      <dsp:nvSpPr>
        <dsp:cNvPr id="0" name=""/>
        <dsp:cNvSpPr/>
      </dsp:nvSpPr>
      <dsp:spPr>
        <a:xfrm>
          <a:off x="1602714" y="0"/>
          <a:ext cx="1369279" cy="48736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Context</a:t>
          </a:r>
        </a:p>
      </dsp:txBody>
      <dsp:txXfrm>
        <a:off x="1602714" y="0"/>
        <a:ext cx="1369279" cy="1462087"/>
      </dsp:txXfrm>
    </dsp:sp>
    <dsp:sp modelId="{3182A82C-F8B5-CD44-9C50-2BC702050570}">
      <dsp:nvSpPr>
        <dsp:cNvPr id="0" name=""/>
        <dsp:cNvSpPr/>
      </dsp:nvSpPr>
      <dsp:spPr>
        <a:xfrm>
          <a:off x="5221" y="0"/>
          <a:ext cx="1369279" cy="48736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Program</a:t>
          </a:r>
        </a:p>
      </dsp:txBody>
      <dsp:txXfrm>
        <a:off x="5221" y="0"/>
        <a:ext cx="1369279" cy="1462087"/>
      </dsp:txXfrm>
    </dsp:sp>
    <dsp:sp modelId="{9393E31D-9CAF-5641-919D-1CA80D9D0B02}">
      <dsp:nvSpPr>
        <dsp:cNvPr id="0" name=""/>
        <dsp:cNvSpPr/>
      </dsp:nvSpPr>
      <dsp:spPr>
        <a:xfrm>
          <a:off x="119328" y="2785117"/>
          <a:ext cx="1141066" cy="570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WLFW</a:t>
          </a:r>
        </a:p>
      </dsp:txBody>
      <dsp:txXfrm>
        <a:off x="136038" y="2801827"/>
        <a:ext cx="1107646" cy="537113"/>
      </dsp:txXfrm>
    </dsp:sp>
    <dsp:sp modelId="{E84D1A4F-29B8-9C46-84C7-AD73E51E687D}">
      <dsp:nvSpPr>
        <dsp:cNvPr id="0" name=""/>
        <dsp:cNvSpPr/>
      </dsp:nvSpPr>
      <dsp:spPr>
        <a:xfrm rot="18289469">
          <a:off x="1088979" y="2731791"/>
          <a:ext cx="799255" cy="21071"/>
        </a:xfrm>
        <a:custGeom>
          <a:avLst/>
          <a:gdLst/>
          <a:ahLst/>
          <a:cxnLst/>
          <a:rect l="0" t="0" r="0" b="0"/>
          <a:pathLst>
            <a:path>
              <a:moveTo>
                <a:pt x="0" y="10535"/>
              </a:moveTo>
              <a:lnTo>
                <a:pt x="799255" y="105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68626" y="2722345"/>
        <a:ext cx="39962" cy="39962"/>
      </dsp:txXfrm>
    </dsp:sp>
    <dsp:sp modelId="{DC70FB53-71D9-5E4D-B387-AE7CD437D137}">
      <dsp:nvSpPr>
        <dsp:cNvPr id="0" name=""/>
        <dsp:cNvSpPr/>
      </dsp:nvSpPr>
      <dsp:spPr>
        <a:xfrm>
          <a:off x="1716820" y="2129004"/>
          <a:ext cx="1141066" cy="570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Focused</a:t>
          </a:r>
        </a:p>
      </dsp:txBody>
      <dsp:txXfrm>
        <a:off x="1733530" y="2145714"/>
        <a:ext cx="1107646" cy="537113"/>
      </dsp:txXfrm>
    </dsp:sp>
    <dsp:sp modelId="{A0E552FE-D46C-C247-AEF4-AC07D98079EF}">
      <dsp:nvSpPr>
        <dsp:cNvPr id="0" name=""/>
        <dsp:cNvSpPr/>
      </dsp:nvSpPr>
      <dsp:spPr>
        <a:xfrm rot="19457599">
          <a:off x="2805054" y="2239706"/>
          <a:ext cx="562090" cy="21071"/>
        </a:xfrm>
        <a:custGeom>
          <a:avLst/>
          <a:gdLst/>
          <a:ahLst/>
          <a:cxnLst/>
          <a:rect l="0" t="0" r="0" b="0"/>
          <a:pathLst>
            <a:path>
              <a:moveTo>
                <a:pt x="0" y="10535"/>
              </a:moveTo>
              <a:lnTo>
                <a:pt x="562090" y="10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2047" y="2236190"/>
        <a:ext cx="28104" cy="28104"/>
      </dsp:txXfrm>
    </dsp:sp>
    <dsp:sp modelId="{60A48C9D-D4B3-9541-9E05-3EE8D9444BB0}">
      <dsp:nvSpPr>
        <dsp:cNvPr id="0" name=""/>
        <dsp:cNvSpPr/>
      </dsp:nvSpPr>
      <dsp:spPr>
        <a:xfrm>
          <a:off x="3314313" y="1800947"/>
          <a:ext cx="1141066" cy="570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Planned</a:t>
          </a:r>
        </a:p>
      </dsp:txBody>
      <dsp:txXfrm>
        <a:off x="3331023" y="1817657"/>
        <a:ext cx="1107646" cy="537113"/>
      </dsp:txXfrm>
    </dsp:sp>
    <dsp:sp modelId="{DA43B954-6D25-4B4E-8980-7BCCB2EC1704}">
      <dsp:nvSpPr>
        <dsp:cNvPr id="0" name=""/>
        <dsp:cNvSpPr/>
      </dsp:nvSpPr>
      <dsp:spPr>
        <a:xfrm rot="2142401">
          <a:off x="2805054" y="2567763"/>
          <a:ext cx="562090" cy="21071"/>
        </a:xfrm>
        <a:custGeom>
          <a:avLst/>
          <a:gdLst/>
          <a:ahLst/>
          <a:cxnLst/>
          <a:rect l="0" t="0" r="0" b="0"/>
          <a:pathLst>
            <a:path>
              <a:moveTo>
                <a:pt x="0" y="10535"/>
              </a:moveTo>
              <a:lnTo>
                <a:pt x="562090" y="10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2047" y="2564246"/>
        <a:ext cx="28104" cy="28104"/>
      </dsp:txXfrm>
    </dsp:sp>
    <dsp:sp modelId="{1B8D6B8C-C3DB-5543-9578-39964BDCD180}">
      <dsp:nvSpPr>
        <dsp:cNvPr id="0" name=""/>
        <dsp:cNvSpPr/>
      </dsp:nvSpPr>
      <dsp:spPr>
        <a:xfrm>
          <a:off x="3314313" y="2457060"/>
          <a:ext cx="1141066" cy="570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Certified</a:t>
          </a:r>
        </a:p>
      </dsp:txBody>
      <dsp:txXfrm>
        <a:off x="3331023" y="2473770"/>
        <a:ext cx="1107646" cy="537113"/>
      </dsp:txXfrm>
    </dsp:sp>
    <dsp:sp modelId="{64D64F04-7AB7-734A-87A2-FCFBD7413DD2}">
      <dsp:nvSpPr>
        <dsp:cNvPr id="0" name=""/>
        <dsp:cNvSpPr/>
      </dsp:nvSpPr>
      <dsp:spPr>
        <a:xfrm rot="19457599">
          <a:off x="4402546" y="2567763"/>
          <a:ext cx="562090" cy="21071"/>
        </a:xfrm>
        <a:custGeom>
          <a:avLst/>
          <a:gdLst/>
          <a:ahLst/>
          <a:cxnLst/>
          <a:rect l="0" t="0" r="0" b="0"/>
          <a:pathLst>
            <a:path>
              <a:moveTo>
                <a:pt x="0" y="10535"/>
              </a:moveTo>
              <a:lnTo>
                <a:pt x="562090" y="10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69540" y="2564246"/>
        <a:ext cx="28104" cy="28104"/>
      </dsp:txXfrm>
    </dsp:sp>
    <dsp:sp modelId="{2F5ADA5B-7533-4541-B904-FD46170C3736}">
      <dsp:nvSpPr>
        <dsp:cNvPr id="0" name=""/>
        <dsp:cNvSpPr/>
      </dsp:nvSpPr>
      <dsp:spPr>
        <a:xfrm>
          <a:off x="4911805" y="2129004"/>
          <a:ext cx="1141066" cy="570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Prescribed fire</a:t>
          </a:r>
        </a:p>
      </dsp:txBody>
      <dsp:txXfrm>
        <a:off x="4928515" y="2145714"/>
        <a:ext cx="1107646" cy="537113"/>
      </dsp:txXfrm>
    </dsp:sp>
    <dsp:sp modelId="{0E3478FF-1B3B-2643-8428-AF0024AE5A71}">
      <dsp:nvSpPr>
        <dsp:cNvPr id="0" name=""/>
        <dsp:cNvSpPr/>
      </dsp:nvSpPr>
      <dsp:spPr>
        <a:xfrm rot="2142401">
          <a:off x="4402546" y="2895819"/>
          <a:ext cx="562090" cy="21071"/>
        </a:xfrm>
        <a:custGeom>
          <a:avLst/>
          <a:gdLst/>
          <a:ahLst/>
          <a:cxnLst/>
          <a:rect l="0" t="0" r="0" b="0"/>
          <a:pathLst>
            <a:path>
              <a:moveTo>
                <a:pt x="0" y="10535"/>
              </a:moveTo>
              <a:lnTo>
                <a:pt x="562090" y="10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69540" y="2892303"/>
        <a:ext cx="28104" cy="28104"/>
      </dsp:txXfrm>
    </dsp:sp>
    <dsp:sp modelId="{C0793603-92A6-F54B-A3AC-7739C745BC57}">
      <dsp:nvSpPr>
        <dsp:cNvPr id="0" name=""/>
        <dsp:cNvSpPr/>
      </dsp:nvSpPr>
      <dsp:spPr>
        <a:xfrm>
          <a:off x="4911805" y="2785117"/>
          <a:ext cx="1141066" cy="570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Forest stand improvement</a:t>
          </a:r>
        </a:p>
      </dsp:txBody>
      <dsp:txXfrm>
        <a:off x="4928515" y="2801827"/>
        <a:ext cx="1107646" cy="537113"/>
      </dsp:txXfrm>
    </dsp:sp>
    <dsp:sp modelId="{5F024B5B-E6B3-1841-B85C-5CC371EFE3B8}">
      <dsp:nvSpPr>
        <dsp:cNvPr id="0" name=""/>
        <dsp:cNvSpPr/>
      </dsp:nvSpPr>
      <dsp:spPr>
        <a:xfrm rot="3310531">
          <a:off x="1088979" y="3387904"/>
          <a:ext cx="799255" cy="21071"/>
        </a:xfrm>
        <a:custGeom>
          <a:avLst/>
          <a:gdLst/>
          <a:ahLst/>
          <a:cxnLst/>
          <a:rect l="0" t="0" r="0" b="0"/>
          <a:pathLst>
            <a:path>
              <a:moveTo>
                <a:pt x="0" y="10535"/>
              </a:moveTo>
              <a:lnTo>
                <a:pt x="799255" y="105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68626" y="3378458"/>
        <a:ext cx="39962" cy="39962"/>
      </dsp:txXfrm>
    </dsp:sp>
    <dsp:sp modelId="{B59863D4-86C7-5B4D-BF60-2E635E26D445}">
      <dsp:nvSpPr>
        <dsp:cNvPr id="0" name=""/>
        <dsp:cNvSpPr/>
      </dsp:nvSpPr>
      <dsp:spPr>
        <a:xfrm>
          <a:off x="1716820" y="3441230"/>
          <a:ext cx="1141066" cy="570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Non-focused</a:t>
          </a:r>
        </a:p>
      </dsp:txBody>
      <dsp:txXfrm>
        <a:off x="1733530" y="3457940"/>
        <a:ext cx="1107646" cy="537113"/>
      </dsp:txXfrm>
    </dsp:sp>
    <dsp:sp modelId="{28F9A895-3F4A-1249-AB11-2BE827E83AAC}">
      <dsp:nvSpPr>
        <dsp:cNvPr id="0" name=""/>
        <dsp:cNvSpPr/>
      </dsp:nvSpPr>
      <dsp:spPr>
        <a:xfrm rot="19457599">
          <a:off x="2805054" y="3551932"/>
          <a:ext cx="562090" cy="21071"/>
        </a:xfrm>
        <a:custGeom>
          <a:avLst/>
          <a:gdLst/>
          <a:ahLst/>
          <a:cxnLst/>
          <a:rect l="0" t="0" r="0" b="0"/>
          <a:pathLst>
            <a:path>
              <a:moveTo>
                <a:pt x="0" y="10535"/>
              </a:moveTo>
              <a:lnTo>
                <a:pt x="562090" y="10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2047" y="3548416"/>
        <a:ext cx="28104" cy="28104"/>
      </dsp:txXfrm>
    </dsp:sp>
    <dsp:sp modelId="{692E1EB6-410D-4243-8A32-24DA399D2DA0}">
      <dsp:nvSpPr>
        <dsp:cNvPr id="0" name=""/>
        <dsp:cNvSpPr/>
      </dsp:nvSpPr>
      <dsp:spPr>
        <a:xfrm>
          <a:off x="3314313" y="3113173"/>
          <a:ext cx="1141066" cy="570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Planned </a:t>
          </a:r>
        </a:p>
      </dsp:txBody>
      <dsp:txXfrm>
        <a:off x="3331023" y="3129883"/>
        <a:ext cx="1107646" cy="537113"/>
      </dsp:txXfrm>
    </dsp:sp>
    <dsp:sp modelId="{C1039164-76B5-5A40-8575-5A4709C78A26}">
      <dsp:nvSpPr>
        <dsp:cNvPr id="0" name=""/>
        <dsp:cNvSpPr/>
      </dsp:nvSpPr>
      <dsp:spPr>
        <a:xfrm rot="2142401">
          <a:off x="2805054" y="3879989"/>
          <a:ext cx="562090" cy="21071"/>
        </a:xfrm>
        <a:custGeom>
          <a:avLst/>
          <a:gdLst/>
          <a:ahLst/>
          <a:cxnLst/>
          <a:rect l="0" t="0" r="0" b="0"/>
          <a:pathLst>
            <a:path>
              <a:moveTo>
                <a:pt x="0" y="10535"/>
              </a:moveTo>
              <a:lnTo>
                <a:pt x="562090" y="105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72047" y="3876472"/>
        <a:ext cx="28104" cy="28104"/>
      </dsp:txXfrm>
    </dsp:sp>
    <dsp:sp modelId="{D7A7C970-5B6C-0B47-B788-0A586D3754E9}">
      <dsp:nvSpPr>
        <dsp:cNvPr id="0" name=""/>
        <dsp:cNvSpPr/>
      </dsp:nvSpPr>
      <dsp:spPr>
        <a:xfrm>
          <a:off x="3314313" y="3769286"/>
          <a:ext cx="1141066" cy="5705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Certified</a:t>
          </a:r>
        </a:p>
      </dsp:txBody>
      <dsp:txXfrm>
        <a:off x="3331023" y="3785996"/>
        <a:ext cx="1107646" cy="5371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37847-73D6-784A-8C0C-A7B082538B3B}">
      <dsp:nvSpPr>
        <dsp:cNvPr id="0" name=""/>
        <dsp:cNvSpPr/>
      </dsp:nvSpPr>
      <dsp:spPr>
        <a:xfrm>
          <a:off x="5645227" y="0"/>
          <a:ext cx="1026222" cy="58673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Practice</a:t>
          </a:r>
        </a:p>
      </dsp:txBody>
      <dsp:txXfrm>
        <a:off x="5645227" y="0"/>
        <a:ext cx="1026222" cy="1760220"/>
      </dsp:txXfrm>
    </dsp:sp>
    <dsp:sp modelId="{2D88E3D0-662B-6446-93F8-83D4822DB948}">
      <dsp:nvSpPr>
        <dsp:cNvPr id="0" name=""/>
        <dsp:cNvSpPr/>
      </dsp:nvSpPr>
      <dsp:spPr>
        <a:xfrm>
          <a:off x="4447968" y="0"/>
          <a:ext cx="1026222" cy="58673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Chronosequence</a:t>
          </a:r>
          <a:endParaRPr lang="en-US" sz="1000" kern="1200" dirty="0"/>
        </a:p>
      </dsp:txBody>
      <dsp:txXfrm>
        <a:off x="4447968" y="0"/>
        <a:ext cx="1026222" cy="1760220"/>
      </dsp:txXfrm>
    </dsp:sp>
    <dsp:sp modelId="{37940A80-80DB-204E-A46A-8BFA78F16285}">
      <dsp:nvSpPr>
        <dsp:cNvPr id="0" name=""/>
        <dsp:cNvSpPr/>
      </dsp:nvSpPr>
      <dsp:spPr>
        <a:xfrm>
          <a:off x="3250709" y="0"/>
          <a:ext cx="1026222" cy="58673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Context</a:t>
          </a:r>
        </a:p>
      </dsp:txBody>
      <dsp:txXfrm>
        <a:off x="3250709" y="0"/>
        <a:ext cx="1026222" cy="1760220"/>
      </dsp:txXfrm>
    </dsp:sp>
    <dsp:sp modelId="{3182A82C-F8B5-CD44-9C50-2BC702050570}">
      <dsp:nvSpPr>
        <dsp:cNvPr id="0" name=""/>
        <dsp:cNvSpPr/>
      </dsp:nvSpPr>
      <dsp:spPr>
        <a:xfrm>
          <a:off x="2053450" y="0"/>
          <a:ext cx="1026222" cy="58673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Program</a:t>
          </a:r>
        </a:p>
      </dsp:txBody>
      <dsp:txXfrm>
        <a:off x="2053450" y="0"/>
        <a:ext cx="1026222" cy="1760220"/>
      </dsp:txXfrm>
    </dsp:sp>
    <dsp:sp modelId="{9393E31D-9CAF-5641-919D-1CA80D9D0B02}">
      <dsp:nvSpPr>
        <dsp:cNvPr id="0" name=""/>
        <dsp:cNvSpPr/>
      </dsp:nvSpPr>
      <dsp:spPr>
        <a:xfrm>
          <a:off x="2138968" y="3482665"/>
          <a:ext cx="855185" cy="42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WLFW</a:t>
          </a:r>
        </a:p>
      </dsp:txBody>
      <dsp:txXfrm>
        <a:off x="2151492" y="3495189"/>
        <a:ext cx="830137" cy="402544"/>
      </dsp:txXfrm>
    </dsp:sp>
    <dsp:sp modelId="{E84D1A4F-29B8-9C46-84C7-AD73E51E687D}">
      <dsp:nvSpPr>
        <dsp:cNvPr id="0" name=""/>
        <dsp:cNvSpPr/>
      </dsp:nvSpPr>
      <dsp:spPr>
        <a:xfrm rot="17350740">
          <a:off x="2644563" y="3198171"/>
          <a:ext cx="1041255" cy="13117"/>
        </a:xfrm>
        <a:custGeom>
          <a:avLst/>
          <a:gdLst/>
          <a:ahLst/>
          <a:cxnLst/>
          <a:rect l="0" t="0" r="0" b="0"/>
          <a:pathLst>
            <a:path>
              <a:moveTo>
                <a:pt x="0" y="6558"/>
              </a:moveTo>
              <a:lnTo>
                <a:pt x="1041255" y="65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39159" y="3178699"/>
        <a:ext cx="52062" cy="52062"/>
      </dsp:txXfrm>
    </dsp:sp>
    <dsp:sp modelId="{DC70FB53-71D9-5E4D-B387-AE7CD437D137}">
      <dsp:nvSpPr>
        <dsp:cNvPr id="0" name=""/>
        <dsp:cNvSpPr/>
      </dsp:nvSpPr>
      <dsp:spPr>
        <a:xfrm>
          <a:off x="3336227" y="2499202"/>
          <a:ext cx="855185" cy="42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Focused</a:t>
          </a:r>
        </a:p>
      </dsp:txBody>
      <dsp:txXfrm>
        <a:off x="3348751" y="2511726"/>
        <a:ext cx="830137" cy="402544"/>
      </dsp:txXfrm>
    </dsp:sp>
    <dsp:sp modelId="{DA43B954-6D25-4B4E-8980-7BCCB2EC1704}">
      <dsp:nvSpPr>
        <dsp:cNvPr id="0" name=""/>
        <dsp:cNvSpPr/>
      </dsp:nvSpPr>
      <dsp:spPr>
        <a:xfrm rot="18289469">
          <a:off x="4062944" y="2460574"/>
          <a:ext cx="599011" cy="13117"/>
        </a:xfrm>
        <a:custGeom>
          <a:avLst/>
          <a:gdLst/>
          <a:ahLst/>
          <a:cxnLst/>
          <a:rect l="0" t="0" r="0" b="0"/>
          <a:pathLst>
            <a:path>
              <a:moveTo>
                <a:pt x="0" y="6558"/>
              </a:moveTo>
              <a:lnTo>
                <a:pt x="599011" y="6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7474" y="2452158"/>
        <a:ext cx="29950" cy="29950"/>
      </dsp:txXfrm>
    </dsp:sp>
    <dsp:sp modelId="{1B8D6B8C-C3DB-5543-9578-39964BDCD180}">
      <dsp:nvSpPr>
        <dsp:cNvPr id="0" name=""/>
        <dsp:cNvSpPr/>
      </dsp:nvSpPr>
      <dsp:spPr>
        <a:xfrm>
          <a:off x="4533487" y="2007471"/>
          <a:ext cx="855185" cy="42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Certified</a:t>
          </a:r>
        </a:p>
      </dsp:txBody>
      <dsp:txXfrm>
        <a:off x="4546011" y="2019995"/>
        <a:ext cx="830137" cy="402544"/>
      </dsp:txXfrm>
    </dsp:sp>
    <dsp:sp modelId="{64D64F04-7AB7-734A-87A2-FCFBD7413DD2}">
      <dsp:nvSpPr>
        <dsp:cNvPr id="0" name=""/>
        <dsp:cNvSpPr/>
      </dsp:nvSpPr>
      <dsp:spPr>
        <a:xfrm rot="19457599">
          <a:off x="5349076" y="2091776"/>
          <a:ext cx="421265" cy="13117"/>
        </a:xfrm>
        <a:custGeom>
          <a:avLst/>
          <a:gdLst/>
          <a:ahLst/>
          <a:cxnLst/>
          <a:rect l="0" t="0" r="0" b="0"/>
          <a:pathLst>
            <a:path>
              <a:moveTo>
                <a:pt x="0" y="6558"/>
              </a:moveTo>
              <a:lnTo>
                <a:pt x="421265" y="6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9177" y="2087803"/>
        <a:ext cx="21063" cy="21063"/>
      </dsp:txXfrm>
    </dsp:sp>
    <dsp:sp modelId="{2F5ADA5B-7533-4541-B904-FD46170C3736}">
      <dsp:nvSpPr>
        <dsp:cNvPr id="0" name=""/>
        <dsp:cNvSpPr/>
      </dsp:nvSpPr>
      <dsp:spPr>
        <a:xfrm>
          <a:off x="5730746" y="1761605"/>
          <a:ext cx="855185" cy="42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Prescribed fire</a:t>
          </a:r>
        </a:p>
      </dsp:txBody>
      <dsp:txXfrm>
        <a:off x="5743270" y="1774129"/>
        <a:ext cx="830137" cy="402544"/>
      </dsp:txXfrm>
    </dsp:sp>
    <dsp:sp modelId="{0E3478FF-1B3B-2643-8428-AF0024AE5A71}">
      <dsp:nvSpPr>
        <dsp:cNvPr id="0" name=""/>
        <dsp:cNvSpPr/>
      </dsp:nvSpPr>
      <dsp:spPr>
        <a:xfrm rot="2142401">
          <a:off x="5349076" y="2337641"/>
          <a:ext cx="421265" cy="13117"/>
        </a:xfrm>
        <a:custGeom>
          <a:avLst/>
          <a:gdLst/>
          <a:ahLst/>
          <a:cxnLst/>
          <a:rect l="0" t="0" r="0" b="0"/>
          <a:pathLst>
            <a:path>
              <a:moveTo>
                <a:pt x="0" y="6558"/>
              </a:moveTo>
              <a:lnTo>
                <a:pt x="421265" y="6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9177" y="2333669"/>
        <a:ext cx="21063" cy="21063"/>
      </dsp:txXfrm>
    </dsp:sp>
    <dsp:sp modelId="{C0793603-92A6-F54B-A3AC-7739C745BC57}">
      <dsp:nvSpPr>
        <dsp:cNvPr id="0" name=""/>
        <dsp:cNvSpPr/>
      </dsp:nvSpPr>
      <dsp:spPr>
        <a:xfrm>
          <a:off x="5730746" y="2253337"/>
          <a:ext cx="855185" cy="42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Forest stand improvement</a:t>
          </a:r>
        </a:p>
      </dsp:txBody>
      <dsp:txXfrm>
        <a:off x="5743270" y="2265861"/>
        <a:ext cx="830137" cy="402544"/>
      </dsp:txXfrm>
    </dsp:sp>
    <dsp:sp modelId="{A0E552FE-D46C-C247-AEF4-AC07D98079EF}">
      <dsp:nvSpPr>
        <dsp:cNvPr id="0" name=""/>
        <dsp:cNvSpPr/>
      </dsp:nvSpPr>
      <dsp:spPr>
        <a:xfrm rot="3310531">
          <a:off x="4062944" y="2952306"/>
          <a:ext cx="599011" cy="13117"/>
        </a:xfrm>
        <a:custGeom>
          <a:avLst/>
          <a:gdLst/>
          <a:ahLst/>
          <a:cxnLst/>
          <a:rect l="0" t="0" r="0" b="0"/>
          <a:pathLst>
            <a:path>
              <a:moveTo>
                <a:pt x="0" y="6558"/>
              </a:moveTo>
              <a:lnTo>
                <a:pt x="599011" y="6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7474" y="2943889"/>
        <a:ext cx="29950" cy="29950"/>
      </dsp:txXfrm>
    </dsp:sp>
    <dsp:sp modelId="{60A48C9D-D4B3-9541-9E05-3EE8D9444BB0}">
      <dsp:nvSpPr>
        <dsp:cNvPr id="0" name=""/>
        <dsp:cNvSpPr/>
      </dsp:nvSpPr>
      <dsp:spPr>
        <a:xfrm>
          <a:off x="4533487" y="2990934"/>
          <a:ext cx="855185" cy="42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Planned</a:t>
          </a:r>
        </a:p>
      </dsp:txBody>
      <dsp:txXfrm>
        <a:off x="4546011" y="3003458"/>
        <a:ext cx="830137" cy="402544"/>
      </dsp:txXfrm>
    </dsp:sp>
    <dsp:sp modelId="{7C6C08C0-00BB-DA41-806D-B9B8028F3C44}">
      <dsp:nvSpPr>
        <dsp:cNvPr id="0" name=""/>
        <dsp:cNvSpPr/>
      </dsp:nvSpPr>
      <dsp:spPr>
        <a:xfrm rot="19457599">
          <a:off x="5349076" y="3075238"/>
          <a:ext cx="421265" cy="13117"/>
        </a:xfrm>
        <a:custGeom>
          <a:avLst/>
          <a:gdLst/>
          <a:ahLst/>
          <a:cxnLst/>
          <a:rect l="0" t="0" r="0" b="0"/>
          <a:pathLst>
            <a:path>
              <a:moveTo>
                <a:pt x="0" y="6558"/>
              </a:moveTo>
              <a:lnTo>
                <a:pt x="421265" y="6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9177" y="3071266"/>
        <a:ext cx="21063" cy="21063"/>
      </dsp:txXfrm>
    </dsp:sp>
    <dsp:sp modelId="{9C8A9BFF-DB6F-714A-BB52-C07065EE56DB}">
      <dsp:nvSpPr>
        <dsp:cNvPr id="0" name=""/>
        <dsp:cNvSpPr/>
      </dsp:nvSpPr>
      <dsp:spPr>
        <a:xfrm>
          <a:off x="5730746" y="2745068"/>
          <a:ext cx="855185" cy="42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Prescribed fire </a:t>
          </a:r>
        </a:p>
      </dsp:txBody>
      <dsp:txXfrm>
        <a:off x="5743270" y="2757592"/>
        <a:ext cx="830137" cy="402544"/>
      </dsp:txXfrm>
    </dsp:sp>
    <dsp:sp modelId="{7E43320C-79DC-D648-9776-AC4682FFA8C0}">
      <dsp:nvSpPr>
        <dsp:cNvPr id="0" name=""/>
        <dsp:cNvSpPr/>
      </dsp:nvSpPr>
      <dsp:spPr>
        <a:xfrm rot="2142401">
          <a:off x="5349076" y="3321104"/>
          <a:ext cx="421265" cy="13117"/>
        </a:xfrm>
        <a:custGeom>
          <a:avLst/>
          <a:gdLst/>
          <a:ahLst/>
          <a:cxnLst/>
          <a:rect l="0" t="0" r="0" b="0"/>
          <a:pathLst>
            <a:path>
              <a:moveTo>
                <a:pt x="0" y="6558"/>
              </a:moveTo>
              <a:lnTo>
                <a:pt x="421265" y="6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9177" y="3317131"/>
        <a:ext cx="21063" cy="21063"/>
      </dsp:txXfrm>
    </dsp:sp>
    <dsp:sp modelId="{241FE058-0254-1C47-B841-01E020DB28CE}">
      <dsp:nvSpPr>
        <dsp:cNvPr id="0" name=""/>
        <dsp:cNvSpPr/>
      </dsp:nvSpPr>
      <dsp:spPr>
        <a:xfrm>
          <a:off x="5730746" y="3236800"/>
          <a:ext cx="855185" cy="42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Forest stand improvement</a:t>
          </a:r>
        </a:p>
      </dsp:txBody>
      <dsp:txXfrm>
        <a:off x="5743270" y="3249324"/>
        <a:ext cx="830137" cy="402544"/>
      </dsp:txXfrm>
    </dsp:sp>
    <dsp:sp modelId="{5F024B5B-E6B3-1841-B85C-5CC371EFE3B8}">
      <dsp:nvSpPr>
        <dsp:cNvPr id="0" name=""/>
        <dsp:cNvSpPr/>
      </dsp:nvSpPr>
      <dsp:spPr>
        <a:xfrm rot="4249260">
          <a:off x="2644563" y="4181634"/>
          <a:ext cx="1041255" cy="13117"/>
        </a:xfrm>
        <a:custGeom>
          <a:avLst/>
          <a:gdLst/>
          <a:ahLst/>
          <a:cxnLst/>
          <a:rect l="0" t="0" r="0" b="0"/>
          <a:pathLst>
            <a:path>
              <a:moveTo>
                <a:pt x="0" y="6558"/>
              </a:moveTo>
              <a:lnTo>
                <a:pt x="1041255" y="65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39159" y="4162161"/>
        <a:ext cx="52062" cy="52062"/>
      </dsp:txXfrm>
    </dsp:sp>
    <dsp:sp modelId="{B59863D4-86C7-5B4D-BF60-2E635E26D445}">
      <dsp:nvSpPr>
        <dsp:cNvPr id="0" name=""/>
        <dsp:cNvSpPr/>
      </dsp:nvSpPr>
      <dsp:spPr>
        <a:xfrm>
          <a:off x="3336227" y="4466128"/>
          <a:ext cx="855185" cy="42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Non-focused</a:t>
          </a:r>
        </a:p>
      </dsp:txBody>
      <dsp:txXfrm>
        <a:off x="3348751" y="4478652"/>
        <a:ext cx="830137" cy="402544"/>
      </dsp:txXfrm>
    </dsp:sp>
    <dsp:sp modelId="{28F9A895-3F4A-1249-AB11-2BE827E83AAC}">
      <dsp:nvSpPr>
        <dsp:cNvPr id="0" name=""/>
        <dsp:cNvSpPr/>
      </dsp:nvSpPr>
      <dsp:spPr>
        <a:xfrm rot="18289469">
          <a:off x="4062944" y="4427500"/>
          <a:ext cx="599011" cy="13117"/>
        </a:xfrm>
        <a:custGeom>
          <a:avLst/>
          <a:gdLst/>
          <a:ahLst/>
          <a:cxnLst/>
          <a:rect l="0" t="0" r="0" b="0"/>
          <a:pathLst>
            <a:path>
              <a:moveTo>
                <a:pt x="0" y="6558"/>
              </a:moveTo>
              <a:lnTo>
                <a:pt x="599011" y="6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7474" y="4419083"/>
        <a:ext cx="29950" cy="29950"/>
      </dsp:txXfrm>
    </dsp:sp>
    <dsp:sp modelId="{692E1EB6-410D-4243-8A32-24DA399D2DA0}">
      <dsp:nvSpPr>
        <dsp:cNvPr id="0" name=""/>
        <dsp:cNvSpPr/>
      </dsp:nvSpPr>
      <dsp:spPr>
        <a:xfrm>
          <a:off x="4533487" y="3974397"/>
          <a:ext cx="855185" cy="42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Planned </a:t>
          </a:r>
        </a:p>
      </dsp:txBody>
      <dsp:txXfrm>
        <a:off x="4546011" y="3986921"/>
        <a:ext cx="830137" cy="402544"/>
      </dsp:txXfrm>
    </dsp:sp>
    <dsp:sp modelId="{BC1D2A38-90FD-1541-950D-AB3328A34776}">
      <dsp:nvSpPr>
        <dsp:cNvPr id="0" name=""/>
        <dsp:cNvSpPr/>
      </dsp:nvSpPr>
      <dsp:spPr>
        <a:xfrm rot="19457599">
          <a:off x="5349076" y="4058701"/>
          <a:ext cx="421265" cy="13117"/>
        </a:xfrm>
        <a:custGeom>
          <a:avLst/>
          <a:gdLst/>
          <a:ahLst/>
          <a:cxnLst/>
          <a:rect l="0" t="0" r="0" b="0"/>
          <a:pathLst>
            <a:path>
              <a:moveTo>
                <a:pt x="0" y="6558"/>
              </a:moveTo>
              <a:lnTo>
                <a:pt x="421265" y="6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9177" y="4054728"/>
        <a:ext cx="21063" cy="21063"/>
      </dsp:txXfrm>
    </dsp:sp>
    <dsp:sp modelId="{A9025566-9300-0444-B1F6-1978C44D84DF}">
      <dsp:nvSpPr>
        <dsp:cNvPr id="0" name=""/>
        <dsp:cNvSpPr/>
      </dsp:nvSpPr>
      <dsp:spPr>
        <a:xfrm>
          <a:off x="5730746" y="3728531"/>
          <a:ext cx="855185" cy="42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Prescribed fire</a:t>
          </a:r>
        </a:p>
      </dsp:txBody>
      <dsp:txXfrm>
        <a:off x="5743270" y="3741055"/>
        <a:ext cx="830137" cy="402544"/>
      </dsp:txXfrm>
    </dsp:sp>
    <dsp:sp modelId="{E6B2A824-0201-8A41-9794-BE0BD7BCE166}">
      <dsp:nvSpPr>
        <dsp:cNvPr id="0" name=""/>
        <dsp:cNvSpPr/>
      </dsp:nvSpPr>
      <dsp:spPr>
        <a:xfrm rot="2142401">
          <a:off x="5349076" y="4304567"/>
          <a:ext cx="421265" cy="13117"/>
        </a:xfrm>
        <a:custGeom>
          <a:avLst/>
          <a:gdLst/>
          <a:ahLst/>
          <a:cxnLst/>
          <a:rect l="0" t="0" r="0" b="0"/>
          <a:pathLst>
            <a:path>
              <a:moveTo>
                <a:pt x="0" y="6558"/>
              </a:moveTo>
              <a:lnTo>
                <a:pt x="421265" y="6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9177" y="4300594"/>
        <a:ext cx="21063" cy="21063"/>
      </dsp:txXfrm>
    </dsp:sp>
    <dsp:sp modelId="{837A5B2A-DBD5-7246-A5F5-C5C1E51A5E97}">
      <dsp:nvSpPr>
        <dsp:cNvPr id="0" name=""/>
        <dsp:cNvSpPr/>
      </dsp:nvSpPr>
      <dsp:spPr>
        <a:xfrm>
          <a:off x="5730746" y="4220262"/>
          <a:ext cx="855185" cy="42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Forest stand improvement</a:t>
          </a:r>
        </a:p>
      </dsp:txBody>
      <dsp:txXfrm>
        <a:off x="5743270" y="4232786"/>
        <a:ext cx="830137" cy="402544"/>
      </dsp:txXfrm>
    </dsp:sp>
    <dsp:sp modelId="{C1039164-76B5-5A40-8575-5A4709C78A26}">
      <dsp:nvSpPr>
        <dsp:cNvPr id="0" name=""/>
        <dsp:cNvSpPr/>
      </dsp:nvSpPr>
      <dsp:spPr>
        <a:xfrm rot="3310531">
          <a:off x="4062944" y="4919231"/>
          <a:ext cx="599011" cy="13117"/>
        </a:xfrm>
        <a:custGeom>
          <a:avLst/>
          <a:gdLst/>
          <a:ahLst/>
          <a:cxnLst/>
          <a:rect l="0" t="0" r="0" b="0"/>
          <a:pathLst>
            <a:path>
              <a:moveTo>
                <a:pt x="0" y="6558"/>
              </a:moveTo>
              <a:lnTo>
                <a:pt x="599011" y="6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7474" y="4910815"/>
        <a:ext cx="29950" cy="29950"/>
      </dsp:txXfrm>
    </dsp:sp>
    <dsp:sp modelId="{D7A7C970-5B6C-0B47-B788-0A586D3754E9}">
      <dsp:nvSpPr>
        <dsp:cNvPr id="0" name=""/>
        <dsp:cNvSpPr/>
      </dsp:nvSpPr>
      <dsp:spPr>
        <a:xfrm>
          <a:off x="4533487" y="4957859"/>
          <a:ext cx="855185" cy="42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Certified</a:t>
          </a:r>
        </a:p>
      </dsp:txBody>
      <dsp:txXfrm>
        <a:off x="4546011" y="4970383"/>
        <a:ext cx="830137" cy="402544"/>
      </dsp:txXfrm>
    </dsp:sp>
    <dsp:sp modelId="{0B854970-7923-1547-9A60-3D88469463F5}">
      <dsp:nvSpPr>
        <dsp:cNvPr id="0" name=""/>
        <dsp:cNvSpPr/>
      </dsp:nvSpPr>
      <dsp:spPr>
        <a:xfrm rot="19457599">
          <a:off x="5349076" y="5042164"/>
          <a:ext cx="421265" cy="13117"/>
        </a:xfrm>
        <a:custGeom>
          <a:avLst/>
          <a:gdLst/>
          <a:ahLst/>
          <a:cxnLst/>
          <a:rect l="0" t="0" r="0" b="0"/>
          <a:pathLst>
            <a:path>
              <a:moveTo>
                <a:pt x="0" y="6558"/>
              </a:moveTo>
              <a:lnTo>
                <a:pt x="421265" y="6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9177" y="5038191"/>
        <a:ext cx="21063" cy="21063"/>
      </dsp:txXfrm>
    </dsp:sp>
    <dsp:sp modelId="{9C8E5381-F25F-A145-8A99-9F8A61F8C796}">
      <dsp:nvSpPr>
        <dsp:cNvPr id="0" name=""/>
        <dsp:cNvSpPr/>
      </dsp:nvSpPr>
      <dsp:spPr>
        <a:xfrm>
          <a:off x="5730746" y="4711994"/>
          <a:ext cx="855185" cy="42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Prescribed fire</a:t>
          </a:r>
        </a:p>
      </dsp:txBody>
      <dsp:txXfrm>
        <a:off x="5743270" y="4724518"/>
        <a:ext cx="830137" cy="402544"/>
      </dsp:txXfrm>
    </dsp:sp>
    <dsp:sp modelId="{DF9131E5-FEB1-8041-8DE9-5FB98401F19A}">
      <dsp:nvSpPr>
        <dsp:cNvPr id="0" name=""/>
        <dsp:cNvSpPr/>
      </dsp:nvSpPr>
      <dsp:spPr>
        <a:xfrm rot="2142401">
          <a:off x="5349076" y="5288030"/>
          <a:ext cx="421265" cy="13117"/>
        </a:xfrm>
        <a:custGeom>
          <a:avLst/>
          <a:gdLst/>
          <a:ahLst/>
          <a:cxnLst/>
          <a:rect l="0" t="0" r="0" b="0"/>
          <a:pathLst>
            <a:path>
              <a:moveTo>
                <a:pt x="0" y="6558"/>
              </a:moveTo>
              <a:lnTo>
                <a:pt x="421265" y="65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49177" y="5284057"/>
        <a:ext cx="21063" cy="21063"/>
      </dsp:txXfrm>
    </dsp:sp>
    <dsp:sp modelId="{07E05B07-E878-9A4D-9AA7-B5E6CB418384}">
      <dsp:nvSpPr>
        <dsp:cNvPr id="0" name=""/>
        <dsp:cNvSpPr/>
      </dsp:nvSpPr>
      <dsp:spPr>
        <a:xfrm>
          <a:off x="5730746" y="5203725"/>
          <a:ext cx="855185" cy="4275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Forest stand improvement</a:t>
          </a:r>
        </a:p>
      </dsp:txBody>
      <dsp:txXfrm>
        <a:off x="5743270" y="5216249"/>
        <a:ext cx="830137" cy="4025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37847-73D6-784A-8C0C-A7B082538B3B}">
      <dsp:nvSpPr>
        <dsp:cNvPr id="0" name=""/>
        <dsp:cNvSpPr/>
      </dsp:nvSpPr>
      <dsp:spPr>
        <a:xfrm>
          <a:off x="5279640" y="0"/>
          <a:ext cx="733752" cy="6324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Practice</a:t>
          </a:r>
        </a:p>
      </dsp:txBody>
      <dsp:txXfrm>
        <a:off x="5279640" y="0"/>
        <a:ext cx="733752" cy="1897380"/>
      </dsp:txXfrm>
    </dsp:sp>
    <dsp:sp modelId="{2D88E3D0-662B-6446-93F8-83D4822DB948}">
      <dsp:nvSpPr>
        <dsp:cNvPr id="0" name=""/>
        <dsp:cNvSpPr/>
      </dsp:nvSpPr>
      <dsp:spPr>
        <a:xfrm>
          <a:off x="4423596" y="0"/>
          <a:ext cx="733752" cy="6324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Chronosequence</a:t>
          </a:r>
          <a:endParaRPr lang="en-US" sz="700" kern="1200" dirty="0"/>
        </a:p>
      </dsp:txBody>
      <dsp:txXfrm>
        <a:off x="4423596" y="0"/>
        <a:ext cx="733752" cy="1897380"/>
      </dsp:txXfrm>
    </dsp:sp>
    <dsp:sp modelId="{37940A80-80DB-204E-A46A-8BFA78F16285}">
      <dsp:nvSpPr>
        <dsp:cNvPr id="0" name=""/>
        <dsp:cNvSpPr/>
      </dsp:nvSpPr>
      <dsp:spPr>
        <a:xfrm>
          <a:off x="3567551" y="0"/>
          <a:ext cx="733752" cy="6324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Context</a:t>
          </a:r>
        </a:p>
      </dsp:txBody>
      <dsp:txXfrm>
        <a:off x="3567551" y="0"/>
        <a:ext cx="733752" cy="1897380"/>
      </dsp:txXfrm>
    </dsp:sp>
    <dsp:sp modelId="{3182A82C-F8B5-CD44-9C50-2BC702050570}">
      <dsp:nvSpPr>
        <dsp:cNvPr id="0" name=""/>
        <dsp:cNvSpPr/>
      </dsp:nvSpPr>
      <dsp:spPr>
        <a:xfrm>
          <a:off x="2711507" y="0"/>
          <a:ext cx="733752" cy="632460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Program</a:t>
          </a:r>
        </a:p>
      </dsp:txBody>
      <dsp:txXfrm>
        <a:off x="2711507" y="0"/>
        <a:ext cx="733752" cy="1897380"/>
      </dsp:txXfrm>
    </dsp:sp>
    <dsp:sp modelId="{9393E31D-9CAF-5641-919D-1CA80D9D0B02}">
      <dsp:nvSpPr>
        <dsp:cNvPr id="0" name=""/>
        <dsp:cNvSpPr/>
      </dsp:nvSpPr>
      <dsp:spPr>
        <a:xfrm>
          <a:off x="2772653" y="3831632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WLFW</a:t>
          </a:r>
        </a:p>
      </dsp:txBody>
      <dsp:txXfrm>
        <a:off x="2781608" y="3840587"/>
        <a:ext cx="593550" cy="287820"/>
      </dsp:txXfrm>
    </dsp:sp>
    <dsp:sp modelId="{E84D1A4F-29B8-9C46-84C7-AD73E51E687D}">
      <dsp:nvSpPr>
        <dsp:cNvPr id="0" name=""/>
        <dsp:cNvSpPr/>
      </dsp:nvSpPr>
      <dsp:spPr>
        <a:xfrm rot="16983315">
          <a:off x="2965027" y="3452762"/>
          <a:ext cx="1082755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1082755" y="43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79336" y="3430044"/>
        <a:ext cx="54137" cy="54137"/>
      </dsp:txXfrm>
    </dsp:sp>
    <dsp:sp modelId="{DC70FB53-71D9-5E4D-B387-AE7CD437D137}">
      <dsp:nvSpPr>
        <dsp:cNvPr id="0" name=""/>
        <dsp:cNvSpPr/>
      </dsp:nvSpPr>
      <dsp:spPr>
        <a:xfrm>
          <a:off x="3628697" y="2776863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Focused</a:t>
          </a:r>
        </a:p>
      </dsp:txBody>
      <dsp:txXfrm>
        <a:off x="3637652" y="2785818"/>
        <a:ext cx="593550" cy="287820"/>
      </dsp:txXfrm>
    </dsp:sp>
    <dsp:sp modelId="{DA43B954-6D25-4B4E-8980-7BCCB2EC1704}">
      <dsp:nvSpPr>
        <dsp:cNvPr id="0" name=""/>
        <dsp:cNvSpPr/>
      </dsp:nvSpPr>
      <dsp:spPr>
        <a:xfrm rot="17692822">
          <a:off x="4071780" y="2661686"/>
          <a:ext cx="581339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581339" y="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7916" y="2651503"/>
        <a:ext cx="29066" cy="29066"/>
      </dsp:txXfrm>
    </dsp:sp>
    <dsp:sp modelId="{1B8D6B8C-C3DB-5543-9578-39964BDCD180}">
      <dsp:nvSpPr>
        <dsp:cNvPr id="0" name=""/>
        <dsp:cNvSpPr/>
      </dsp:nvSpPr>
      <dsp:spPr>
        <a:xfrm>
          <a:off x="4484742" y="2249479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Certified</a:t>
          </a:r>
        </a:p>
      </dsp:txBody>
      <dsp:txXfrm>
        <a:off x="4493697" y="2258434"/>
        <a:ext cx="593550" cy="287820"/>
      </dsp:txXfrm>
    </dsp:sp>
    <dsp:sp modelId="{64D64F04-7AB7-734A-87A2-FCFBD7413DD2}">
      <dsp:nvSpPr>
        <dsp:cNvPr id="0" name=""/>
        <dsp:cNvSpPr/>
      </dsp:nvSpPr>
      <dsp:spPr>
        <a:xfrm rot="18289469">
          <a:off x="5004346" y="2222198"/>
          <a:ext cx="428295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428295" y="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07787" y="2215842"/>
        <a:ext cx="21414" cy="21414"/>
      </dsp:txXfrm>
    </dsp:sp>
    <dsp:sp modelId="{2F5ADA5B-7533-4541-B904-FD46170C3736}">
      <dsp:nvSpPr>
        <dsp:cNvPr id="0" name=""/>
        <dsp:cNvSpPr/>
      </dsp:nvSpPr>
      <dsp:spPr>
        <a:xfrm>
          <a:off x="5340786" y="1897889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Prescribed grazing</a:t>
          </a:r>
        </a:p>
      </dsp:txBody>
      <dsp:txXfrm>
        <a:off x="5349741" y="1906844"/>
        <a:ext cx="593550" cy="287820"/>
      </dsp:txXfrm>
    </dsp:sp>
    <dsp:sp modelId="{0E3478FF-1B3B-2643-8428-AF0024AE5A71}">
      <dsp:nvSpPr>
        <dsp:cNvPr id="0" name=""/>
        <dsp:cNvSpPr/>
      </dsp:nvSpPr>
      <dsp:spPr>
        <a:xfrm>
          <a:off x="5096202" y="2397993"/>
          <a:ext cx="244584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244584" y="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2379" y="2396229"/>
        <a:ext cx="12229" cy="12229"/>
      </dsp:txXfrm>
    </dsp:sp>
    <dsp:sp modelId="{C0793603-92A6-F54B-A3AC-7739C745BC57}">
      <dsp:nvSpPr>
        <dsp:cNvPr id="0" name=""/>
        <dsp:cNvSpPr/>
      </dsp:nvSpPr>
      <dsp:spPr>
        <a:xfrm>
          <a:off x="5340786" y="2249479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Forage planting</a:t>
          </a:r>
        </a:p>
      </dsp:txBody>
      <dsp:txXfrm>
        <a:off x="5349741" y="2258434"/>
        <a:ext cx="593550" cy="287820"/>
      </dsp:txXfrm>
    </dsp:sp>
    <dsp:sp modelId="{252A0EE4-E0A8-1C43-9CD3-5FCA4FE3D628}">
      <dsp:nvSpPr>
        <dsp:cNvPr id="0" name=""/>
        <dsp:cNvSpPr/>
      </dsp:nvSpPr>
      <dsp:spPr>
        <a:xfrm rot="3310531">
          <a:off x="5004346" y="2573788"/>
          <a:ext cx="428295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428295" y="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07787" y="2567431"/>
        <a:ext cx="21414" cy="21414"/>
      </dsp:txXfrm>
    </dsp:sp>
    <dsp:sp modelId="{76193BAD-472D-9D41-A022-FCBB7D299A88}">
      <dsp:nvSpPr>
        <dsp:cNvPr id="0" name=""/>
        <dsp:cNvSpPr/>
      </dsp:nvSpPr>
      <dsp:spPr>
        <a:xfrm>
          <a:off x="5340786" y="2601068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Brush Management</a:t>
          </a:r>
        </a:p>
      </dsp:txBody>
      <dsp:txXfrm>
        <a:off x="5349741" y="2610023"/>
        <a:ext cx="593550" cy="287820"/>
      </dsp:txXfrm>
    </dsp:sp>
    <dsp:sp modelId="{A0E552FE-D46C-C247-AEF4-AC07D98079EF}">
      <dsp:nvSpPr>
        <dsp:cNvPr id="0" name=""/>
        <dsp:cNvSpPr/>
      </dsp:nvSpPr>
      <dsp:spPr>
        <a:xfrm rot="3907178">
          <a:off x="4071780" y="3189070"/>
          <a:ext cx="581339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581339" y="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7916" y="3178887"/>
        <a:ext cx="29066" cy="29066"/>
      </dsp:txXfrm>
    </dsp:sp>
    <dsp:sp modelId="{60A48C9D-D4B3-9541-9E05-3EE8D9444BB0}">
      <dsp:nvSpPr>
        <dsp:cNvPr id="0" name=""/>
        <dsp:cNvSpPr/>
      </dsp:nvSpPr>
      <dsp:spPr>
        <a:xfrm>
          <a:off x="4484742" y="3304248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Planned</a:t>
          </a:r>
        </a:p>
      </dsp:txBody>
      <dsp:txXfrm>
        <a:off x="4493697" y="3313203"/>
        <a:ext cx="593550" cy="287820"/>
      </dsp:txXfrm>
    </dsp:sp>
    <dsp:sp modelId="{7C6C08C0-00BB-DA41-806D-B9B8028F3C44}">
      <dsp:nvSpPr>
        <dsp:cNvPr id="0" name=""/>
        <dsp:cNvSpPr/>
      </dsp:nvSpPr>
      <dsp:spPr>
        <a:xfrm rot="18289469">
          <a:off x="5004346" y="3276968"/>
          <a:ext cx="428295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428295" y="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07787" y="3270611"/>
        <a:ext cx="21414" cy="21414"/>
      </dsp:txXfrm>
    </dsp:sp>
    <dsp:sp modelId="{9C8A9BFF-DB6F-714A-BB52-C07065EE56DB}">
      <dsp:nvSpPr>
        <dsp:cNvPr id="0" name=""/>
        <dsp:cNvSpPr/>
      </dsp:nvSpPr>
      <dsp:spPr>
        <a:xfrm>
          <a:off x="5340786" y="2952658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Prescribed grazing </a:t>
          </a:r>
        </a:p>
      </dsp:txBody>
      <dsp:txXfrm>
        <a:off x="5349741" y="2961613"/>
        <a:ext cx="593550" cy="287820"/>
      </dsp:txXfrm>
    </dsp:sp>
    <dsp:sp modelId="{7E43320C-79DC-D648-9776-AC4682FFA8C0}">
      <dsp:nvSpPr>
        <dsp:cNvPr id="0" name=""/>
        <dsp:cNvSpPr/>
      </dsp:nvSpPr>
      <dsp:spPr>
        <a:xfrm>
          <a:off x="5096202" y="3452762"/>
          <a:ext cx="244584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244584" y="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2379" y="3450998"/>
        <a:ext cx="12229" cy="12229"/>
      </dsp:txXfrm>
    </dsp:sp>
    <dsp:sp modelId="{241FE058-0254-1C47-B841-01E020DB28CE}">
      <dsp:nvSpPr>
        <dsp:cNvPr id="0" name=""/>
        <dsp:cNvSpPr/>
      </dsp:nvSpPr>
      <dsp:spPr>
        <a:xfrm>
          <a:off x="5340786" y="3304248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Forage planting</a:t>
          </a:r>
        </a:p>
      </dsp:txBody>
      <dsp:txXfrm>
        <a:off x="5349741" y="3313203"/>
        <a:ext cx="593550" cy="287820"/>
      </dsp:txXfrm>
    </dsp:sp>
    <dsp:sp modelId="{4B1B9599-554F-F343-B0F2-9EC74E73B4FD}">
      <dsp:nvSpPr>
        <dsp:cNvPr id="0" name=""/>
        <dsp:cNvSpPr/>
      </dsp:nvSpPr>
      <dsp:spPr>
        <a:xfrm rot="3310531">
          <a:off x="5004346" y="3628557"/>
          <a:ext cx="428295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428295" y="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07787" y="3622200"/>
        <a:ext cx="21414" cy="21414"/>
      </dsp:txXfrm>
    </dsp:sp>
    <dsp:sp modelId="{6AC80418-AABD-B44F-A309-A1542CA3AC1D}">
      <dsp:nvSpPr>
        <dsp:cNvPr id="0" name=""/>
        <dsp:cNvSpPr/>
      </dsp:nvSpPr>
      <dsp:spPr>
        <a:xfrm>
          <a:off x="5340786" y="3655838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Brush management</a:t>
          </a:r>
        </a:p>
      </dsp:txBody>
      <dsp:txXfrm>
        <a:off x="5349741" y="3664793"/>
        <a:ext cx="593550" cy="287820"/>
      </dsp:txXfrm>
    </dsp:sp>
    <dsp:sp modelId="{5F024B5B-E6B3-1841-B85C-5CC371EFE3B8}">
      <dsp:nvSpPr>
        <dsp:cNvPr id="0" name=""/>
        <dsp:cNvSpPr/>
      </dsp:nvSpPr>
      <dsp:spPr>
        <a:xfrm rot="4616685">
          <a:off x="2965027" y="4507531"/>
          <a:ext cx="1082755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1082755" y="43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79336" y="4484813"/>
        <a:ext cx="54137" cy="54137"/>
      </dsp:txXfrm>
    </dsp:sp>
    <dsp:sp modelId="{B59863D4-86C7-5B4D-BF60-2E635E26D445}">
      <dsp:nvSpPr>
        <dsp:cNvPr id="0" name=""/>
        <dsp:cNvSpPr/>
      </dsp:nvSpPr>
      <dsp:spPr>
        <a:xfrm>
          <a:off x="3628697" y="4886402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Non-focused</a:t>
          </a:r>
        </a:p>
      </dsp:txBody>
      <dsp:txXfrm>
        <a:off x="3637652" y="4895357"/>
        <a:ext cx="593550" cy="287820"/>
      </dsp:txXfrm>
    </dsp:sp>
    <dsp:sp modelId="{28F9A895-3F4A-1249-AB11-2BE827E83AAC}">
      <dsp:nvSpPr>
        <dsp:cNvPr id="0" name=""/>
        <dsp:cNvSpPr/>
      </dsp:nvSpPr>
      <dsp:spPr>
        <a:xfrm rot="17692822">
          <a:off x="4071780" y="4771224"/>
          <a:ext cx="581339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581339" y="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7916" y="4761041"/>
        <a:ext cx="29066" cy="29066"/>
      </dsp:txXfrm>
    </dsp:sp>
    <dsp:sp modelId="{692E1EB6-410D-4243-8A32-24DA399D2DA0}">
      <dsp:nvSpPr>
        <dsp:cNvPr id="0" name=""/>
        <dsp:cNvSpPr/>
      </dsp:nvSpPr>
      <dsp:spPr>
        <a:xfrm>
          <a:off x="4484742" y="4359017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Planned </a:t>
          </a:r>
        </a:p>
      </dsp:txBody>
      <dsp:txXfrm>
        <a:off x="4493697" y="4367972"/>
        <a:ext cx="593550" cy="287820"/>
      </dsp:txXfrm>
    </dsp:sp>
    <dsp:sp modelId="{BC1D2A38-90FD-1541-950D-AB3328A34776}">
      <dsp:nvSpPr>
        <dsp:cNvPr id="0" name=""/>
        <dsp:cNvSpPr/>
      </dsp:nvSpPr>
      <dsp:spPr>
        <a:xfrm rot="18289469">
          <a:off x="5004346" y="4331737"/>
          <a:ext cx="428295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428295" y="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07787" y="4325380"/>
        <a:ext cx="21414" cy="21414"/>
      </dsp:txXfrm>
    </dsp:sp>
    <dsp:sp modelId="{A9025566-9300-0444-B1F6-1978C44D84DF}">
      <dsp:nvSpPr>
        <dsp:cNvPr id="0" name=""/>
        <dsp:cNvSpPr/>
      </dsp:nvSpPr>
      <dsp:spPr>
        <a:xfrm>
          <a:off x="5340786" y="4007427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Prescribed grazing</a:t>
          </a:r>
        </a:p>
      </dsp:txBody>
      <dsp:txXfrm>
        <a:off x="5349741" y="4016382"/>
        <a:ext cx="593550" cy="287820"/>
      </dsp:txXfrm>
    </dsp:sp>
    <dsp:sp modelId="{E6B2A824-0201-8A41-9794-BE0BD7BCE166}">
      <dsp:nvSpPr>
        <dsp:cNvPr id="0" name=""/>
        <dsp:cNvSpPr/>
      </dsp:nvSpPr>
      <dsp:spPr>
        <a:xfrm>
          <a:off x="5096202" y="4507531"/>
          <a:ext cx="244584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244584" y="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2379" y="4505767"/>
        <a:ext cx="12229" cy="12229"/>
      </dsp:txXfrm>
    </dsp:sp>
    <dsp:sp modelId="{837A5B2A-DBD5-7246-A5F5-C5C1E51A5E97}">
      <dsp:nvSpPr>
        <dsp:cNvPr id="0" name=""/>
        <dsp:cNvSpPr/>
      </dsp:nvSpPr>
      <dsp:spPr>
        <a:xfrm>
          <a:off x="5340786" y="4359017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Forage planting</a:t>
          </a:r>
        </a:p>
      </dsp:txBody>
      <dsp:txXfrm>
        <a:off x="5349741" y="4367972"/>
        <a:ext cx="593550" cy="287820"/>
      </dsp:txXfrm>
    </dsp:sp>
    <dsp:sp modelId="{AA4A71BF-B3BC-DC4A-9170-932E84582724}">
      <dsp:nvSpPr>
        <dsp:cNvPr id="0" name=""/>
        <dsp:cNvSpPr/>
      </dsp:nvSpPr>
      <dsp:spPr>
        <a:xfrm rot="3310531">
          <a:off x="5004346" y="4683326"/>
          <a:ext cx="428295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428295" y="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07787" y="4676970"/>
        <a:ext cx="21414" cy="21414"/>
      </dsp:txXfrm>
    </dsp:sp>
    <dsp:sp modelId="{DAFC0DF6-5F91-7B41-B4EF-64213B546A38}">
      <dsp:nvSpPr>
        <dsp:cNvPr id="0" name=""/>
        <dsp:cNvSpPr/>
      </dsp:nvSpPr>
      <dsp:spPr>
        <a:xfrm>
          <a:off x="5340786" y="4710607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Brush management</a:t>
          </a:r>
        </a:p>
      </dsp:txBody>
      <dsp:txXfrm>
        <a:off x="5349741" y="4719562"/>
        <a:ext cx="593550" cy="287820"/>
      </dsp:txXfrm>
    </dsp:sp>
    <dsp:sp modelId="{C1039164-76B5-5A40-8575-5A4709C78A26}">
      <dsp:nvSpPr>
        <dsp:cNvPr id="0" name=""/>
        <dsp:cNvSpPr/>
      </dsp:nvSpPr>
      <dsp:spPr>
        <a:xfrm rot="3907178">
          <a:off x="4071780" y="5298608"/>
          <a:ext cx="581339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581339" y="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7916" y="5288425"/>
        <a:ext cx="29066" cy="29066"/>
      </dsp:txXfrm>
    </dsp:sp>
    <dsp:sp modelId="{D7A7C970-5B6C-0B47-B788-0A586D3754E9}">
      <dsp:nvSpPr>
        <dsp:cNvPr id="0" name=""/>
        <dsp:cNvSpPr/>
      </dsp:nvSpPr>
      <dsp:spPr>
        <a:xfrm>
          <a:off x="4484742" y="5413786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Certified</a:t>
          </a:r>
        </a:p>
      </dsp:txBody>
      <dsp:txXfrm>
        <a:off x="4493697" y="5422741"/>
        <a:ext cx="593550" cy="287820"/>
      </dsp:txXfrm>
    </dsp:sp>
    <dsp:sp modelId="{0B854970-7923-1547-9A60-3D88469463F5}">
      <dsp:nvSpPr>
        <dsp:cNvPr id="0" name=""/>
        <dsp:cNvSpPr/>
      </dsp:nvSpPr>
      <dsp:spPr>
        <a:xfrm rot="18289469">
          <a:off x="5004346" y="5386506"/>
          <a:ext cx="428295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428295" y="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07787" y="5380149"/>
        <a:ext cx="21414" cy="21414"/>
      </dsp:txXfrm>
    </dsp:sp>
    <dsp:sp modelId="{9C8E5381-F25F-A145-8A99-9F8A61F8C796}">
      <dsp:nvSpPr>
        <dsp:cNvPr id="0" name=""/>
        <dsp:cNvSpPr/>
      </dsp:nvSpPr>
      <dsp:spPr>
        <a:xfrm>
          <a:off x="5340786" y="5062196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Prescribed grazing</a:t>
          </a:r>
        </a:p>
      </dsp:txBody>
      <dsp:txXfrm>
        <a:off x="5349741" y="5071151"/>
        <a:ext cx="593550" cy="287820"/>
      </dsp:txXfrm>
    </dsp:sp>
    <dsp:sp modelId="{DF9131E5-FEB1-8041-8DE9-5FB98401F19A}">
      <dsp:nvSpPr>
        <dsp:cNvPr id="0" name=""/>
        <dsp:cNvSpPr/>
      </dsp:nvSpPr>
      <dsp:spPr>
        <a:xfrm>
          <a:off x="5096202" y="5562301"/>
          <a:ext cx="244584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244584" y="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12379" y="5560537"/>
        <a:ext cx="12229" cy="12229"/>
      </dsp:txXfrm>
    </dsp:sp>
    <dsp:sp modelId="{07E05B07-E878-9A4D-9AA7-B5E6CB418384}">
      <dsp:nvSpPr>
        <dsp:cNvPr id="0" name=""/>
        <dsp:cNvSpPr/>
      </dsp:nvSpPr>
      <dsp:spPr>
        <a:xfrm>
          <a:off x="5340786" y="5413786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Forage</a:t>
          </a:r>
          <a:r>
            <a:rPr lang="en-US" sz="800" kern="1200" baseline="0" dirty="0"/>
            <a:t> planting</a:t>
          </a:r>
          <a:endParaRPr lang="en-US" sz="800" kern="1200" dirty="0"/>
        </a:p>
      </dsp:txBody>
      <dsp:txXfrm>
        <a:off x="5349741" y="5422741"/>
        <a:ext cx="593550" cy="287820"/>
      </dsp:txXfrm>
    </dsp:sp>
    <dsp:sp modelId="{6AEAAF2E-C2D2-824A-B207-359BE6474705}">
      <dsp:nvSpPr>
        <dsp:cNvPr id="0" name=""/>
        <dsp:cNvSpPr/>
      </dsp:nvSpPr>
      <dsp:spPr>
        <a:xfrm rot="3310531">
          <a:off x="5004346" y="5738095"/>
          <a:ext cx="428295" cy="8701"/>
        </a:xfrm>
        <a:custGeom>
          <a:avLst/>
          <a:gdLst/>
          <a:ahLst/>
          <a:cxnLst/>
          <a:rect l="0" t="0" r="0" b="0"/>
          <a:pathLst>
            <a:path>
              <a:moveTo>
                <a:pt x="0" y="4350"/>
              </a:moveTo>
              <a:lnTo>
                <a:pt x="428295" y="43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07787" y="5731739"/>
        <a:ext cx="21414" cy="21414"/>
      </dsp:txXfrm>
    </dsp:sp>
    <dsp:sp modelId="{100B1F86-2E03-9249-99AB-B8698A2D4FBC}">
      <dsp:nvSpPr>
        <dsp:cNvPr id="0" name=""/>
        <dsp:cNvSpPr/>
      </dsp:nvSpPr>
      <dsp:spPr>
        <a:xfrm>
          <a:off x="5340786" y="5765376"/>
          <a:ext cx="611460" cy="30573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Brush management</a:t>
          </a:r>
        </a:p>
      </dsp:txBody>
      <dsp:txXfrm>
        <a:off x="5349741" y="5774331"/>
        <a:ext cx="593550" cy="2878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37847-73D6-784A-8C0C-A7B082538B3B}">
      <dsp:nvSpPr>
        <dsp:cNvPr id="0" name=""/>
        <dsp:cNvSpPr/>
      </dsp:nvSpPr>
      <dsp:spPr>
        <a:xfrm>
          <a:off x="6781892" y="0"/>
          <a:ext cx="1935554" cy="58673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Practice</a:t>
          </a:r>
        </a:p>
      </dsp:txBody>
      <dsp:txXfrm>
        <a:off x="6781892" y="0"/>
        <a:ext cx="1935554" cy="1760219"/>
      </dsp:txXfrm>
    </dsp:sp>
    <dsp:sp modelId="{2D88E3D0-662B-6446-93F8-83D4822DB948}">
      <dsp:nvSpPr>
        <dsp:cNvPr id="0" name=""/>
        <dsp:cNvSpPr/>
      </dsp:nvSpPr>
      <dsp:spPr>
        <a:xfrm>
          <a:off x="4523746" y="0"/>
          <a:ext cx="1935554" cy="58673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Chronosequence</a:t>
          </a:r>
          <a:endParaRPr lang="en-US" sz="1900" kern="1200" dirty="0"/>
        </a:p>
      </dsp:txBody>
      <dsp:txXfrm>
        <a:off x="4523746" y="0"/>
        <a:ext cx="1935554" cy="1760219"/>
      </dsp:txXfrm>
    </dsp:sp>
    <dsp:sp modelId="{37940A80-80DB-204E-A46A-8BFA78F16285}">
      <dsp:nvSpPr>
        <dsp:cNvPr id="0" name=""/>
        <dsp:cNvSpPr/>
      </dsp:nvSpPr>
      <dsp:spPr>
        <a:xfrm>
          <a:off x="2265599" y="0"/>
          <a:ext cx="1935554" cy="58673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Context</a:t>
          </a:r>
        </a:p>
      </dsp:txBody>
      <dsp:txXfrm>
        <a:off x="2265599" y="0"/>
        <a:ext cx="1935554" cy="1760219"/>
      </dsp:txXfrm>
    </dsp:sp>
    <dsp:sp modelId="{3182A82C-F8B5-CD44-9C50-2BC702050570}">
      <dsp:nvSpPr>
        <dsp:cNvPr id="0" name=""/>
        <dsp:cNvSpPr/>
      </dsp:nvSpPr>
      <dsp:spPr>
        <a:xfrm>
          <a:off x="7453" y="0"/>
          <a:ext cx="1935554" cy="58673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Program</a:t>
          </a:r>
        </a:p>
      </dsp:txBody>
      <dsp:txXfrm>
        <a:off x="7453" y="0"/>
        <a:ext cx="1935554" cy="1760219"/>
      </dsp:txXfrm>
    </dsp:sp>
    <dsp:sp modelId="{9393E31D-9CAF-5641-919D-1CA80D9D0B02}">
      <dsp:nvSpPr>
        <dsp:cNvPr id="0" name=""/>
        <dsp:cNvSpPr/>
      </dsp:nvSpPr>
      <dsp:spPr>
        <a:xfrm>
          <a:off x="168749" y="3293220"/>
          <a:ext cx="1612961" cy="806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WLFW</a:t>
          </a:r>
        </a:p>
      </dsp:txBody>
      <dsp:txXfrm>
        <a:off x="192370" y="3316841"/>
        <a:ext cx="1565719" cy="759238"/>
      </dsp:txXfrm>
    </dsp:sp>
    <dsp:sp modelId="{E84D1A4F-29B8-9C46-84C7-AD73E51E687D}">
      <dsp:nvSpPr>
        <dsp:cNvPr id="0" name=""/>
        <dsp:cNvSpPr/>
      </dsp:nvSpPr>
      <dsp:spPr>
        <a:xfrm rot="18289469">
          <a:off x="1539407" y="3220364"/>
          <a:ext cx="1129793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129793" y="123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6058" y="3204490"/>
        <a:ext cx="56489" cy="56489"/>
      </dsp:txXfrm>
    </dsp:sp>
    <dsp:sp modelId="{DC70FB53-71D9-5E4D-B387-AE7CD437D137}">
      <dsp:nvSpPr>
        <dsp:cNvPr id="0" name=""/>
        <dsp:cNvSpPr/>
      </dsp:nvSpPr>
      <dsp:spPr>
        <a:xfrm>
          <a:off x="2426895" y="2365767"/>
          <a:ext cx="1612961" cy="806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Focused</a:t>
          </a:r>
        </a:p>
      </dsp:txBody>
      <dsp:txXfrm>
        <a:off x="2450516" y="2389388"/>
        <a:ext cx="1565719" cy="759238"/>
      </dsp:txXfrm>
    </dsp:sp>
    <dsp:sp modelId="{DA43B954-6D25-4B4E-8980-7BCCB2EC1704}">
      <dsp:nvSpPr>
        <dsp:cNvPr id="0" name=""/>
        <dsp:cNvSpPr/>
      </dsp:nvSpPr>
      <dsp:spPr>
        <a:xfrm rot="19457599">
          <a:off x="3965176" y="2524774"/>
          <a:ext cx="79454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794547" y="12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2586" y="2517281"/>
        <a:ext cx="39727" cy="39727"/>
      </dsp:txXfrm>
    </dsp:sp>
    <dsp:sp modelId="{1B8D6B8C-C3DB-5543-9578-39964BDCD180}">
      <dsp:nvSpPr>
        <dsp:cNvPr id="0" name=""/>
        <dsp:cNvSpPr/>
      </dsp:nvSpPr>
      <dsp:spPr>
        <a:xfrm>
          <a:off x="4685042" y="1902041"/>
          <a:ext cx="1612961" cy="806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Certified</a:t>
          </a:r>
        </a:p>
      </dsp:txBody>
      <dsp:txXfrm>
        <a:off x="4708663" y="1925662"/>
        <a:ext cx="1565719" cy="759238"/>
      </dsp:txXfrm>
    </dsp:sp>
    <dsp:sp modelId="{0E3478FF-1B3B-2643-8428-AF0024AE5A71}">
      <dsp:nvSpPr>
        <dsp:cNvPr id="0" name=""/>
        <dsp:cNvSpPr/>
      </dsp:nvSpPr>
      <dsp:spPr>
        <a:xfrm>
          <a:off x="6298004" y="2292911"/>
          <a:ext cx="645184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645184" y="12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04466" y="2289152"/>
        <a:ext cx="32259" cy="32259"/>
      </dsp:txXfrm>
    </dsp:sp>
    <dsp:sp modelId="{C0793603-92A6-F54B-A3AC-7739C745BC57}">
      <dsp:nvSpPr>
        <dsp:cNvPr id="0" name=""/>
        <dsp:cNvSpPr/>
      </dsp:nvSpPr>
      <dsp:spPr>
        <a:xfrm>
          <a:off x="6943188" y="1902041"/>
          <a:ext cx="1612961" cy="806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Hedgerow planting</a:t>
          </a:r>
        </a:p>
      </dsp:txBody>
      <dsp:txXfrm>
        <a:off x="6966809" y="1925662"/>
        <a:ext cx="1565719" cy="759238"/>
      </dsp:txXfrm>
    </dsp:sp>
    <dsp:sp modelId="{A0E552FE-D46C-C247-AEF4-AC07D98079EF}">
      <dsp:nvSpPr>
        <dsp:cNvPr id="0" name=""/>
        <dsp:cNvSpPr/>
      </dsp:nvSpPr>
      <dsp:spPr>
        <a:xfrm rot="2142401">
          <a:off x="3965176" y="2988501"/>
          <a:ext cx="79454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794547" y="12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2586" y="2981007"/>
        <a:ext cx="39727" cy="39727"/>
      </dsp:txXfrm>
    </dsp:sp>
    <dsp:sp modelId="{60A48C9D-D4B3-9541-9E05-3EE8D9444BB0}">
      <dsp:nvSpPr>
        <dsp:cNvPr id="0" name=""/>
        <dsp:cNvSpPr/>
      </dsp:nvSpPr>
      <dsp:spPr>
        <a:xfrm>
          <a:off x="4685042" y="2829494"/>
          <a:ext cx="1612961" cy="806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Planned</a:t>
          </a:r>
        </a:p>
      </dsp:txBody>
      <dsp:txXfrm>
        <a:off x="4708663" y="2853115"/>
        <a:ext cx="1565719" cy="759238"/>
      </dsp:txXfrm>
    </dsp:sp>
    <dsp:sp modelId="{7C6C08C0-00BB-DA41-806D-B9B8028F3C44}">
      <dsp:nvSpPr>
        <dsp:cNvPr id="0" name=""/>
        <dsp:cNvSpPr/>
      </dsp:nvSpPr>
      <dsp:spPr>
        <a:xfrm>
          <a:off x="6298004" y="3220364"/>
          <a:ext cx="645184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645184" y="12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04466" y="3216605"/>
        <a:ext cx="32259" cy="32259"/>
      </dsp:txXfrm>
    </dsp:sp>
    <dsp:sp modelId="{9C8A9BFF-DB6F-714A-BB52-C07065EE56DB}">
      <dsp:nvSpPr>
        <dsp:cNvPr id="0" name=""/>
        <dsp:cNvSpPr/>
      </dsp:nvSpPr>
      <dsp:spPr>
        <a:xfrm>
          <a:off x="6943188" y="2829494"/>
          <a:ext cx="1612961" cy="806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Hedgerow planting</a:t>
          </a:r>
        </a:p>
      </dsp:txBody>
      <dsp:txXfrm>
        <a:off x="6966809" y="2853115"/>
        <a:ext cx="1565719" cy="759238"/>
      </dsp:txXfrm>
    </dsp:sp>
    <dsp:sp modelId="{5F024B5B-E6B3-1841-B85C-5CC371EFE3B8}">
      <dsp:nvSpPr>
        <dsp:cNvPr id="0" name=""/>
        <dsp:cNvSpPr/>
      </dsp:nvSpPr>
      <dsp:spPr>
        <a:xfrm rot="3310531">
          <a:off x="1539407" y="4147817"/>
          <a:ext cx="1129793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1129793" y="1237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76058" y="4131943"/>
        <a:ext cx="56489" cy="56489"/>
      </dsp:txXfrm>
    </dsp:sp>
    <dsp:sp modelId="{B59863D4-86C7-5B4D-BF60-2E635E26D445}">
      <dsp:nvSpPr>
        <dsp:cNvPr id="0" name=""/>
        <dsp:cNvSpPr/>
      </dsp:nvSpPr>
      <dsp:spPr>
        <a:xfrm>
          <a:off x="2426895" y="4220673"/>
          <a:ext cx="1612961" cy="806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Non-focused</a:t>
          </a:r>
        </a:p>
      </dsp:txBody>
      <dsp:txXfrm>
        <a:off x="2450516" y="4244294"/>
        <a:ext cx="1565719" cy="759238"/>
      </dsp:txXfrm>
    </dsp:sp>
    <dsp:sp modelId="{28F9A895-3F4A-1249-AB11-2BE827E83AAC}">
      <dsp:nvSpPr>
        <dsp:cNvPr id="0" name=""/>
        <dsp:cNvSpPr/>
      </dsp:nvSpPr>
      <dsp:spPr>
        <a:xfrm rot="19457599">
          <a:off x="3965176" y="4379680"/>
          <a:ext cx="79454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794547" y="12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2586" y="4372187"/>
        <a:ext cx="39727" cy="39727"/>
      </dsp:txXfrm>
    </dsp:sp>
    <dsp:sp modelId="{692E1EB6-410D-4243-8A32-24DA399D2DA0}">
      <dsp:nvSpPr>
        <dsp:cNvPr id="0" name=""/>
        <dsp:cNvSpPr/>
      </dsp:nvSpPr>
      <dsp:spPr>
        <a:xfrm>
          <a:off x="4685042" y="3756947"/>
          <a:ext cx="1612961" cy="806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Planned </a:t>
          </a:r>
        </a:p>
      </dsp:txBody>
      <dsp:txXfrm>
        <a:off x="4708663" y="3780568"/>
        <a:ext cx="1565719" cy="759238"/>
      </dsp:txXfrm>
    </dsp:sp>
    <dsp:sp modelId="{E6B2A824-0201-8A41-9794-BE0BD7BCE166}">
      <dsp:nvSpPr>
        <dsp:cNvPr id="0" name=""/>
        <dsp:cNvSpPr/>
      </dsp:nvSpPr>
      <dsp:spPr>
        <a:xfrm>
          <a:off x="6298004" y="4147817"/>
          <a:ext cx="645184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645184" y="12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04466" y="4144058"/>
        <a:ext cx="32259" cy="32259"/>
      </dsp:txXfrm>
    </dsp:sp>
    <dsp:sp modelId="{837A5B2A-DBD5-7246-A5F5-C5C1E51A5E97}">
      <dsp:nvSpPr>
        <dsp:cNvPr id="0" name=""/>
        <dsp:cNvSpPr/>
      </dsp:nvSpPr>
      <dsp:spPr>
        <a:xfrm>
          <a:off x="6943188" y="3756947"/>
          <a:ext cx="1612961" cy="806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Hedgerow planting</a:t>
          </a:r>
        </a:p>
      </dsp:txBody>
      <dsp:txXfrm>
        <a:off x="6966809" y="3780568"/>
        <a:ext cx="1565719" cy="759238"/>
      </dsp:txXfrm>
    </dsp:sp>
    <dsp:sp modelId="{C1039164-76B5-5A40-8575-5A4709C78A26}">
      <dsp:nvSpPr>
        <dsp:cNvPr id="0" name=""/>
        <dsp:cNvSpPr/>
      </dsp:nvSpPr>
      <dsp:spPr>
        <a:xfrm rot="2142401">
          <a:off x="3965176" y="4843407"/>
          <a:ext cx="794547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794547" y="12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2586" y="4835913"/>
        <a:ext cx="39727" cy="39727"/>
      </dsp:txXfrm>
    </dsp:sp>
    <dsp:sp modelId="{D7A7C970-5B6C-0B47-B788-0A586D3754E9}">
      <dsp:nvSpPr>
        <dsp:cNvPr id="0" name=""/>
        <dsp:cNvSpPr/>
      </dsp:nvSpPr>
      <dsp:spPr>
        <a:xfrm>
          <a:off x="4685042" y="4684400"/>
          <a:ext cx="1612961" cy="806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Certified</a:t>
          </a:r>
        </a:p>
      </dsp:txBody>
      <dsp:txXfrm>
        <a:off x="4708663" y="4708021"/>
        <a:ext cx="1565719" cy="759238"/>
      </dsp:txXfrm>
    </dsp:sp>
    <dsp:sp modelId="{DF9131E5-FEB1-8041-8DE9-5FB98401F19A}">
      <dsp:nvSpPr>
        <dsp:cNvPr id="0" name=""/>
        <dsp:cNvSpPr/>
      </dsp:nvSpPr>
      <dsp:spPr>
        <a:xfrm>
          <a:off x="6298004" y="5075270"/>
          <a:ext cx="645184" cy="24741"/>
        </a:xfrm>
        <a:custGeom>
          <a:avLst/>
          <a:gdLst/>
          <a:ahLst/>
          <a:cxnLst/>
          <a:rect l="0" t="0" r="0" b="0"/>
          <a:pathLst>
            <a:path>
              <a:moveTo>
                <a:pt x="0" y="12370"/>
              </a:moveTo>
              <a:lnTo>
                <a:pt x="645184" y="12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04466" y="5071511"/>
        <a:ext cx="32259" cy="32259"/>
      </dsp:txXfrm>
    </dsp:sp>
    <dsp:sp modelId="{07E05B07-E878-9A4D-9AA7-B5E6CB418384}">
      <dsp:nvSpPr>
        <dsp:cNvPr id="0" name=""/>
        <dsp:cNvSpPr/>
      </dsp:nvSpPr>
      <dsp:spPr>
        <a:xfrm>
          <a:off x="6943188" y="4684400"/>
          <a:ext cx="1612961" cy="8064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Hedgerow planting</a:t>
          </a:r>
        </a:p>
      </dsp:txBody>
      <dsp:txXfrm>
        <a:off x="6966809" y="4708021"/>
        <a:ext cx="1565719" cy="759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F25B9-0C4F-47F4-8EDF-35D52CEE8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F751B-1E39-4073-AD0F-D0CB8D140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E83FE-98F7-4B83-8B89-3837F8B25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077C-131A-46D8-B30D-61E27EFE0F7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885DE-A039-46E8-BD29-8BEE023B5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12814-8914-4E4B-8D5C-598FF6A6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B75-6E8D-4929-BAB9-D0D9EBAC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3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DAE6-525D-4063-9B09-8BA484385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9FB01-4159-4AF4-A042-28CE4D600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64625-CD2B-452B-896E-9B642D3E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077C-131A-46D8-B30D-61E27EFE0F7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3C218-F880-4E0A-AC38-BD84C584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A9B90-8BC1-4725-99AB-AE421FA44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B75-6E8D-4929-BAB9-D0D9EBAC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27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54578-3A97-4ECD-96B5-DC66367B4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F4F79-5957-471A-8975-DF00EFDFB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70F55-8B11-42DB-AFD3-E8D6D1F7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077C-131A-46D8-B30D-61E27EFE0F7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2BD05-0FDB-46C9-9F19-517E1719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49E8B-6B55-44AE-B1A6-FCBB6D8B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B75-6E8D-4929-BAB9-D0D9EBAC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9BBB-562C-40E5-8C26-25AA2B08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857EF-0AAF-4737-A265-154AF569E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FC761-9B21-453D-8167-D70253C1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077C-131A-46D8-B30D-61E27EFE0F7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9406D-A76C-41C8-9641-F4DB5289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764EA-7776-4EA1-BDD1-B66CBC07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B75-6E8D-4929-BAB9-D0D9EBAC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2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BE42B-573C-4B4B-A366-EA5503F7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0D2B9-C1AF-41FE-B714-EA61F06DD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91FFC-B4EE-4EC4-82AD-4CAA5E6FF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077C-131A-46D8-B30D-61E27EFE0F7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5262F-B35E-4283-81C6-2E4933348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75BD5-1D39-41AC-83AF-607F785F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B75-6E8D-4929-BAB9-D0D9EBAC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9905-F35D-49C9-8985-D4BACCE0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A16D4-255E-43DC-BD95-39DD8A84E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74EFD-7933-4F43-ABAD-EB37EA1C7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CC8601-2D7F-4968-8F44-025F2DDE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077C-131A-46D8-B30D-61E27EFE0F7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86FFA-B149-4EB9-A21B-E33AE8C8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50358-FA1F-40EA-BB16-8F72227F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B75-6E8D-4929-BAB9-D0D9EBAC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94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3362-BA9A-4872-BCE3-8B7FF314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F77AE-2CF1-427C-813B-AB74F1044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68324A-C6CA-45C4-BBE7-3D13326B5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4A316-032C-4913-A5FD-6E56A9A32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120053-4121-4CB8-896B-C6CBDA34CA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3811D-86A1-4094-B9E3-75B38B8C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077C-131A-46D8-B30D-61E27EFE0F7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110D8-7C7C-4F91-BB5C-47C8BC6F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78A0A-A84B-42D6-9B48-15C10FCB5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B75-6E8D-4929-BAB9-D0D9EBAC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7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2A42-BC7F-42F9-8901-25FD468D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917D9-F164-4760-AE70-5FEE547F0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077C-131A-46D8-B30D-61E27EFE0F7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FD930-614F-4693-BEDE-2BD12450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F12EC-A777-47B8-873D-7FD066E3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B75-6E8D-4929-BAB9-D0D9EBAC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AED119-7258-4FFC-B398-4F07EE11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077C-131A-46D8-B30D-61E27EFE0F7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38743-971D-4CFF-A571-1034B0B59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0EE72-3EA9-4E32-A51E-C4B3D68D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B75-6E8D-4929-BAB9-D0D9EBAC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DF4C-C84A-4151-BE77-FFA04724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17FC8-0791-4290-B803-86FBE3563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94492-560F-4FF7-9A96-7A64AD836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809A9-2CBC-4FAE-A267-F36E8B1D8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077C-131A-46D8-B30D-61E27EFE0F7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52C56-C000-456E-AB9C-B2962344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A42FD-006F-4D41-B9D0-444587CCC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B75-6E8D-4929-BAB9-D0D9EBAC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2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DE15-5933-4703-B85E-BDFFC83FD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4A3B5-637A-4883-B53C-BEEAC9C00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B3EFD-1F6B-4663-A61D-4F759B0C7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71FE5-AEFD-4EA4-9560-E1DA06FA4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E077C-131A-46D8-B30D-61E27EFE0F7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49101-5B80-47DB-8296-D68AC551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0DDCF-DF20-466A-901E-4875578D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2BB75-6E8D-4929-BAB9-D0D9EBAC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33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385A3-4130-4163-B6C7-26DAA472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9016F-C8B4-4DA3-B963-A28F56932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D25EF-CD42-43FD-9821-F31E78826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E077C-131A-46D8-B30D-61E27EFE0F79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6AD76-3FC5-4944-BCF2-AB4870B39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3A4AD-0793-4994-A585-D28CBE63C6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2BB75-6E8D-4929-BAB9-D0D9EBAC1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22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WLFW Grassland Bird Outcomes Assessment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Preliminary Design. Open to Input.</a:t>
            </a:r>
          </a:p>
        </p:txBody>
      </p:sp>
    </p:spTree>
    <p:extLst>
      <p:ext uri="{BB962C8B-B14F-4D97-AF65-F5344CB8AC3E}">
        <p14:creationId xmlns:p14="http://schemas.microsoft.com/office/powerpoint/2010/main" val="666851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96F8F-A330-4FA0-8ABC-ECC60AB8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85" y="1286773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Forest Management</a:t>
            </a:r>
            <a:b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5400" dirty="0">
                <a:solidFill>
                  <a:schemeClr val="bg1"/>
                </a:solidFill>
              </a:rPr>
              <a:t>GA, FL, SC, AL, VA, and AR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8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1417E-25B1-D141-9B16-A50FBD4BB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076376"/>
              </p:ext>
            </p:extLst>
          </p:nvPr>
        </p:nvGraphicFramePr>
        <p:xfrm>
          <a:off x="829301" y="2427541"/>
          <a:ext cx="10478300" cy="22209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53896">
                  <a:extLst>
                    <a:ext uri="{9D8B030D-6E8A-4147-A177-3AD203B41FA5}">
                      <a16:colId xmlns:a16="http://schemas.microsoft.com/office/drawing/2014/main" val="3283133455"/>
                    </a:ext>
                  </a:extLst>
                </a:gridCol>
                <a:gridCol w="1400673">
                  <a:extLst>
                    <a:ext uri="{9D8B030D-6E8A-4147-A177-3AD203B41FA5}">
                      <a16:colId xmlns:a16="http://schemas.microsoft.com/office/drawing/2014/main" val="2446297572"/>
                    </a:ext>
                  </a:extLst>
                </a:gridCol>
                <a:gridCol w="1396710">
                  <a:extLst>
                    <a:ext uri="{9D8B030D-6E8A-4147-A177-3AD203B41FA5}">
                      <a16:colId xmlns:a16="http://schemas.microsoft.com/office/drawing/2014/main" val="4038625000"/>
                    </a:ext>
                  </a:extLst>
                </a:gridCol>
                <a:gridCol w="1400673">
                  <a:extLst>
                    <a:ext uri="{9D8B030D-6E8A-4147-A177-3AD203B41FA5}">
                      <a16:colId xmlns:a16="http://schemas.microsoft.com/office/drawing/2014/main" val="2532911930"/>
                    </a:ext>
                  </a:extLst>
                </a:gridCol>
                <a:gridCol w="1396710">
                  <a:extLst>
                    <a:ext uri="{9D8B030D-6E8A-4147-A177-3AD203B41FA5}">
                      <a16:colId xmlns:a16="http://schemas.microsoft.com/office/drawing/2014/main" val="98238034"/>
                    </a:ext>
                  </a:extLst>
                </a:gridCol>
                <a:gridCol w="1029638">
                  <a:extLst>
                    <a:ext uri="{9D8B030D-6E8A-4147-A177-3AD203B41FA5}">
                      <a16:colId xmlns:a16="http://schemas.microsoft.com/office/drawing/2014/main" val="2105485352"/>
                    </a:ext>
                  </a:extLst>
                </a:gridCol>
              </a:tblGrid>
              <a:tr h="44418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994" marR="9775" marT="93841" marB="93841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Planned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Certified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0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400" b="0" i="0" u="none" strike="noStrike" cap="none" spc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1994" marR="9775" marT="93841" marB="93841" anchor="ctr"/>
                </a:tc>
                <a:extLst>
                  <a:ext uri="{0D108BD9-81ED-4DB2-BD59-A6C34878D82A}">
                    <a16:rowId xmlns:a16="http://schemas.microsoft.com/office/drawing/2014/main" val="1778883189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Practice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Focused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Non-focused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Focused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Non-focused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extLst>
                  <a:ext uri="{0D108BD9-81ED-4DB2-BD59-A6C34878D82A}">
                    <a16:rowId xmlns:a16="http://schemas.microsoft.com/office/drawing/2014/main" val="2179212121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Prescribed fire (338)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extLst>
                  <a:ext uri="{0D108BD9-81ED-4DB2-BD59-A6C34878D82A}">
                    <a16:rowId xmlns:a16="http://schemas.microsoft.com/office/drawing/2014/main" val="1471047290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Forest stand improvement (666)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extLst>
                  <a:ext uri="{0D108BD9-81ED-4DB2-BD59-A6C34878D82A}">
                    <a16:rowId xmlns:a16="http://schemas.microsoft.com/office/drawing/2014/main" val="1884710401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14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240</a:t>
                      </a:r>
                      <a:endParaRPr lang="en-US" sz="14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94" marR="9775" marT="93841" marB="93841" anchor="ctr"/>
                </a:tc>
                <a:extLst>
                  <a:ext uri="{0D108BD9-81ED-4DB2-BD59-A6C34878D82A}">
                    <a16:rowId xmlns:a16="http://schemas.microsoft.com/office/drawing/2014/main" val="230742039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B6BFEA0-6A4E-194F-81EA-AACEC928E976}"/>
              </a:ext>
            </a:extLst>
          </p:cNvPr>
          <p:cNvSpPr txBox="1"/>
          <p:nvPr/>
        </p:nvSpPr>
        <p:spPr>
          <a:xfrm>
            <a:off x="4905375" y="5147434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 contracts per state</a:t>
            </a:r>
          </a:p>
        </p:txBody>
      </p:sp>
    </p:spTree>
    <p:extLst>
      <p:ext uri="{BB962C8B-B14F-4D97-AF65-F5344CB8AC3E}">
        <p14:creationId xmlns:p14="http://schemas.microsoft.com/office/powerpoint/2010/main" val="412167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96F8F-A330-4FA0-8ABC-ECC60AB8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525" y="1269942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Grassland Cluster </a:t>
            </a:r>
            <a:b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(OH</a:t>
            </a:r>
            <a:r>
              <a:rPr lang="en-US" sz="5400" dirty="0">
                <a:solidFill>
                  <a:schemeClr val="bg1"/>
                </a:solidFill>
              </a:rPr>
              <a:t>, TX, MO, and TN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1B774D-FE41-CD4A-BE9F-D46BD5062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035271"/>
              </p:ext>
            </p:extLst>
          </p:nvPr>
        </p:nvGraphicFramePr>
        <p:xfrm>
          <a:off x="320040" y="2610595"/>
          <a:ext cx="11496824" cy="252617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308452">
                  <a:extLst>
                    <a:ext uri="{9D8B030D-6E8A-4147-A177-3AD203B41FA5}">
                      <a16:colId xmlns:a16="http://schemas.microsoft.com/office/drawing/2014/main" val="988602188"/>
                    </a:ext>
                  </a:extLst>
                </a:gridCol>
                <a:gridCol w="1571475">
                  <a:extLst>
                    <a:ext uri="{9D8B030D-6E8A-4147-A177-3AD203B41FA5}">
                      <a16:colId xmlns:a16="http://schemas.microsoft.com/office/drawing/2014/main" val="900418524"/>
                    </a:ext>
                  </a:extLst>
                </a:gridCol>
                <a:gridCol w="1508647">
                  <a:extLst>
                    <a:ext uri="{9D8B030D-6E8A-4147-A177-3AD203B41FA5}">
                      <a16:colId xmlns:a16="http://schemas.microsoft.com/office/drawing/2014/main" val="2628541388"/>
                    </a:ext>
                  </a:extLst>
                </a:gridCol>
                <a:gridCol w="1571475">
                  <a:extLst>
                    <a:ext uri="{9D8B030D-6E8A-4147-A177-3AD203B41FA5}">
                      <a16:colId xmlns:a16="http://schemas.microsoft.com/office/drawing/2014/main" val="1215129572"/>
                    </a:ext>
                  </a:extLst>
                </a:gridCol>
                <a:gridCol w="1508647">
                  <a:extLst>
                    <a:ext uri="{9D8B030D-6E8A-4147-A177-3AD203B41FA5}">
                      <a16:colId xmlns:a16="http://schemas.microsoft.com/office/drawing/2014/main" val="1121255767"/>
                    </a:ext>
                  </a:extLst>
                </a:gridCol>
                <a:gridCol w="1028128">
                  <a:extLst>
                    <a:ext uri="{9D8B030D-6E8A-4147-A177-3AD203B41FA5}">
                      <a16:colId xmlns:a16="http://schemas.microsoft.com/office/drawing/2014/main" val="1315347123"/>
                    </a:ext>
                  </a:extLst>
                </a:gridCol>
              </a:tblGrid>
              <a:tr h="3684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>
                          <a:effectLst/>
                        </a:rPr>
                        <a:t> 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3" marR="10953" marT="10953" marB="0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Planned</a:t>
                      </a:r>
                      <a:endParaRPr lang="en-US" sz="2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Certified</a:t>
                      </a:r>
                      <a:endParaRPr lang="en-US" sz="2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>
                          <a:effectLst/>
                        </a:rPr>
                        <a:t> 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3" marR="10953" marT="10953" marB="0"/>
                </a:tc>
                <a:extLst>
                  <a:ext uri="{0D108BD9-81ED-4DB2-BD59-A6C34878D82A}">
                    <a16:rowId xmlns:a16="http://schemas.microsoft.com/office/drawing/2014/main" val="2611345223"/>
                  </a:ext>
                </a:extLst>
              </a:tr>
              <a:tr h="6838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Practice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Focused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Non-focused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Focused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Non-focused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Total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extLst>
                  <a:ext uri="{0D108BD9-81ED-4DB2-BD59-A6C34878D82A}">
                    <a16:rowId xmlns:a16="http://schemas.microsoft.com/office/drawing/2014/main" val="3132390267"/>
                  </a:ext>
                </a:extLst>
              </a:tr>
              <a:tr h="368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Brush management (314)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120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extLst>
                  <a:ext uri="{0D108BD9-81ED-4DB2-BD59-A6C34878D82A}">
                    <a16:rowId xmlns:a16="http://schemas.microsoft.com/office/drawing/2014/main" val="2820195661"/>
                  </a:ext>
                </a:extLst>
              </a:tr>
              <a:tr h="368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Prescribed grazing (528)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120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extLst>
                  <a:ext uri="{0D108BD9-81ED-4DB2-BD59-A6C34878D82A}">
                    <a16:rowId xmlns:a16="http://schemas.microsoft.com/office/drawing/2014/main" val="1398284875"/>
                  </a:ext>
                </a:extLst>
              </a:tr>
              <a:tr h="368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Forage planting (512)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120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extLst>
                  <a:ext uri="{0D108BD9-81ED-4DB2-BD59-A6C34878D82A}">
                    <a16:rowId xmlns:a16="http://schemas.microsoft.com/office/drawing/2014/main" val="1511561864"/>
                  </a:ext>
                </a:extLst>
              </a:tr>
              <a:tr h="368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Total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90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90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90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90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360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extLst>
                  <a:ext uri="{0D108BD9-81ED-4DB2-BD59-A6C34878D82A}">
                    <a16:rowId xmlns:a16="http://schemas.microsoft.com/office/drawing/2014/main" val="116788113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E6AA987-4171-768D-E457-886D6E46F6BB}"/>
              </a:ext>
            </a:extLst>
          </p:cNvPr>
          <p:cNvSpPr txBox="1"/>
          <p:nvPr/>
        </p:nvSpPr>
        <p:spPr>
          <a:xfrm>
            <a:off x="4724400" y="5610203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 contracts per state</a:t>
            </a:r>
          </a:p>
        </p:txBody>
      </p:sp>
    </p:spTree>
    <p:extLst>
      <p:ext uri="{BB962C8B-B14F-4D97-AF65-F5344CB8AC3E}">
        <p14:creationId xmlns:p14="http://schemas.microsoft.com/office/powerpoint/2010/main" val="2808025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96F8F-A330-4FA0-8ABC-ECC60AB87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85" y="1269942"/>
            <a:ext cx="11139854" cy="9304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Shrub Planting Cluster </a:t>
            </a:r>
            <a:b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5400" dirty="0">
                <a:solidFill>
                  <a:schemeClr val="bg1"/>
                </a:solidFill>
              </a:rPr>
              <a:t>MD, DE, IA and IN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9575BA-800C-4F4A-AD6D-5B27DEDBB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667491"/>
              </p:ext>
            </p:extLst>
          </p:nvPr>
        </p:nvGraphicFramePr>
        <p:xfrm>
          <a:off x="320040" y="2610595"/>
          <a:ext cx="11496824" cy="1751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08452">
                  <a:extLst>
                    <a:ext uri="{9D8B030D-6E8A-4147-A177-3AD203B41FA5}">
                      <a16:colId xmlns:a16="http://schemas.microsoft.com/office/drawing/2014/main" val="436094350"/>
                    </a:ext>
                  </a:extLst>
                </a:gridCol>
                <a:gridCol w="1571475">
                  <a:extLst>
                    <a:ext uri="{9D8B030D-6E8A-4147-A177-3AD203B41FA5}">
                      <a16:colId xmlns:a16="http://schemas.microsoft.com/office/drawing/2014/main" val="347695039"/>
                    </a:ext>
                  </a:extLst>
                </a:gridCol>
                <a:gridCol w="1508647">
                  <a:extLst>
                    <a:ext uri="{9D8B030D-6E8A-4147-A177-3AD203B41FA5}">
                      <a16:colId xmlns:a16="http://schemas.microsoft.com/office/drawing/2014/main" val="3536607307"/>
                    </a:ext>
                  </a:extLst>
                </a:gridCol>
                <a:gridCol w="1571475">
                  <a:extLst>
                    <a:ext uri="{9D8B030D-6E8A-4147-A177-3AD203B41FA5}">
                      <a16:colId xmlns:a16="http://schemas.microsoft.com/office/drawing/2014/main" val="1125953489"/>
                    </a:ext>
                  </a:extLst>
                </a:gridCol>
                <a:gridCol w="1508647">
                  <a:extLst>
                    <a:ext uri="{9D8B030D-6E8A-4147-A177-3AD203B41FA5}">
                      <a16:colId xmlns:a16="http://schemas.microsoft.com/office/drawing/2014/main" val="4247993292"/>
                    </a:ext>
                  </a:extLst>
                </a:gridCol>
                <a:gridCol w="1028128">
                  <a:extLst>
                    <a:ext uri="{9D8B030D-6E8A-4147-A177-3AD203B41FA5}">
                      <a16:colId xmlns:a16="http://schemas.microsoft.com/office/drawing/2014/main" val="1787468857"/>
                    </a:ext>
                  </a:extLst>
                </a:gridCol>
              </a:tblGrid>
              <a:tr h="368455"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>
                          <a:effectLst/>
                        </a:rPr>
                        <a:t> 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3" marR="10953" marT="10953" marB="0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Planned</a:t>
                      </a:r>
                      <a:endParaRPr lang="en-US" sz="2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Certified</a:t>
                      </a:r>
                      <a:endParaRPr lang="en-US" sz="2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100" u="none" strike="noStrike">
                          <a:effectLst/>
                        </a:rPr>
                        <a:t> 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953" marR="10953" marT="10953" marB="0"/>
                </a:tc>
                <a:extLst>
                  <a:ext uri="{0D108BD9-81ED-4DB2-BD59-A6C34878D82A}">
                    <a16:rowId xmlns:a16="http://schemas.microsoft.com/office/drawing/2014/main" val="501201455"/>
                  </a:ext>
                </a:extLst>
              </a:tr>
              <a:tr h="6838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Practice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Focused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Non-focused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Focused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Non-focused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Total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extLst>
                  <a:ext uri="{0D108BD9-81ED-4DB2-BD59-A6C34878D82A}">
                    <a16:rowId xmlns:a16="http://schemas.microsoft.com/office/drawing/2014/main" val="2715097078"/>
                  </a:ext>
                </a:extLst>
              </a:tr>
              <a:tr h="36845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Hedgerow planting (422)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120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extLst>
                  <a:ext uri="{0D108BD9-81ED-4DB2-BD59-A6C34878D82A}">
                    <a16:rowId xmlns:a16="http://schemas.microsoft.com/office/drawing/2014/main" val="4041526023"/>
                  </a:ext>
                </a:extLst>
              </a:tr>
              <a:tr h="2992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>
                          <a:effectLst/>
                        </a:rPr>
                        <a:t>Total</a:t>
                      </a:r>
                      <a:endParaRPr lang="en-US" sz="2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30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100" u="none" strike="noStrike" dirty="0">
                          <a:effectLst/>
                        </a:rPr>
                        <a:t>120</a:t>
                      </a:r>
                      <a:endParaRPr lang="en-US" sz="2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953" marR="10953" marT="10953" marB="0" anchor="ctr"/>
                </a:tc>
                <a:extLst>
                  <a:ext uri="{0D108BD9-81ED-4DB2-BD59-A6C34878D82A}">
                    <a16:rowId xmlns:a16="http://schemas.microsoft.com/office/drawing/2014/main" val="144032884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91ECE00-3CB1-0F42-8293-9DC30086143B}"/>
              </a:ext>
            </a:extLst>
          </p:cNvPr>
          <p:cNvSpPr txBox="1"/>
          <p:nvPr/>
        </p:nvSpPr>
        <p:spPr>
          <a:xfrm>
            <a:off x="4905375" y="5147434"/>
            <a:ext cx="2787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contracts per state</a:t>
            </a:r>
          </a:p>
        </p:txBody>
      </p:sp>
    </p:spTree>
    <p:extLst>
      <p:ext uri="{BB962C8B-B14F-4D97-AF65-F5344CB8AC3E}">
        <p14:creationId xmlns:p14="http://schemas.microsoft.com/office/powerpoint/2010/main" val="1247155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5452-DCF7-7640-B7F9-D4913F6E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Species List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376C11-22D1-9E4B-8FF9-060949D97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177931"/>
              </p:ext>
            </p:extLst>
          </p:nvPr>
        </p:nvGraphicFramePr>
        <p:xfrm>
          <a:off x="3667541" y="1923187"/>
          <a:ext cx="3468756" cy="3291840"/>
        </p:xfrm>
        <a:graphic>
          <a:graphicData uri="http://schemas.openxmlformats.org/drawingml/2006/table">
            <a:tbl>
              <a:tblPr/>
              <a:tblGrid>
                <a:gridCol w="2971065">
                  <a:extLst>
                    <a:ext uri="{9D8B030D-6E8A-4147-A177-3AD203B41FA5}">
                      <a16:colId xmlns:a16="http://schemas.microsoft.com/office/drawing/2014/main" val="3751688142"/>
                    </a:ext>
                  </a:extLst>
                </a:gridCol>
                <a:gridCol w="497691">
                  <a:extLst>
                    <a:ext uri="{9D8B030D-6E8A-4147-A177-3AD203B41FA5}">
                      <a16:colId xmlns:a16="http://schemas.microsoft.com/office/drawing/2014/main" val="7083564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Henslow's Sparrow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930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Loggerhead Shrike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2627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Grasshopper Sparrow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150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Northern Bobwhite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099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Bachman's Sparrow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6341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Dickcissel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8281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Western Meadowlark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401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Eastern Meadowlark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7746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 Sparrow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1519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37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DB6F256-A37A-ED47-9D13-F6D96E732E6F}"/>
              </a:ext>
            </a:extLst>
          </p:cNvPr>
          <p:cNvSpPr/>
          <p:nvPr/>
        </p:nvSpPr>
        <p:spPr>
          <a:xfrm>
            <a:off x="2463800" y="1485900"/>
            <a:ext cx="6896100" cy="4318000"/>
          </a:xfrm>
          <a:custGeom>
            <a:avLst/>
            <a:gdLst>
              <a:gd name="connsiteX0" fmla="*/ 3606800 w 6896100"/>
              <a:gd name="connsiteY0" fmla="*/ 0 h 4318000"/>
              <a:gd name="connsiteX1" fmla="*/ 0 w 6896100"/>
              <a:gd name="connsiteY1" fmla="*/ 1790700 h 4318000"/>
              <a:gd name="connsiteX2" fmla="*/ 1219200 w 6896100"/>
              <a:gd name="connsiteY2" fmla="*/ 3556000 h 4318000"/>
              <a:gd name="connsiteX3" fmla="*/ 3378200 w 6896100"/>
              <a:gd name="connsiteY3" fmla="*/ 4305300 h 4318000"/>
              <a:gd name="connsiteX4" fmla="*/ 6337300 w 6896100"/>
              <a:gd name="connsiteY4" fmla="*/ 4318000 h 4318000"/>
              <a:gd name="connsiteX5" fmla="*/ 6896100 w 6896100"/>
              <a:gd name="connsiteY5" fmla="*/ 1803400 h 4318000"/>
              <a:gd name="connsiteX6" fmla="*/ 6096000 w 6896100"/>
              <a:gd name="connsiteY6" fmla="*/ 533400 h 4318000"/>
              <a:gd name="connsiteX7" fmla="*/ 3606800 w 6896100"/>
              <a:gd name="connsiteY7" fmla="*/ 0 h 43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6100" h="4318000">
                <a:moveTo>
                  <a:pt x="3606800" y="0"/>
                </a:moveTo>
                <a:lnTo>
                  <a:pt x="0" y="1790700"/>
                </a:lnTo>
                <a:lnTo>
                  <a:pt x="1219200" y="3556000"/>
                </a:lnTo>
                <a:lnTo>
                  <a:pt x="3378200" y="4305300"/>
                </a:lnTo>
                <a:lnTo>
                  <a:pt x="6337300" y="4318000"/>
                </a:lnTo>
                <a:lnTo>
                  <a:pt x="6896100" y="1803400"/>
                </a:lnTo>
                <a:lnTo>
                  <a:pt x="6096000" y="533400"/>
                </a:lnTo>
                <a:lnTo>
                  <a:pt x="3606800" y="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adio microphone outline">
            <a:extLst>
              <a:ext uri="{FF2B5EF4-FFF2-40B4-BE49-F238E27FC236}">
                <a16:creationId xmlns:a16="http://schemas.microsoft.com/office/drawing/2014/main" id="{A3D9B303-A8BC-184F-9003-CDA916FCA4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7700" y="3098800"/>
            <a:ext cx="914400" cy="914400"/>
          </a:xfrm>
          <a:prstGeom prst="rect">
            <a:avLst/>
          </a:prstGeom>
        </p:spPr>
      </p:pic>
      <p:pic>
        <p:nvPicPr>
          <p:cNvPr id="9" name="Graphic 8" descr="Woman with solid fill">
            <a:extLst>
              <a:ext uri="{FF2B5EF4-FFF2-40B4-BE49-F238E27FC236}">
                <a16:creationId xmlns:a16="http://schemas.microsoft.com/office/drawing/2014/main" id="{B0A90733-3981-5643-96D1-D299BF24B8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4900" y="3098800"/>
            <a:ext cx="914400" cy="9144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63F35A42-FFE9-6F46-9006-A2ACF32C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ARU and human point count in center of contract field/stand</a:t>
            </a:r>
          </a:p>
        </p:txBody>
      </p:sp>
    </p:spTree>
    <p:extLst>
      <p:ext uri="{BB962C8B-B14F-4D97-AF65-F5344CB8AC3E}">
        <p14:creationId xmlns:p14="http://schemas.microsoft.com/office/powerpoint/2010/main" val="1243168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5DB6F256-A37A-ED47-9D13-F6D96E732E6F}"/>
              </a:ext>
            </a:extLst>
          </p:cNvPr>
          <p:cNvSpPr/>
          <p:nvPr/>
        </p:nvSpPr>
        <p:spPr>
          <a:xfrm>
            <a:off x="2463800" y="1485900"/>
            <a:ext cx="6896100" cy="4318000"/>
          </a:xfrm>
          <a:custGeom>
            <a:avLst/>
            <a:gdLst>
              <a:gd name="connsiteX0" fmla="*/ 3606800 w 6896100"/>
              <a:gd name="connsiteY0" fmla="*/ 0 h 4318000"/>
              <a:gd name="connsiteX1" fmla="*/ 0 w 6896100"/>
              <a:gd name="connsiteY1" fmla="*/ 1790700 h 4318000"/>
              <a:gd name="connsiteX2" fmla="*/ 1219200 w 6896100"/>
              <a:gd name="connsiteY2" fmla="*/ 3556000 h 4318000"/>
              <a:gd name="connsiteX3" fmla="*/ 3378200 w 6896100"/>
              <a:gd name="connsiteY3" fmla="*/ 4305300 h 4318000"/>
              <a:gd name="connsiteX4" fmla="*/ 6337300 w 6896100"/>
              <a:gd name="connsiteY4" fmla="*/ 4318000 h 4318000"/>
              <a:gd name="connsiteX5" fmla="*/ 6896100 w 6896100"/>
              <a:gd name="connsiteY5" fmla="*/ 1803400 h 4318000"/>
              <a:gd name="connsiteX6" fmla="*/ 6096000 w 6896100"/>
              <a:gd name="connsiteY6" fmla="*/ 533400 h 4318000"/>
              <a:gd name="connsiteX7" fmla="*/ 3606800 w 6896100"/>
              <a:gd name="connsiteY7" fmla="*/ 0 h 431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6100" h="4318000">
                <a:moveTo>
                  <a:pt x="3606800" y="0"/>
                </a:moveTo>
                <a:lnTo>
                  <a:pt x="0" y="1790700"/>
                </a:lnTo>
                <a:lnTo>
                  <a:pt x="1219200" y="3556000"/>
                </a:lnTo>
                <a:lnTo>
                  <a:pt x="3378200" y="4305300"/>
                </a:lnTo>
                <a:lnTo>
                  <a:pt x="6337300" y="4318000"/>
                </a:lnTo>
                <a:lnTo>
                  <a:pt x="6896100" y="1803400"/>
                </a:lnTo>
                <a:lnTo>
                  <a:pt x="6096000" y="533400"/>
                </a:lnTo>
                <a:lnTo>
                  <a:pt x="3606800" y="0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3F35A42-FFE9-6F46-9006-A2ACF32CD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Vegetation Sampling and Photo Points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C76240-D62D-5B4E-9F55-FF623DC640D6}"/>
              </a:ext>
            </a:extLst>
          </p:cNvPr>
          <p:cNvCxnSpPr/>
          <p:nvPr/>
        </p:nvCxnSpPr>
        <p:spPr>
          <a:xfrm>
            <a:off x="4343400" y="3276600"/>
            <a:ext cx="266700" cy="596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B64337-1674-EB40-9B4A-28EC88DAB00A}"/>
              </a:ext>
            </a:extLst>
          </p:cNvPr>
          <p:cNvCxnSpPr>
            <a:cxnSpLocks/>
          </p:cNvCxnSpPr>
          <p:nvPr/>
        </p:nvCxnSpPr>
        <p:spPr>
          <a:xfrm flipH="1">
            <a:off x="6235700" y="2811463"/>
            <a:ext cx="254000" cy="637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452E52-481A-9544-991B-24CF257F31A3}"/>
              </a:ext>
            </a:extLst>
          </p:cNvPr>
          <p:cNvCxnSpPr/>
          <p:nvPr/>
        </p:nvCxnSpPr>
        <p:spPr>
          <a:xfrm>
            <a:off x="7035800" y="4267200"/>
            <a:ext cx="266700" cy="596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4EDB6E-E5C7-C041-A5D0-CF9B03E4BB00}"/>
              </a:ext>
            </a:extLst>
          </p:cNvPr>
          <p:cNvCxnSpPr>
            <a:cxnSpLocks/>
          </p:cNvCxnSpPr>
          <p:nvPr/>
        </p:nvCxnSpPr>
        <p:spPr>
          <a:xfrm flipH="1">
            <a:off x="5422901" y="4267200"/>
            <a:ext cx="152399" cy="5969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461282-17C5-D549-8D4F-B26268B9D1AA}"/>
              </a:ext>
            </a:extLst>
          </p:cNvPr>
          <p:cNvCxnSpPr>
            <a:cxnSpLocks/>
          </p:cNvCxnSpPr>
          <p:nvPr/>
        </p:nvCxnSpPr>
        <p:spPr>
          <a:xfrm flipH="1">
            <a:off x="7924800" y="3747294"/>
            <a:ext cx="66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Graphic 16" descr="Camera with solid fill">
            <a:extLst>
              <a:ext uri="{FF2B5EF4-FFF2-40B4-BE49-F238E27FC236}">
                <a16:creationId xmlns:a16="http://schemas.microsoft.com/office/drawing/2014/main" id="{3C11B036-882F-C642-B94A-656761EDFB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800" y="3251200"/>
            <a:ext cx="342899" cy="342899"/>
          </a:xfrm>
          <a:prstGeom prst="rect">
            <a:avLst/>
          </a:prstGeom>
        </p:spPr>
      </p:pic>
      <p:pic>
        <p:nvPicPr>
          <p:cNvPr id="18" name="Graphic 17" descr="Camera with solid fill">
            <a:extLst>
              <a:ext uri="{FF2B5EF4-FFF2-40B4-BE49-F238E27FC236}">
                <a16:creationId xmlns:a16="http://schemas.microsoft.com/office/drawing/2014/main" id="{A3C9FEB5-E9F4-6949-944B-C936C0436D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7249" y="4306096"/>
            <a:ext cx="342899" cy="342899"/>
          </a:xfrm>
          <a:prstGeom prst="rect">
            <a:avLst/>
          </a:prstGeom>
        </p:spPr>
      </p:pic>
      <p:pic>
        <p:nvPicPr>
          <p:cNvPr id="19" name="Graphic 18" descr="Camera with solid fill">
            <a:extLst>
              <a:ext uri="{FF2B5EF4-FFF2-40B4-BE49-F238E27FC236}">
                <a16:creationId xmlns:a16="http://schemas.microsoft.com/office/drawing/2014/main" id="{0DD99870-CEAA-6845-9D24-2DEE5CBB9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6200" y="2959102"/>
            <a:ext cx="342899" cy="342899"/>
          </a:xfrm>
          <a:prstGeom prst="rect">
            <a:avLst/>
          </a:prstGeom>
        </p:spPr>
      </p:pic>
      <p:pic>
        <p:nvPicPr>
          <p:cNvPr id="20" name="Graphic 19" descr="Camera with solid fill">
            <a:extLst>
              <a:ext uri="{FF2B5EF4-FFF2-40B4-BE49-F238E27FC236}">
                <a16:creationId xmlns:a16="http://schemas.microsoft.com/office/drawing/2014/main" id="{6CC1C998-45F8-FC48-A548-8462460A0E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37200" y="4426746"/>
            <a:ext cx="342899" cy="342899"/>
          </a:xfrm>
          <a:prstGeom prst="rect">
            <a:avLst/>
          </a:prstGeom>
        </p:spPr>
      </p:pic>
      <p:pic>
        <p:nvPicPr>
          <p:cNvPr id="21" name="Graphic 20" descr="Camera with solid fill">
            <a:extLst>
              <a:ext uri="{FF2B5EF4-FFF2-40B4-BE49-F238E27FC236}">
                <a16:creationId xmlns:a16="http://schemas.microsoft.com/office/drawing/2014/main" id="{1E984CFE-82D7-244F-952C-AF36D5D231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1800" y="3378201"/>
            <a:ext cx="342899" cy="34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440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D28826-BCCC-F244-8ED6-863B3C2F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ARU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0EFB7-77FE-8841-8AAB-2C93AE9AC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975896" cy="3563159"/>
          </a:xfrm>
        </p:spPr>
        <p:txBody>
          <a:bodyPr>
            <a:normAutofit/>
          </a:bodyPr>
          <a:lstStyle/>
          <a:p>
            <a:r>
              <a:rPr lang="en-US" sz="2400" dirty="0"/>
              <a:t>50 </a:t>
            </a:r>
            <a:r>
              <a:rPr lang="en-US" sz="2400" dirty="0" err="1"/>
              <a:t>Audiomoth</a:t>
            </a:r>
            <a:r>
              <a:rPr lang="en-US" sz="2400" dirty="0"/>
              <a:t> ARUs ordered with WLFW funds</a:t>
            </a:r>
          </a:p>
          <a:p>
            <a:r>
              <a:rPr lang="en-US" sz="2400" dirty="0"/>
              <a:t>124 Wildlife Acoustic Minis ordered with WLFW funds</a:t>
            </a:r>
          </a:p>
          <a:p>
            <a:r>
              <a:rPr lang="en-US" sz="2400" dirty="0"/>
              <a:t>11 Wildlife Acoustic SM4s from SC</a:t>
            </a:r>
          </a:p>
          <a:p>
            <a:r>
              <a:rPr lang="en-US" sz="2400" dirty="0"/>
              <a:t>10 WA Minis ordered by Red Hill Quail Forever</a:t>
            </a:r>
          </a:p>
          <a:p>
            <a:r>
              <a:rPr lang="en-US" sz="2400" dirty="0"/>
              <a:t>~12 SM3s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122" name="Picture 2" descr="Unattended Bird, Frog &amp; Land Animal Recorders">
            <a:extLst>
              <a:ext uri="{FF2B5EF4-FFF2-40B4-BE49-F238E27FC236}">
                <a16:creationId xmlns:a16="http://schemas.microsoft.com/office/drawing/2014/main" id="{893BA6FE-1DE0-FA4F-81A9-1F4F52AD4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8" r="3" b="15835"/>
          <a:stretch/>
        </p:blipFill>
        <p:spPr bwMode="auto">
          <a:xfrm>
            <a:off x="6530848" y="2812886"/>
            <a:ext cx="4370447" cy="324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311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Efficacy of ARUs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 descr="https://lh3.googleusercontent.com/fife/AAWUweV1vw3grqU8X5yTlxYpmDIDSn1Py9cHtKzVmIoSSL8yfpaRdKkCr7XRGmKI7WhUAVMlDo5SONFB_VLQu6E_bBz2FGsjwK7X8tyi9X_nv4m137VGSTuEaNxLy1t5Q0HAH4hDJ5MB0zdZV7wJ7OZfVZXWxznUs5Ic6znYCVnQS3XNtPcCFgGhfxXWdQqrzTbOjK0uvws671E2V0QYXKL9TVRO3q6uHSZc2iER1fCRfsyjJaOqChaOvLuV6C-65E61QwF09SL6xBKdtz7Wa0SSnTnPhyvAdr6VAp414gsXfpH7XfbDg9GPH5qgDdYHj6iHmuUdKdfYGmwQIoy_bHUSAXUWmByQb8tB2FUlFsM4RfYw3ezoVcG0W8RYLfqFgA5v6irEdQsqXi6jnCUHESZzA1-IUBEO6D_LbCHCkhO9pKMVPbA28B6fIkCcT8dESs5lkqeggDi00J89PEPIK99ZvqKN47cmif3FLSXX3fqXM8ZRA-bwIxaYr75k30QOYx4Fc4qtCMHer18vTqqsngrrZ_Jeq4jVNp9oy-1pA-R7rWSFumFcxDfJY6zY1JslgrZ-7q39ZEYCc1QD67KxN03Cg0uz2ryhmPNM-tk2Ng0nqkMfK6IHtFFmeaJ5icxceb_4D-iqtWjqkjZxVmLrg-6GTQHfwOn3PWfygpdazj5qMDFKKPKdxX0SLMpuTsNIWKNaY_VRsAErbTc2-i2ymWlc697JZJyOic_mdSzCHeHt5Pz8V6_G8-HR5sWmrAKekVkN-vW9LyCuUgJQ8A=w4000-h3000?authuser=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85" y="176022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3099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998C-8790-4EB8-9886-AA7C5077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methodology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E5E98-5AAD-4A75-853E-2E421C763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ARUs and human-based point counts at contracts during breeding season</a:t>
            </a:r>
          </a:p>
          <a:p>
            <a:pPr lvl="1"/>
            <a:r>
              <a:rPr lang="en-US" dirty="0"/>
              <a:t>Subset during fall</a:t>
            </a:r>
          </a:p>
          <a:p>
            <a:pPr lvl="1"/>
            <a:r>
              <a:rPr lang="en-US" dirty="0"/>
              <a:t>QF Bios conduct field sampling including deploying ARUs, point counts, and veg sampling (~20% of their </a:t>
            </a:r>
            <a:r>
              <a:rPr lang="en-US"/>
              <a:t>job duties; ~ 52 days a year)</a:t>
            </a:r>
            <a:endParaRPr lang="en-US" dirty="0"/>
          </a:p>
          <a:p>
            <a:r>
              <a:rPr lang="en-US" dirty="0"/>
              <a:t>UGA manages data and conducts analyses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78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894237"/>
              </p:ext>
            </p:extLst>
          </p:nvPr>
        </p:nvGraphicFramePr>
        <p:xfrm>
          <a:off x="125663" y="773280"/>
          <a:ext cx="3454400" cy="2295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Name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Practice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Acres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John Smith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Jane Doe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Bobby Gentry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Prescribed Fire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Jack Hasson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Pete Maravich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Stevie Nicks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Axil Rose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Joni Mitchell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Ray Charles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Ann Margaret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Maralyn Monroe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Prescribed Grazing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74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86063" y="200526"/>
            <a:ext cx="246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Biologist’s Contract List</a:t>
            </a:r>
          </a:p>
        </p:txBody>
      </p:sp>
      <p:sp>
        <p:nvSpPr>
          <p:cNvPr id="6" name="Right Arrow 5"/>
          <p:cNvSpPr/>
          <p:nvPr/>
        </p:nvSpPr>
        <p:spPr>
          <a:xfrm rot="10800000">
            <a:off x="6120063" y="4772523"/>
            <a:ext cx="866274" cy="617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391796"/>
              </p:ext>
            </p:extLst>
          </p:nvPr>
        </p:nvGraphicFramePr>
        <p:xfrm>
          <a:off x="7186863" y="1010653"/>
          <a:ext cx="3454400" cy="2295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Practice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Acres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60631" y="368968"/>
            <a:ext cx="2462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provided to UGA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420480"/>
              </p:ext>
            </p:extLst>
          </p:nvPr>
        </p:nvGraphicFramePr>
        <p:xfrm>
          <a:off x="7339262" y="4235116"/>
          <a:ext cx="3326648" cy="2295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Practice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Acres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 rot="5400000">
            <a:off x="8589368" y="3488875"/>
            <a:ext cx="890909" cy="617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392651" y="3392904"/>
            <a:ext cx="24624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UGA prioritizes the order to contact landowners (i.e. call according to rank)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294653"/>
              </p:ext>
            </p:extLst>
          </p:nvPr>
        </p:nvGraphicFramePr>
        <p:xfrm>
          <a:off x="2654968" y="4235116"/>
          <a:ext cx="3326648" cy="22955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2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Practice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Acres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Rank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10002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10003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Prescribed Fire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57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10004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Prescribed Fire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43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Fire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10006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56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10007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Prescribed Grazing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65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10008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72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10009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B050"/>
                          </a:solidFill>
                          <a:effectLst/>
                        </a:rPr>
                        <a:t>32</a:t>
                      </a:r>
                      <a:endParaRPr lang="en-US" sz="11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10011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Prescribed Grazing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312694" y="3288631"/>
            <a:ext cx="2462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Certain landowners agree to monitoring and being part of study</a:t>
            </a:r>
          </a:p>
        </p:txBody>
      </p:sp>
      <p:sp>
        <p:nvSpPr>
          <p:cNvPr id="14" name="Right Arrow 13"/>
          <p:cNvSpPr/>
          <p:nvPr/>
        </p:nvSpPr>
        <p:spPr>
          <a:xfrm rot="10800000">
            <a:off x="1676400" y="4965029"/>
            <a:ext cx="866274" cy="617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44378" y="4772524"/>
            <a:ext cx="1580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Bio conducts monitoring on those contracts</a:t>
            </a:r>
          </a:p>
        </p:txBody>
      </p:sp>
    </p:spTree>
    <p:extLst>
      <p:ext uri="{BB962C8B-B14F-4D97-AF65-F5344CB8AC3E}">
        <p14:creationId xmlns:p14="http://schemas.microsoft.com/office/powerpoint/2010/main" val="232656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B5028-8DC1-4D67-9EA3-4E0FC0B5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WLFW Monitoring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733B29-4E9F-6B8C-6C8C-E505B1CFE9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274077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62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DDEF810-FBAE-4C80-B905-316331395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46">
            <a:extLst>
              <a:ext uri="{FF2B5EF4-FFF2-40B4-BE49-F238E27FC236}">
                <a16:creationId xmlns:a16="http://schemas.microsoft.com/office/drawing/2014/main" id="{FD8C7A0F-D774-4978-AA9C-7E703C2F4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344168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47">
            <a:extLst>
              <a:ext uri="{FF2B5EF4-FFF2-40B4-BE49-F238E27FC236}">
                <a16:creationId xmlns:a16="http://schemas.microsoft.com/office/drawing/2014/main" id="{61C7310A-3A42-4F75-8058-7F39E52B1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344168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D88313-56C7-45D8-8D97-2F5CCBF99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1544897" cy="11795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AA415-2DC1-4685-96FB-5C36020B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88894"/>
            <a:ext cx="10306520" cy="88073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States involved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3A696F-E20F-87A0-40BE-8ABC5E8F68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517283"/>
              </p:ext>
            </p:extLst>
          </p:nvPr>
        </p:nvGraphicFramePr>
        <p:xfrm>
          <a:off x="1047280" y="2189664"/>
          <a:ext cx="10095789" cy="4032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Windbreak - Wikipedia">
            <a:extLst>
              <a:ext uri="{FF2B5EF4-FFF2-40B4-BE49-F238E27FC236}">
                <a16:creationId xmlns:a16="http://schemas.microsoft.com/office/drawing/2014/main" id="{190F7B0B-17D8-6C43-908A-731CB1008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599" y="3017156"/>
            <a:ext cx="1536701" cy="109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82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535653E-9964-4D4F-932B-1C4350C6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Key points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857E27-E98B-C546-82B7-2D5981C38CD4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599894286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DEDA4A9-933C-9E4E-B28C-E055B4134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800" dirty="0">
                <a:latin typeface="Georgia" panose="02040502050405020303" pitchFamily="18" charset="0"/>
              </a:rPr>
              <a:t>Focused contracts occur within 8 km of a NBCI or State Focus Area or Landscape (see next slide)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r>
              <a:rPr lang="en-US" sz="1800" dirty="0">
                <a:latin typeface="Georgia" panose="02040502050405020303" pitchFamily="18" charset="0"/>
              </a:rPr>
              <a:t>Certified contracts should be contracts that have been completed in the last 3 years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Georgia" panose="02040502050405020303" pitchFamily="18" charset="0"/>
            </a:endParaRPr>
          </a:p>
          <a:p>
            <a:pPr marL="342900" indent="-342900">
              <a:buAutoNum type="arabicPeriod"/>
            </a:pPr>
            <a:r>
              <a:rPr lang="en-US" sz="1800" dirty="0">
                <a:latin typeface="Georgia" panose="02040502050405020303" pitchFamily="18" charset="0"/>
              </a:rPr>
              <a:t>Each practice should be represented in each level of the </a:t>
            </a:r>
            <a:r>
              <a:rPr lang="en-US" sz="1800" dirty="0" err="1">
                <a:latin typeface="Georgia" panose="02040502050405020303" pitchFamily="18" charset="0"/>
              </a:rPr>
              <a:t>Chronosequence</a:t>
            </a:r>
            <a:r>
              <a:rPr lang="en-US" sz="1800" dirty="0">
                <a:latin typeface="Georgia" panose="02040502050405020303" pitchFamily="18" charset="0"/>
              </a:rPr>
              <a:t> level</a:t>
            </a:r>
          </a:p>
          <a:p>
            <a:pPr marL="342900" indent="-342900">
              <a:buAutoNum type="arabicPeriod"/>
            </a:pPr>
            <a:endParaRPr lang="en-US" sz="18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73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54B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A224B-BEEA-7145-BD8C-408F84AA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Spatial Frame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AF834B-4D59-4531-9E02-CA61096AC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225" y="1356736"/>
            <a:ext cx="7943334" cy="493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3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C0C4E0E-3C2D-CD4E-8B79-6217D3D88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1292225"/>
            <a:ext cx="3784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Forest Management Cluster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857E27-E98B-C546-82B7-2D5981C38CD4}"/>
              </a:ext>
            </a:extLst>
          </p:cNvPr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881319338"/>
              </p:ext>
            </p:extLst>
          </p:nvPr>
        </p:nvGraphicFramePr>
        <p:xfrm>
          <a:off x="3467100" y="673100"/>
          <a:ext cx="8724900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 11" descr="Cross Section of Tree  Annual Rings">
            <a:extLst>
              <a:ext uri="{FF2B5EF4-FFF2-40B4-BE49-F238E27FC236}">
                <a16:creationId xmlns:a16="http://schemas.microsoft.com/office/drawing/2014/main" id="{109B0F02-45F3-4B4A-97FD-DD27935651CF}"/>
              </a:ext>
            </a:extLst>
          </p:cNvPr>
          <p:cNvSpPr/>
          <p:nvPr/>
        </p:nvSpPr>
        <p:spPr>
          <a:xfrm>
            <a:off x="1954782" y="3085081"/>
            <a:ext cx="1043437" cy="1043437"/>
          </a:xfrm>
          <a:prstGeom prst="rect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5000" r="-25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728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1B4046A-01D5-CE4E-B59F-3B833F67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343025"/>
            <a:ext cx="10515600" cy="1325563"/>
          </a:xfrm>
        </p:spPr>
        <p:txBody>
          <a:bodyPr/>
          <a:lstStyle/>
          <a:p>
            <a:r>
              <a:rPr lang="en-US" dirty="0"/>
              <a:t>Grassland Cluster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857E27-E98B-C546-82B7-2D5981C38CD4}"/>
              </a:ext>
            </a:extLst>
          </p:cNvPr>
          <p:cNvGraphicFramePr>
            <a:graphicFrameLocks noGrp="1"/>
          </p:cNvGraphicFramePr>
          <p:nvPr>
            <p:ph type="pic" idx="4294967295"/>
            <p:extLst>
              <p:ext uri="{D42A27DB-BD31-4B8C-83A1-F6EECF244321}">
                <p14:modId xmlns:p14="http://schemas.microsoft.com/office/powerpoint/2010/main" val="2892274134"/>
              </p:ext>
            </p:extLst>
          </p:nvPr>
        </p:nvGraphicFramePr>
        <p:xfrm>
          <a:off x="3467100" y="215900"/>
          <a:ext cx="87249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 descr="Long grass and a clear sky">
            <a:extLst>
              <a:ext uri="{FF2B5EF4-FFF2-40B4-BE49-F238E27FC236}">
                <a16:creationId xmlns:a16="http://schemas.microsoft.com/office/drawing/2014/main" id="{CDE7C4A9-1D62-C740-A762-B110F55E9164}"/>
              </a:ext>
            </a:extLst>
          </p:cNvPr>
          <p:cNvSpPr/>
          <p:nvPr/>
        </p:nvSpPr>
        <p:spPr>
          <a:xfrm>
            <a:off x="1872740" y="3212081"/>
            <a:ext cx="1537719" cy="1410719"/>
          </a:xfrm>
          <a:prstGeom prst="rect">
            <a:avLst/>
          </a:prstGeom>
          <a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6000" r="-26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42792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8857E27-E98B-C546-82B7-2D5981C38CD4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3193768164"/>
              </p:ext>
            </p:extLst>
          </p:nvPr>
        </p:nvGraphicFramePr>
        <p:xfrm>
          <a:off x="2641600" y="673100"/>
          <a:ext cx="8724900" cy="5867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Windbreak - Wikipedia">
            <a:extLst>
              <a:ext uri="{FF2B5EF4-FFF2-40B4-BE49-F238E27FC236}">
                <a16:creationId xmlns:a16="http://schemas.microsoft.com/office/drawing/2014/main" id="{50334621-7A0E-0548-9A70-C3788750B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057977"/>
            <a:ext cx="1536701" cy="109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37FCEF-2870-F14F-9338-8230E2447C7E}"/>
              </a:ext>
            </a:extLst>
          </p:cNvPr>
          <p:cNvSpPr txBox="1"/>
          <p:nvPr/>
        </p:nvSpPr>
        <p:spPr>
          <a:xfrm>
            <a:off x="0" y="2476500"/>
            <a:ext cx="271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100000"/>
              </a:lnSpc>
              <a:defRPr cap="all"/>
            </a:pPr>
            <a:r>
              <a:rPr lang="en-US" dirty="0"/>
              <a:t>Shrub Planting Cluster</a:t>
            </a:r>
          </a:p>
        </p:txBody>
      </p:sp>
    </p:spTree>
    <p:extLst>
      <p:ext uri="{BB962C8B-B14F-4D97-AF65-F5344CB8AC3E}">
        <p14:creationId xmlns:p14="http://schemas.microsoft.com/office/powerpoint/2010/main" val="28874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B706B8B-6304-419B-BEF4-2E160F9BA09F}"/>
              </a:ext>
            </a:extLst>
          </p:cNvPr>
          <p:cNvSpPr/>
          <p:nvPr/>
        </p:nvSpPr>
        <p:spPr>
          <a:xfrm>
            <a:off x="4299284" y="962527"/>
            <a:ext cx="3168315" cy="12994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Bobwhite Focus Area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6A05E6-8B1E-480E-9C0A-40961B92C150}"/>
              </a:ext>
            </a:extLst>
          </p:cNvPr>
          <p:cNvSpPr/>
          <p:nvPr/>
        </p:nvSpPr>
        <p:spPr>
          <a:xfrm>
            <a:off x="1764633" y="2630906"/>
            <a:ext cx="1764632" cy="1275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WLFW-like practice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BEAE2A-2E91-48B7-8E84-90661B7755FB}"/>
              </a:ext>
            </a:extLst>
          </p:cNvPr>
          <p:cNvSpPr/>
          <p:nvPr/>
        </p:nvSpPr>
        <p:spPr>
          <a:xfrm>
            <a:off x="10018295" y="5478380"/>
            <a:ext cx="1764632" cy="12753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WLFW contract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9F1054-65F4-4597-9422-CC543C67B61B}"/>
              </a:ext>
            </a:extLst>
          </p:cNvPr>
          <p:cNvCxnSpPr>
            <a:cxnSpLocks/>
          </p:cNvCxnSpPr>
          <p:nvPr/>
        </p:nvCxnSpPr>
        <p:spPr>
          <a:xfrm flipH="1">
            <a:off x="3384885" y="2221832"/>
            <a:ext cx="898357" cy="56147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FFA203-5C78-46A8-8244-7C2A0E4A227A}"/>
              </a:ext>
            </a:extLst>
          </p:cNvPr>
          <p:cNvSpPr txBox="1"/>
          <p:nvPr/>
        </p:nvSpPr>
        <p:spPr>
          <a:xfrm>
            <a:off x="3264568" y="2085474"/>
            <a:ext cx="103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8 km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EE24B6-D9D0-41BB-B0C1-4FE12BBD9C04}"/>
              </a:ext>
            </a:extLst>
          </p:cNvPr>
          <p:cNvCxnSpPr>
            <a:cxnSpLocks/>
          </p:cNvCxnSpPr>
          <p:nvPr/>
        </p:nvCxnSpPr>
        <p:spPr>
          <a:xfrm>
            <a:off x="6849979" y="2302042"/>
            <a:ext cx="3408947" cy="329665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E928267-73C8-45DD-BB07-445739229311}"/>
              </a:ext>
            </a:extLst>
          </p:cNvPr>
          <p:cNvSpPr txBox="1"/>
          <p:nvPr/>
        </p:nvSpPr>
        <p:spPr>
          <a:xfrm>
            <a:off x="9023684" y="3649580"/>
            <a:ext cx="103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 8 km</a:t>
            </a:r>
          </a:p>
        </p:txBody>
      </p:sp>
    </p:spTree>
    <p:extLst>
      <p:ext uri="{BB962C8B-B14F-4D97-AF65-F5344CB8AC3E}">
        <p14:creationId xmlns:p14="http://schemas.microsoft.com/office/powerpoint/2010/main" val="152691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47212</TotalTime>
  <Words>823</Words>
  <Application>Microsoft Office PowerPoint</Application>
  <PresentationFormat>Widescreen</PresentationFormat>
  <Paragraphs>401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Georgia</vt:lpstr>
      <vt:lpstr>Times New Roman</vt:lpstr>
      <vt:lpstr>Office Theme</vt:lpstr>
      <vt:lpstr>WLFW Grassland Bird Outcomes Assessment</vt:lpstr>
      <vt:lpstr>WLFW Monitoring Objectives</vt:lpstr>
      <vt:lpstr>States involved </vt:lpstr>
      <vt:lpstr>Key points</vt:lpstr>
      <vt:lpstr>Spatial Frame</vt:lpstr>
      <vt:lpstr>Forest Management Cluster</vt:lpstr>
      <vt:lpstr>Grassland Cluster</vt:lpstr>
      <vt:lpstr>PowerPoint Presentation</vt:lpstr>
      <vt:lpstr>PowerPoint Presentation</vt:lpstr>
      <vt:lpstr>Forest Management  (GA, FL, SC, AL, VA, and AR)</vt:lpstr>
      <vt:lpstr>Grassland Cluster  (OH, TX, MO, and TN)</vt:lpstr>
      <vt:lpstr>Shrub Planting Cluster  (MD, DE, IA and IN)</vt:lpstr>
      <vt:lpstr>Species List</vt:lpstr>
      <vt:lpstr>ARU and human point count in center of contract field/stand</vt:lpstr>
      <vt:lpstr>Vegetation Sampling and Photo Points</vt:lpstr>
      <vt:lpstr>ARU Availability</vt:lpstr>
      <vt:lpstr>Efficacy of ARUs</vt:lpstr>
      <vt:lpstr>Basic methodology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Martin</dc:creator>
  <cp:lastModifiedBy>David A Tilson</cp:lastModifiedBy>
  <cp:revision>28</cp:revision>
  <dcterms:created xsi:type="dcterms:W3CDTF">2022-02-04T15:56:51Z</dcterms:created>
  <dcterms:modified xsi:type="dcterms:W3CDTF">2023-04-19T19:52:32Z</dcterms:modified>
</cp:coreProperties>
</file>