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226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2BAB-5CAC-F169-262A-B132B5CA6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39172-D783-9653-E030-90D1462ED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8A29B-E907-CE77-844E-DF7DFE74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3A42-CF48-4FDA-BED0-B21B5DB4612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A84E1-C19A-D03A-2D2D-65B56FF2E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21201-7749-62F6-FE05-B039F858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0F72-E4C3-4201-9A48-EC5AD2C46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3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B375-FC1E-EB39-5CBF-E0809C1E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6057D-C2C5-E286-C35B-D52501566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95C68-4302-76C2-38B1-8724E2FD9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3A42-CF48-4FDA-BED0-B21B5DB4612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4C295-C1D6-6DD9-EA33-7B4EB2A3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5283D-D164-F29C-9934-9F634D90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0F72-E4C3-4201-9A48-EC5AD2C46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C7BA5B-70B0-CA2D-C998-B792716B3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E4BCF-5A6E-B7E8-458A-0ADE4E34C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F2C85-2086-FE23-72F3-BA6537C5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3A42-CF48-4FDA-BED0-B21B5DB4612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CA53D-0310-5EC0-D516-F5A4E4239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98AB3-9799-46D4-2441-CFEC20CD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0F72-E4C3-4201-9A48-EC5AD2C46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8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A01E-1E54-5BC6-6614-A12D7B92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8E4DB-4788-0EE8-E7E7-804E1EC03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A92ED-4064-453D-2340-2EFF1DB5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3A42-CF48-4FDA-BED0-B21B5DB4612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2396D-6FF7-7598-C8BD-63F4764A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6C8B0-0BA8-40B7-7EA5-7F22EEF2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0F72-E4C3-4201-9A48-EC5AD2C46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3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F3088-B7D8-CB12-5171-789DA7B6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EFEF9-A4F8-B3D1-347D-9CC7D5D01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97C94-30AF-5791-4213-DA25B5933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3A42-CF48-4FDA-BED0-B21B5DB4612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83760-16B2-983D-22F5-D4327C17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B60CE-4C24-740B-36B2-65F6DEFA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0F72-E4C3-4201-9A48-EC5AD2C46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8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97CE-C45E-2ACB-9CA2-32F1CA6F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495C0-4059-8EA1-D43F-0B39510F8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16BC1-ACE2-7E0D-B789-C7AB998EA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0864C-AD12-606F-6BD8-B29F1D957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3A42-CF48-4FDA-BED0-B21B5DB4612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6AEC4-2AB0-B1B1-546A-0D3CE2BC2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FD4CC-64F4-1641-A812-7641EF17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0F72-E4C3-4201-9A48-EC5AD2C46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0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6D9F8-9B1B-21AF-A596-020A57346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56D0C-3083-8CD5-2B59-2AB5A1C6D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D2585-14E2-48A4-6CD2-07BEDE6AC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8C318-BEA9-ACE7-D602-6094EB2CE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794E3-4635-9DF2-BCA3-F5DF5E02E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132D09-0625-AABC-9AC9-BAC438A16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3A42-CF48-4FDA-BED0-B21B5DB4612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4EFBEF-3C55-8FB1-AA88-E0B4086F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FF8CC8-CC78-9898-317F-D1A37E3C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0F72-E4C3-4201-9A48-EC5AD2C46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1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DB1D5-2897-3C07-185A-72A9208F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6EB6F-31B4-9248-233B-52F558AD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3A42-CF48-4FDA-BED0-B21B5DB4612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2D3ED-B88C-BEED-2271-74819F905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A3A4A-A5AC-479C-AA20-578C857C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0F72-E4C3-4201-9A48-EC5AD2C46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1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4D547-B395-614B-02BC-C0FDA6EE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3A42-CF48-4FDA-BED0-B21B5DB4612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10D545-689B-A01C-C960-C25B7A5E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C0453-24C8-4DDB-2579-90F2064D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0F72-E4C3-4201-9A48-EC5AD2C46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CF8B-F535-DA4A-A798-21376A342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91499-F79D-01A9-0F63-968B9BC30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9673A-8C3B-7C26-6112-EDD0110B7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8A8BA-42D9-F40E-1337-8B0A22820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3A42-CF48-4FDA-BED0-B21B5DB4612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AAF01-1BA7-223F-9F0E-77FE97C3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33B25-039B-56FD-4176-77E459D0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0F72-E4C3-4201-9A48-EC5AD2C46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2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6D1F-EC13-0D25-E380-BECCBC57F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A129E-63FF-EBE6-60DA-C0E9797B4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E113A-E0A7-3F9E-F0C1-7EB95E411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1D8CA-FC07-3C28-2AA7-5B51F7256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3A42-CF48-4FDA-BED0-B21B5DB4612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6A181-AD4E-9C2D-6FB2-C1E097E9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0AE6C-8321-A7ED-D4DB-70328292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0F72-E4C3-4201-9A48-EC5AD2C46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7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89DA77-1158-819F-48C9-CE73E4235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4787D-750E-5EF9-9541-CEA2878C3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F5645-17DB-BA8E-6894-6462CD8CE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C3A42-CF48-4FDA-BED0-B21B5DB4612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6F99-4D88-5AEB-55AD-C6E26D265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61880-CBFD-C9DF-52A2-3A1854D9E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00F72-E4C3-4201-9A48-EC5AD2C46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0180-B7F9-2754-7851-B3A9D5EF8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3B452-AF27-6166-DFF7-1D47515271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81152-5C24-ABD7-979D-EC615C8A9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86" y="1453952"/>
            <a:ext cx="11200913" cy="433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4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EAFE-5E06-9415-9AEA-D2AF6A7F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C42E3-0E53-A20C-87F6-29FA31F3E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DBAE2-484C-B2FA-F8B1-037A6B80F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3794"/>
            <a:ext cx="10226892" cy="246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5488-2108-9074-C507-53638AF0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649C2-4A95-8C36-3388-B1748D7CC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6146C-3B9B-F6A9-0741-A71FB8F13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0431"/>
            <a:ext cx="12192000" cy="173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6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5DB0-3989-D787-29B0-6868C3A1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BA1A4-E4E8-A8D1-0219-D8BE9603A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40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Oeyvind Busk</dc:creator>
  <cp:lastModifiedBy>Oeyvind Busk</cp:lastModifiedBy>
  <cp:revision>1</cp:revision>
  <dcterms:created xsi:type="dcterms:W3CDTF">2022-05-12T10:04:42Z</dcterms:created>
  <dcterms:modified xsi:type="dcterms:W3CDTF">2022-05-12T10:05:13Z</dcterms:modified>
</cp:coreProperties>
</file>