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601200" cy="12801600" type="A3"/>
  <p:notesSz cx="14301788" cy="9799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4660"/>
  </p:normalViewPr>
  <p:slideViewPr>
    <p:cSldViewPr snapToGrid="0">
      <p:cViewPr>
        <p:scale>
          <a:sx n="200" d="100"/>
          <a:sy n="200" d="100"/>
        </p:scale>
        <p:origin x="-4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295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2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634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747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6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757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26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430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339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5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157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BBC5-235E-4AFB-BCA6-D5338D9E5FA0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331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97BE5C32-6F2B-43C6-8AC8-72BC4B1D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74045"/>
              </p:ext>
            </p:extLst>
          </p:nvPr>
        </p:nvGraphicFramePr>
        <p:xfrm>
          <a:off x="2041481" y="339221"/>
          <a:ext cx="1806619" cy="11741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6619">
                  <a:extLst>
                    <a:ext uri="{9D8B030D-6E8A-4147-A177-3AD203B41FA5}">
                      <a16:colId xmlns:a16="http://schemas.microsoft.com/office/drawing/2014/main" val="304410519"/>
                    </a:ext>
                  </a:extLst>
                </a:gridCol>
              </a:tblGrid>
              <a:tr h="1036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VariantsPerSample</a:t>
                      </a:r>
                      <a:endParaRPr lang="nb-NO" sz="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9" marR="3339" marT="3339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200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9574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998548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872436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FOREIGN KEY 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DATE_CHANGED_VARIANT_BROWSER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116306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795785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User_Classification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14228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Variant_ID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70460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Variant_Name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154016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Key_Variant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11566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Oncomine_Reporter_Evidence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9399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21518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4415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Call_Details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8861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Phred_QUAL_Score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46174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Zygosity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9972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8800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498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Read_Counts_Per_Million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341541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Oncomine_Driver_Gene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6030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Gene_Isoform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2810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NormalizedReadCount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729011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Imbalance_Score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4941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Copy_Number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061431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P_Value_1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02286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CNV_Confidence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7026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Valid_CNV_Amplicons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92422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58196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66046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22550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16882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GQ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82957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769279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2477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GENE_NAME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495638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EXON_NUM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457800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27323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NORM_COUNT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730294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NORM_COUNT_TO_HK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17242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FUSION_DRIVER_GENE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3294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4450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PASS_REASON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7575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Non_Targeted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21924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244624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285332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NUMTILES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715682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735859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CDF_MAPD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59774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RAW_CN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8393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REF_CN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1984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918282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81613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60436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053472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574835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86388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63927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FDVR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1906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0880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7851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9577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37509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FSRF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30374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FSRR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52329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FWDB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82579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525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564355"/>
                  </a:ext>
                </a:extLst>
              </a:tr>
              <a:tr h="11686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HRUN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27918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HS_ONLY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53917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49007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89775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03804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356087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OMAPALT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00747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26483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05098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67287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621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722707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46285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27213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26404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6109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87709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5045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57297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32095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830597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14496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88784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SSEP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04764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SSSB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8354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9139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STBP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82422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843067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40422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8718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8676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35878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98981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73658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914894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177192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952429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50" marR="10450" marT="10450" marB="0" anchor="b"/>
                </a:tc>
                <a:extLst>
                  <a:ext uri="{0D108BD9-81ED-4DB2-BD59-A6C34878D82A}">
                    <a16:rowId xmlns:a16="http://schemas.microsoft.com/office/drawing/2014/main" val="2359759781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50" marR="10450" marT="10450" marB="0" anchor="b"/>
                </a:tc>
                <a:extLst>
                  <a:ext uri="{0D108BD9-81ED-4DB2-BD59-A6C34878D82A}">
                    <a16:rowId xmlns:a16="http://schemas.microsoft.com/office/drawing/2014/main" val="808908318"/>
                  </a:ext>
                </a:extLst>
              </a:tr>
            </a:tbl>
          </a:graphicData>
        </a:graphic>
      </p:graphicFrame>
      <p:graphicFrame>
        <p:nvGraphicFramePr>
          <p:cNvPr id="12" name="Tabell 11">
            <a:extLst>
              <a:ext uri="{FF2B5EF4-FFF2-40B4-BE49-F238E27FC236}">
                <a16:creationId xmlns:a16="http://schemas.microsoft.com/office/drawing/2014/main" id="{FBA284EC-E6C0-446A-B693-DD571444C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50056"/>
              </p:ext>
            </p:extLst>
          </p:nvPr>
        </p:nvGraphicFramePr>
        <p:xfrm>
          <a:off x="4518310" y="1180908"/>
          <a:ext cx="1410814" cy="2036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814">
                  <a:extLst>
                    <a:ext uri="{9D8B030D-6E8A-4147-A177-3AD203B41FA5}">
                      <a16:colId xmlns:a16="http://schemas.microsoft.com/office/drawing/2014/main" val="2671564098"/>
                    </a:ext>
                  </a:extLst>
                </a:gridCol>
              </a:tblGrid>
              <a:tr h="107012">
                <a:tc>
                  <a:txBody>
                    <a:bodyPr/>
                    <a:lstStyle/>
                    <a:p>
                      <a:pPr algn="ctr" fontAlgn="b"/>
                      <a:r>
                        <a:rPr lang="nb-NO" sz="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nb-NO" sz="6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198" marR="7198" marT="7198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3417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5555353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DATE_CHANGED_VARIANT_BROWSER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295804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COSMIC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838017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Populasjonsdata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876386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Funksjonsstudier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6326320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Prediktive_data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624602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Cancer_hotspots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3821123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Computational_evidens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574734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Konservering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829310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ClinVar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5859907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Andre_DB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242912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98949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Oncogenicity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9102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698418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95672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2328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88978"/>
                  </a:ext>
                </a:extLst>
              </a:tr>
            </a:tbl>
          </a:graphicData>
        </a:graphic>
      </p:graphicFrame>
      <p:graphicFrame>
        <p:nvGraphicFramePr>
          <p:cNvPr id="20" name="Tabell 19">
            <a:extLst>
              <a:ext uri="{FF2B5EF4-FFF2-40B4-BE49-F238E27FC236}">
                <a16:creationId xmlns:a16="http://schemas.microsoft.com/office/drawing/2014/main" id="{F5C7F75E-3AC9-4461-A1F8-CD2196DA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84026"/>
              </p:ext>
            </p:extLst>
          </p:nvPr>
        </p:nvGraphicFramePr>
        <p:xfrm>
          <a:off x="6425854" y="339221"/>
          <a:ext cx="1344507" cy="4300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4507">
                  <a:extLst>
                    <a:ext uri="{9D8B030D-6E8A-4147-A177-3AD203B41FA5}">
                      <a16:colId xmlns:a16="http://schemas.microsoft.com/office/drawing/2014/main" val="304410519"/>
                    </a:ext>
                  </a:extLst>
                </a:gridCol>
              </a:tblGrid>
              <a:tr h="101197">
                <a:tc>
                  <a:txBody>
                    <a:bodyPr/>
                    <a:lstStyle/>
                    <a:p>
                      <a:pPr algn="ctr" fontAlgn="b"/>
                      <a:r>
                        <a:rPr lang="nb-NO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Variants </a:t>
                      </a:r>
                    </a:p>
                  </a:txBody>
                  <a:tcPr marL="2723" marR="2723" marT="2723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2001"/>
                  </a:ext>
                </a:extLst>
              </a:tr>
              <a:tr h="2092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FOREIGN KEY § </a:t>
                      </a:r>
                      <a:b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847192"/>
                  </a:ext>
                </a:extLst>
              </a:tr>
              <a:tr h="1117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956240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089933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891602"/>
                  </a:ext>
                </a:extLst>
              </a:tr>
              <a:tr h="1113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7485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211568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156722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14004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135048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1709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oncomineGeneClass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2721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oncomineVariantClass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89651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origPos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3447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origRef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885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normalizedRef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683485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normalizedPos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80926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normalizedAlt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37516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27659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3846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34344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transcript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79362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annotation_variant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5972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9727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88560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1091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origAlt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2842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CLNACC1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2951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CLNSIG1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35962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CLNREVSTAT1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610591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CLNID1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587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polyphen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64874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sift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2246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grantham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53191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34604527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359978495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67953404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1501925995"/>
                  </a:ext>
                </a:extLst>
              </a:tr>
            </a:tbl>
          </a:graphicData>
        </a:graphic>
      </p:graphicFrame>
      <p:graphicFrame>
        <p:nvGraphicFramePr>
          <p:cNvPr id="11" name="Tabell 10">
            <a:extLst>
              <a:ext uri="{FF2B5EF4-FFF2-40B4-BE49-F238E27FC236}">
                <a16:creationId xmlns:a16="http://schemas.microsoft.com/office/drawing/2014/main" id="{7C8A1DDC-CBF7-4293-8234-4D7C0A0D9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90859"/>
              </p:ext>
            </p:extLst>
          </p:nvPr>
        </p:nvGraphicFramePr>
        <p:xfrm>
          <a:off x="231915" y="339221"/>
          <a:ext cx="1410814" cy="1222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814">
                  <a:extLst>
                    <a:ext uri="{9D8B030D-6E8A-4147-A177-3AD203B41FA5}">
                      <a16:colId xmlns:a16="http://schemas.microsoft.com/office/drawing/2014/main" val="2671564098"/>
                    </a:ext>
                  </a:extLst>
                </a:gridCol>
              </a:tblGrid>
              <a:tr h="107012">
                <a:tc>
                  <a:txBody>
                    <a:bodyPr/>
                    <a:lstStyle/>
                    <a:p>
                      <a:pPr algn="ctr" fontAlgn="b"/>
                      <a:r>
                        <a:rPr lang="nb-NO" sz="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Samples</a:t>
                      </a:r>
                    </a:p>
                  </a:txBody>
                  <a:tcPr marL="7198" marR="7198" marT="7198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341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019195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809946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Genelist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139754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Perc_Tumor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125051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User_Signoff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851751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Date_Signoff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3030124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User_Approval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058928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Date_Approval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73577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19" marR="15019" marT="15019" marB="0" anchor="b"/>
                </a:tc>
                <a:extLst>
                  <a:ext uri="{0D108BD9-81ED-4DB2-BD59-A6C34878D82A}">
                    <a16:rowId xmlns:a16="http://schemas.microsoft.com/office/drawing/2014/main" val="1654141552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19" marR="15019" marT="15019" marB="0" anchor="b"/>
                </a:tc>
                <a:extLst>
                  <a:ext uri="{0D108BD9-81ED-4DB2-BD59-A6C34878D82A}">
                    <a16:rowId xmlns:a16="http://schemas.microsoft.com/office/drawing/2014/main" val="2561503379"/>
                  </a:ext>
                </a:extLst>
              </a:tr>
            </a:tbl>
          </a:graphicData>
        </a:graphic>
      </p:graphicFrame>
      <p:cxnSp>
        <p:nvCxnSpPr>
          <p:cNvPr id="6" name="Kobling: vinkel 5">
            <a:extLst>
              <a:ext uri="{FF2B5EF4-FFF2-40B4-BE49-F238E27FC236}">
                <a16:creationId xmlns:a16="http://schemas.microsoft.com/office/drawing/2014/main" id="{2D27B994-C080-4223-8C34-FA4ECDE297B9}"/>
              </a:ext>
            </a:extLst>
          </p:cNvPr>
          <p:cNvCxnSpPr>
            <a:cxnSpLocks/>
          </p:cNvCxnSpPr>
          <p:nvPr/>
        </p:nvCxnSpPr>
        <p:spPr>
          <a:xfrm>
            <a:off x="3848100" y="733427"/>
            <a:ext cx="670210" cy="633416"/>
          </a:xfrm>
          <a:prstGeom prst="bentConnector3">
            <a:avLst>
              <a:gd name="adj1" fmla="val 6137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obling: vinkel 14">
            <a:extLst>
              <a:ext uri="{FF2B5EF4-FFF2-40B4-BE49-F238E27FC236}">
                <a16:creationId xmlns:a16="http://schemas.microsoft.com/office/drawing/2014/main" id="{25B12421-7EC8-467E-8033-1ABEDC2133FF}"/>
              </a:ext>
            </a:extLst>
          </p:cNvPr>
          <p:cNvCxnSpPr>
            <a:cxnSpLocks/>
          </p:cNvCxnSpPr>
          <p:nvPr/>
        </p:nvCxnSpPr>
        <p:spPr>
          <a:xfrm>
            <a:off x="3848099" y="823909"/>
            <a:ext cx="670211" cy="6381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Kobling: vinkel 17">
            <a:extLst>
              <a:ext uri="{FF2B5EF4-FFF2-40B4-BE49-F238E27FC236}">
                <a16:creationId xmlns:a16="http://schemas.microsoft.com/office/drawing/2014/main" id="{3BE59FDD-998D-4A44-BDC6-034A7E14C6CF}"/>
              </a:ext>
            </a:extLst>
          </p:cNvPr>
          <p:cNvCxnSpPr/>
          <p:nvPr/>
        </p:nvCxnSpPr>
        <p:spPr>
          <a:xfrm flipV="1">
            <a:off x="3848099" y="519112"/>
            <a:ext cx="2577755" cy="1857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DE46C454-D852-4CE4-A414-520CB8EB257E}"/>
              </a:ext>
            </a:extLst>
          </p:cNvPr>
          <p:cNvCxnSpPr/>
          <p:nvPr/>
        </p:nvCxnSpPr>
        <p:spPr>
          <a:xfrm>
            <a:off x="1642729" y="500060"/>
            <a:ext cx="398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CB9A2414-D0AB-49C7-A63F-822511688EAB}"/>
              </a:ext>
            </a:extLst>
          </p:cNvPr>
          <p:cNvCxnSpPr/>
          <p:nvPr/>
        </p:nvCxnSpPr>
        <p:spPr>
          <a:xfrm>
            <a:off x="1642729" y="614356"/>
            <a:ext cx="398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3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7292</TotalTime>
  <Words>309</Words>
  <Application>Microsoft Office PowerPoint</Application>
  <PresentationFormat>A3 (297 x 420 mm)</PresentationFormat>
  <Paragraphs>165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Genetikk</dc:creator>
  <cp:lastModifiedBy>Genetikk</cp:lastModifiedBy>
  <cp:revision>44</cp:revision>
  <cp:lastPrinted>2022-07-01T07:58:56Z</cp:lastPrinted>
  <dcterms:created xsi:type="dcterms:W3CDTF">2022-04-11T06:25:13Z</dcterms:created>
  <dcterms:modified xsi:type="dcterms:W3CDTF">2022-07-04T07:42:48Z</dcterms:modified>
</cp:coreProperties>
</file>