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601200" cy="12801600" type="A3"/>
  <p:notesSz cx="14301788" cy="9799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>
        <p:scale>
          <a:sx n="200" d="100"/>
          <a:sy n="200" d="100"/>
        </p:scale>
        <p:origin x="-3608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29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2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634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4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75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6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43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3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15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BC5-235E-4AFB-BCA6-D5338D9E5FA0}" type="datetimeFigureOut">
              <a:rPr lang="nb-NO" smtClean="0"/>
              <a:t>31.08.2023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3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97BE5C32-6F2B-43C6-8AC8-72BC4B1D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80591"/>
              </p:ext>
            </p:extLst>
          </p:nvPr>
        </p:nvGraphicFramePr>
        <p:xfrm>
          <a:off x="2041481" y="339221"/>
          <a:ext cx="1806619" cy="1174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619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36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VariantsPerSample</a:t>
                      </a:r>
                      <a:endParaRPr lang="nb-NO" sz="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9" marR="3339" marT="333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9574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9854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7243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16306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9578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User_Classification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1422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70460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Variant_Name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54016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1156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Oncomine_Reporter_Evidence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939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518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41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Call_Details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861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Phred_QUAL_Score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6174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Zygosity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9972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8800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498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Read_Counts_Per_Million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41541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Oncomine_Driver_Gene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030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Gene_Isoform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2810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NormalizedReadCount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29011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Imbalance_Score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494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61431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P_Value_1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2286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CNV_Confidence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70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Valid_CNV_Amplicons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9242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58196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66046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255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6882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295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6927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47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9563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EXON_NUM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5780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7323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3029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NORM_COUNT_TO_HK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724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FUSION_DRIVER_GENE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3294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4450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PASS_REASON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757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Non_Targeted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2192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4462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8533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NUMTILES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71568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358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CDF_MAPD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5977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8393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REF_CN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98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18282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8161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60436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53472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74835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638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39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FDVR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1906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0880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7851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9577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3750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30374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232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8257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5250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564355"/>
                  </a:ext>
                </a:extLst>
              </a:tr>
              <a:tr h="11686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27918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HS_ONLY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5391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900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89775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3804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56087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OMAPALT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0747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26483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509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7287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6219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22707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46285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27213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264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6109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87709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504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7297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32095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059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449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8784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04764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SSSB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8354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1391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82422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43067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40422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8718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8676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VCFALT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5878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9898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73658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914894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177192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952429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CommentVPS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2359759781"/>
                  </a:ext>
                </a:extLst>
              </a:tr>
              <a:tr h="110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TierVPS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" marR="10450" marT="10450" marB="0" anchor="b"/>
                </a:tc>
                <a:extLst>
                  <a:ext uri="{0D108BD9-81ED-4DB2-BD59-A6C34878D82A}">
                    <a16:rowId xmlns:a16="http://schemas.microsoft.com/office/drawing/2014/main" val="808908318"/>
                  </a:ext>
                </a:extLst>
              </a:tr>
            </a:tbl>
          </a:graphicData>
        </a:graphic>
      </p:graphicFrame>
      <p:graphicFrame>
        <p:nvGraphicFramePr>
          <p:cNvPr id="12" name="Tabell 11">
            <a:extLst>
              <a:ext uri="{FF2B5EF4-FFF2-40B4-BE49-F238E27FC236}">
                <a16:creationId xmlns:a16="http://schemas.microsoft.com/office/drawing/2014/main" id="{FBA284EC-E6C0-446A-B693-DD571444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3149"/>
              </p:ext>
            </p:extLst>
          </p:nvPr>
        </p:nvGraphicFramePr>
        <p:xfrm>
          <a:off x="4518310" y="1180908"/>
          <a:ext cx="1410814" cy="2149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nb-NO" sz="6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55535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DATE_CHANGED_VARIANT_BROWSER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29580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COSMIC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3801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Populasjonsdata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876386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Funksjonsstudier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632632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Prediktive_data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6246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Cancer_hotspots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821123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Computational_evidens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574734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Konservering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829310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ClinVar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859907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Andre_DB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42912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98949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Oncogenicity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10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69841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5672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evidence_types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72908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2328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88978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F5C7F75E-3AC9-4461-A1F8-CD2196DA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76924"/>
              </p:ext>
            </p:extLst>
          </p:nvPr>
        </p:nvGraphicFramePr>
        <p:xfrm>
          <a:off x="6425854" y="339221"/>
          <a:ext cx="1344507" cy="441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507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101197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Variants </a:t>
                      </a:r>
                    </a:p>
                  </a:txBody>
                  <a:tcPr marL="2723" marR="2723" marT="2723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209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FOREIGN KEY § </a:t>
                      </a:r>
                      <a:b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CHROM_POS_ALTEND_DATE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847192"/>
                  </a:ext>
                </a:extLst>
              </a:tr>
              <a:tr h="1117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56240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89933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891602"/>
                  </a:ext>
                </a:extLst>
              </a:tr>
              <a:tr h="1113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7485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11568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5672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4004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50488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1709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oncomineGeneClass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721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oncomineVariantClass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9651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34477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885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83485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normalizedPos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0926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37516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659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846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434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79362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5972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annotation_variant2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97273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26639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8560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916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origAlt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28429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CLNACC1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29512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CLNSIG1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359629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CLNREVSTAT1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0591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CLNID1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871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polyphen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48746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224633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grantham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53191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460452745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3599784950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679534044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09" marR="12309" marT="12309" marB="0" anchor="b"/>
                </a:tc>
                <a:extLst>
                  <a:ext uri="{0D108BD9-81ED-4DB2-BD59-A6C34878D82A}">
                    <a16:rowId xmlns:a16="http://schemas.microsoft.com/office/drawing/2014/main" val="150192599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7C8A1DDC-CBF7-4293-8234-4D7C0A0D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08969"/>
              </p:ext>
            </p:extLst>
          </p:nvPr>
        </p:nvGraphicFramePr>
        <p:xfrm>
          <a:off x="231915" y="339221"/>
          <a:ext cx="1410814" cy="1331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14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107012">
                <a:tc>
                  <a:txBody>
                    <a:bodyPr/>
                    <a:lstStyle/>
                    <a:p>
                      <a:pPr algn="ctr" fontAlgn="b"/>
                      <a:r>
                        <a:rPr lang="nb-NO" sz="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marL="7198" marR="7198" marT="7198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1107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19195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09946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Genelist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13975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Perc_Tumor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250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Seq_date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4290717283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2971694252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51751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Date_Signoff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030124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User_Approval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058928"/>
                  </a:ext>
                </a:extLst>
              </a:tr>
              <a:tr h="1111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Date_Approval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35779"/>
                  </a:ext>
                </a:extLst>
              </a:tr>
              <a:tr h="1134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CommentSamples</a:t>
                      </a:r>
                      <a:endParaRPr lang="nb-NO" sz="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019" marR="15019" marT="15019" marB="0" anchor="b"/>
                </a:tc>
                <a:extLst>
                  <a:ext uri="{0D108BD9-81ED-4DB2-BD59-A6C34878D82A}">
                    <a16:rowId xmlns:a16="http://schemas.microsoft.com/office/drawing/2014/main" val="3181060213"/>
                  </a:ext>
                </a:extLst>
              </a:tr>
            </a:tbl>
          </a:graphicData>
        </a:graphic>
      </p:graphicFrame>
      <p:cxnSp>
        <p:nvCxnSpPr>
          <p:cNvPr id="6" name="Kobling: vinkel 5">
            <a:extLst>
              <a:ext uri="{FF2B5EF4-FFF2-40B4-BE49-F238E27FC236}">
                <a16:creationId xmlns:a16="http://schemas.microsoft.com/office/drawing/2014/main" id="{2D27B994-C080-4223-8C34-FA4ECDE297B9}"/>
              </a:ext>
            </a:extLst>
          </p:cNvPr>
          <p:cNvCxnSpPr>
            <a:cxnSpLocks/>
          </p:cNvCxnSpPr>
          <p:nvPr/>
        </p:nvCxnSpPr>
        <p:spPr>
          <a:xfrm>
            <a:off x="3848100" y="733427"/>
            <a:ext cx="670210" cy="633416"/>
          </a:xfrm>
          <a:prstGeom prst="bentConnector3">
            <a:avLst>
              <a:gd name="adj1" fmla="val 613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Kobling: vinkel 14">
            <a:extLst>
              <a:ext uri="{FF2B5EF4-FFF2-40B4-BE49-F238E27FC236}">
                <a16:creationId xmlns:a16="http://schemas.microsoft.com/office/drawing/2014/main" id="{25B12421-7EC8-467E-8033-1ABEDC2133FF}"/>
              </a:ext>
            </a:extLst>
          </p:cNvPr>
          <p:cNvCxnSpPr>
            <a:cxnSpLocks/>
          </p:cNvCxnSpPr>
          <p:nvPr/>
        </p:nvCxnSpPr>
        <p:spPr>
          <a:xfrm>
            <a:off x="3848099" y="823909"/>
            <a:ext cx="670211" cy="6381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bling: vinkel 17">
            <a:extLst>
              <a:ext uri="{FF2B5EF4-FFF2-40B4-BE49-F238E27FC236}">
                <a16:creationId xmlns:a16="http://schemas.microsoft.com/office/drawing/2014/main" id="{3BE59FDD-998D-4A44-BDC6-034A7E14C6CF}"/>
              </a:ext>
            </a:extLst>
          </p:cNvPr>
          <p:cNvCxnSpPr/>
          <p:nvPr/>
        </p:nvCxnSpPr>
        <p:spPr>
          <a:xfrm flipV="1">
            <a:off x="3848099" y="519112"/>
            <a:ext cx="2577755" cy="1857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E46C454-D852-4CE4-A414-520CB8EB257E}"/>
              </a:ext>
            </a:extLst>
          </p:cNvPr>
          <p:cNvCxnSpPr/>
          <p:nvPr/>
        </p:nvCxnSpPr>
        <p:spPr>
          <a:xfrm>
            <a:off x="1642729" y="500060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CB9A2414-D0AB-49C7-A63F-822511688EAB}"/>
              </a:ext>
            </a:extLst>
          </p:cNvPr>
          <p:cNvCxnSpPr/>
          <p:nvPr/>
        </p:nvCxnSpPr>
        <p:spPr>
          <a:xfrm>
            <a:off x="1642729" y="614356"/>
            <a:ext cx="398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8524</TotalTime>
  <Words>322</Words>
  <Application>Microsoft Office PowerPoint</Application>
  <PresentationFormat>A3 Paper (297x420 mm)</PresentationFormat>
  <Paragraphs>172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maria toreblad</cp:lastModifiedBy>
  <cp:revision>48</cp:revision>
  <cp:lastPrinted>2022-07-01T07:58:56Z</cp:lastPrinted>
  <dcterms:created xsi:type="dcterms:W3CDTF">2022-04-11T06:25:13Z</dcterms:created>
  <dcterms:modified xsi:type="dcterms:W3CDTF">2023-09-01T06:31:41Z</dcterms:modified>
</cp:coreProperties>
</file>