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601200" cy="12801600" type="A3"/>
  <p:notesSz cx="14301788" cy="9799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>
        <p:scale>
          <a:sx n="200" d="100"/>
          <a:sy n="200" d="100"/>
        </p:scale>
        <p:origin x="2898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29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2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634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4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75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6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43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3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15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BC5-235E-4AFB-BCA6-D5338D9E5FA0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3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97BE5C32-6F2B-43C6-8AC8-72BC4B1D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80591"/>
              </p:ext>
            </p:extLst>
          </p:nvPr>
        </p:nvGraphicFramePr>
        <p:xfrm>
          <a:off x="2041481" y="339221"/>
          <a:ext cx="1806619" cy="1174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619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36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VariantsPerSample</a:t>
                      </a:r>
                      <a:endParaRPr lang="nb-NO" sz="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9" marR="3339" marT="333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9574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9854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7243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16306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9578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User_Classification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1422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70460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Variant_Name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54016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1156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Oncomine_Reporter_Evidence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939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51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41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861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Phred_QUAL_Score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6174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Zygosity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9972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8800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498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Read_Counts_Per_Million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41541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Oncomine_Driver_Gene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030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Gene_Isoform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2810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NormalizedReadCount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29011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494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61431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P_Value_1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2286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CNV_Confidence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70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Valid_CNV_Amplicons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9242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58196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66046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255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688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295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6927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47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9563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EXON_NUM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5780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7323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3029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NORM_COUNT_TO_HK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724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FUSION_DRIVER_GENE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3294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50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PASS_REASON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757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Non_Targeted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2192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4462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8533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NUMTILES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71568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358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CDF_MAPD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5977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8393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98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18282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161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6043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53472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7483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638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39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FDVR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1906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0880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7851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9577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3750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30374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232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8257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52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564355"/>
                  </a:ext>
                </a:extLst>
              </a:tr>
              <a:tr h="11686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2791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HS_ONLY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5391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900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89775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380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5608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OMAPALT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0747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2648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509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7287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621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2270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46285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27213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264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109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8770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504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7297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32095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059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449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8784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04764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SSSB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8354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139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8242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4306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40422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8718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8676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5878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9898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7365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914894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177192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952429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CommentVPS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2359759781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TierVPS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808908318"/>
                  </a:ext>
                </a:extLst>
              </a:tr>
            </a:tbl>
          </a:graphicData>
        </a:graphic>
      </p:graphicFrame>
      <p:graphicFrame>
        <p:nvGraphicFramePr>
          <p:cNvPr id="12" name="Tabell 11">
            <a:extLst>
              <a:ext uri="{FF2B5EF4-FFF2-40B4-BE49-F238E27FC236}">
                <a16:creationId xmlns:a16="http://schemas.microsoft.com/office/drawing/2014/main" id="{FBA284EC-E6C0-446A-B693-DD571444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10715"/>
              </p:ext>
            </p:extLst>
          </p:nvPr>
        </p:nvGraphicFramePr>
        <p:xfrm>
          <a:off x="4518310" y="1180908"/>
          <a:ext cx="1410814" cy="237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nb-NO" sz="6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55535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29580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380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Populasjonsdata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876386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Funksjonsstudier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32632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Prediktive_data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6246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Cancer_hotspots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82112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Computational_evidens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57473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Konservering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82931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ClinVar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85990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Andre_DB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42912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98949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Oncogenicity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1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69841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567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evidence_types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7290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2328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8897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59016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0542608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F5C7F75E-3AC9-4461-A1F8-CD2196DA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76924"/>
              </p:ext>
            </p:extLst>
          </p:nvPr>
        </p:nvGraphicFramePr>
        <p:xfrm>
          <a:off x="6425854" y="339221"/>
          <a:ext cx="1344507" cy="441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507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1197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Variants </a:t>
                      </a:r>
                    </a:p>
                  </a:txBody>
                  <a:tcPr marL="2723" marR="2723" marT="272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b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847192"/>
                  </a:ext>
                </a:extLst>
              </a:tr>
              <a:tr h="1117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5624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89933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891602"/>
                  </a:ext>
                </a:extLst>
              </a:tr>
              <a:tr h="1113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748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11568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5672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40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504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170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oncomineGeneClass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721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oncomineVariantClass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9651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3447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885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83485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09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3751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6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846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434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7936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5972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97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2663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8560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91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2842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CLNACC1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2951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CLNSIG1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3596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CLNREVSTAT1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0591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CLNID1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8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polyphen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487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2246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grantham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5319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4604527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59978495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6795340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150192599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7C8A1DDC-CBF7-4293-8234-4D7C0A0D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08969"/>
              </p:ext>
            </p:extLst>
          </p:nvPr>
        </p:nvGraphicFramePr>
        <p:xfrm>
          <a:off x="231915" y="339221"/>
          <a:ext cx="1410814" cy="1331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19195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09946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Genelist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13975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Perc_Tumor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250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Seq_date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4290717283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2971694252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517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03012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User_Approval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058928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Date_Approval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3577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CommentSamples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3181060213"/>
                  </a:ext>
                </a:extLst>
              </a:tr>
            </a:tbl>
          </a:graphicData>
        </a:graphic>
      </p:graphicFrame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2D27B994-C080-4223-8C34-FA4ECDE297B9}"/>
              </a:ext>
            </a:extLst>
          </p:cNvPr>
          <p:cNvCxnSpPr>
            <a:cxnSpLocks/>
          </p:cNvCxnSpPr>
          <p:nvPr/>
        </p:nvCxnSpPr>
        <p:spPr>
          <a:xfrm>
            <a:off x="3848100" y="733427"/>
            <a:ext cx="670210" cy="633416"/>
          </a:xfrm>
          <a:prstGeom prst="bentConnector3">
            <a:avLst>
              <a:gd name="adj1" fmla="val 613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bling: vinkel 14">
            <a:extLst>
              <a:ext uri="{FF2B5EF4-FFF2-40B4-BE49-F238E27FC236}">
                <a16:creationId xmlns:a16="http://schemas.microsoft.com/office/drawing/2014/main" id="{25B12421-7EC8-467E-8033-1ABEDC2133FF}"/>
              </a:ext>
            </a:extLst>
          </p:cNvPr>
          <p:cNvCxnSpPr>
            <a:cxnSpLocks/>
          </p:cNvCxnSpPr>
          <p:nvPr/>
        </p:nvCxnSpPr>
        <p:spPr>
          <a:xfrm>
            <a:off x="3848099" y="823909"/>
            <a:ext cx="670211" cy="6381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bling: vinkel 17">
            <a:extLst>
              <a:ext uri="{FF2B5EF4-FFF2-40B4-BE49-F238E27FC236}">
                <a16:creationId xmlns:a16="http://schemas.microsoft.com/office/drawing/2014/main" id="{3BE59FDD-998D-4A44-BDC6-034A7E14C6CF}"/>
              </a:ext>
            </a:extLst>
          </p:cNvPr>
          <p:cNvCxnSpPr/>
          <p:nvPr/>
        </p:nvCxnSpPr>
        <p:spPr>
          <a:xfrm flipV="1">
            <a:off x="3848099" y="519112"/>
            <a:ext cx="2577755" cy="1857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E46C454-D852-4CE4-A414-520CB8EB257E}"/>
              </a:ext>
            </a:extLst>
          </p:cNvPr>
          <p:cNvCxnSpPr/>
          <p:nvPr/>
        </p:nvCxnSpPr>
        <p:spPr>
          <a:xfrm>
            <a:off x="1642729" y="500060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CB9A2414-D0AB-49C7-A63F-822511688EAB}"/>
              </a:ext>
            </a:extLst>
          </p:cNvPr>
          <p:cNvCxnSpPr/>
          <p:nvPr/>
        </p:nvCxnSpPr>
        <p:spPr>
          <a:xfrm>
            <a:off x="1642729" y="614356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8524</TotalTime>
  <Words>325</Words>
  <Application>Microsoft Office PowerPoint</Application>
  <PresentationFormat>A3 Paper (297x420 mm)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maria toreblad</cp:lastModifiedBy>
  <cp:revision>49</cp:revision>
  <cp:lastPrinted>2022-07-01T07:58:56Z</cp:lastPrinted>
  <dcterms:created xsi:type="dcterms:W3CDTF">2022-04-11T06:25:13Z</dcterms:created>
  <dcterms:modified xsi:type="dcterms:W3CDTF">2023-09-22T08:18:10Z</dcterms:modified>
</cp:coreProperties>
</file>