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9906000" type="A4"/>
  <p:notesSz cx="10234613" cy="7104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2" autoAdjust="0"/>
    <p:restoredTop sz="94660"/>
  </p:normalViewPr>
  <p:slideViewPr>
    <p:cSldViewPr snapToGrid="0">
      <p:cViewPr varScale="1">
        <p:scale>
          <a:sx n="181" d="100"/>
          <a:sy n="181" d="100"/>
        </p:scale>
        <p:origin x="115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29.06.2022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85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29.06.2022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764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29.06.2022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499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29.06.2022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61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29.06.2022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804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29.06.2022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011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29.06.2022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702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29.06.2022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313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29.06.2022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389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29.06.2022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03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29.06.2022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056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4BBC5-235E-4AFB-BCA6-D5338D9E5FA0}" type="datetimeFigureOut">
              <a:rPr lang="nb-NO" smtClean="0"/>
              <a:t>29.06.2022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74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3BE19C7B-45B5-4051-A06C-1F2642793762}"/>
              </a:ext>
            </a:extLst>
          </p:cNvPr>
          <p:cNvCxnSpPr>
            <a:cxnSpLocks/>
          </p:cNvCxnSpPr>
          <p:nvPr/>
        </p:nvCxnSpPr>
        <p:spPr>
          <a:xfrm>
            <a:off x="2337266" y="528901"/>
            <a:ext cx="2737577" cy="5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E15EC2A9-F109-491B-A008-4F8B7AE9FBE9}"/>
              </a:ext>
            </a:extLst>
          </p:cNvPr>
          <p:cNvCxnSpPr>
            <a:cxnSpLocks/>
          </p:cNvCxnSpPr>
          <p:nvPr/>
        </p:nvCxnSpPr>
        <p:spPr>
          <a:xfrm flipV="1">
            <a:off x="4335875" y="623546"/>
            <a:ext cx="738968" cy="68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linje 36">
            <a:extLst>
              <a:ext uri="{FF2B5EF4-FFF2-40B4-BE49-F238E27FC236}">
                <a16:creationId xmlns:a16="http://schemas.microsoft.com/office/drawing/2014/main" id="{5915BE4B-CAC6-4C93-A91F-5FB860BBF1CD}"/>
              </a:ext>
            </a:extLst>
          </p:cNvPr>
          <p:cNvCxnSpPr>
            <a:cxnSpLocks/>
          </p:cNvCxnSpPr>
          <p:nvPr/>
        </p:nvCxnSpPr>
        <p:spPr>
          <a:xfrm flipH="1" flipV="1">
            <a:off x="2330695" y="447386"/>
            <a:ext cx="912968" cy="105371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CC305FD8-83E2-4033-A111-19F9B51A29BD}"/>
              </a:ext>
            </a:extLst>
          </p:cNvPr>
          <p:cNvCxnSpPr>
            <a:cxnSpLocks/>
          </p:cNvCxnSpPr>
          <p:nvPr/>
        </p:nvCxnSpPr>
        <p:spPr>
          <a:xfrm flipH="1" flipV="1">
            <a:off x="2331205" y="354133"/>
            <a:ext cx="912458" cy="106768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AAC98275-2FEB-4D1E-9279-DE73B46790FE}"/>
              </a:ext>
            </a:extLst>
          </p:cNvPr>
          <p:cNvCxnSpPr>
            <a:cxnSpLocks/>
          </p:cNvCxnSpPr>
          <p:nvPr/>
        </p:nvCxnSpPr>
        <p:spPr>
          <a:xfrm flipH="1" flipV="1">
            <a:off x="2331716" y="528901"/>
            <a:ext cx="911947" cy="78211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l 9">
            <a:extLst>
              <a:ext uri="{FF2B5EF4-FFF2-40B4-BE49-F238E27FC236}">
                <a16:creationId xmlns:a16="http://schemas.microsoft.com/office/drawing/2014/main" id="{97BE5C32-6F2B-43C6-8AC8-72BC4B1DB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186412"/>
              </p:ext>
            </p:extLst>
          </p:nvPr>
        </p:nvGraphicFramePr>
        <p:xfrm>
          <a:off x="884507" y="233010"/>
          <a:ext cx="1452759" cy="9085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759">
                  <a:extLst>
                    <a:ext uri="{9D8B030D-6E8A-4147-A177-3AD203B41FA5}">
                      <a16:colId xmlns:a16="http://schemas.microsoft.com/office/drawing/2014/main" val="304410519"/>
                    </a:ext>
                  </a:extLst>
                </a:gridCol>
              </a:tblGrid>
              <a:tr h="8020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</a:t>
                      </a:r>
                    </a:p>
                  </a:txBody>
                  <a:tcPr marL="2584" marR="2584" marT="2584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392001"/>
                  </a:ext>
                </a:extLst>
              </a:tr>
              <a:tr h="8020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runid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8957463"/>
                  </a:ext>
                </a:extLst>
              </a:tr>
              <a:tr h="8020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9985482"/>
                  </a:ext>
                </a:extLst>
              </a:tr>
              <a:tr h="8020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CHROM_POS_ALTEND_DATE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8724367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User_Classification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1163069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Variant_ID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7957857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Variant_Name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0142286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Key_Variant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7704607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Oncomine_Reporter_Evidence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1540166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1115664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3939933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Call_Details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215182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Phred_QUAL_Score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1441502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Zygosity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886133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P_Value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461743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4997218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Read_Counts_Per_Million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6880099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Oncomine_Driver_Gene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849893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Gene_Isoform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3415415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NormalizedReadCount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603073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Imbalance_Score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4281034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Copy_Number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7290119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P_Value_1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449414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CNV_Confidence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0614316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Valid_CNV_Amplicons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0228634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270260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1924223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5581961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660465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GQ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7225504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3168823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READ_COUNT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7829571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GENE_NAME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7692791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EXON_NUM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024770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4956388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NORM_COUNT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4578004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NORM_COUNT_TO_HK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2732393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FUSION_DRIVER_GENE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7302946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ANNOTATION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7172422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PASS_REASON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0329402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Non_Targeted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3445018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7757573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7219244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NUMTILES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2446246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2853322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CDF_MAPD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7156829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RAW_CN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7358596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REF_CN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4597749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8839302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919842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9182824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2816135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1604364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0534726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5748357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FDVR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863883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6392734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190699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FSAF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708809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4785199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FSRF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4957793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FSRR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5375097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FWDB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3303741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2523296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7825797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HRUN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052502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HS_ONLY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9564355"/>
                  </a:ext>
                </a:extLst>
              </a:tr>
              <a:tr h="9043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0279186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9539175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OALT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2490074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1897758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OMAPALT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0038049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3560874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OREF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0074763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6264835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6050988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4672878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62193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7227070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7462859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3272139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8264042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4610945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2877091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5504573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6572972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320955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SSEN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8305971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SSEP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2144960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SSSB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8887847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6047648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STBP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2835418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4913918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3824222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8430675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3404225"/>
                  </a:ext>
                </a:extLst>
              </a:tr>
              <a:tr h="8020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VCFALT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787187"/>
                  </a:ext>
                </a:extLst>
              </a:tr>
              <a:tr h="8020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VCFPOS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9867663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VCFREF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1358781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0989814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3736583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914894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1488177192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2613952429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2359759781"/>
                  </a:ext>
                </a:extLst>
              </a:tr>
              <a:tr h="85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808908318"/>
                  </a:ext>
                </a:extLst>
              </a:tr>
            </a:tbl>
          </a:graphicData>
        </a:graphic>
      </p:graphicFrame>
      <p:graphicFrame>
        <p:nvGraphicFramePr>
          <p:cNvPr id="12" name="Tabell 11">
            <a:extLst>
              <a:ext uri="{FF2B5EF4-FFF2-40B4-BE49-F238E27FC236}">
                <a16:creationId xmlns:a16="http://schemas.microsoft.com/office/drawing/2014/main" id="{FBA284EC-E6C0-446A-B693-DD571444C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07913"/>
              </p:ext>
            </p:extLst>
          </p:nvPr>
        </p:nvGraphicFramePr>
        <p:xfrm>
          <a:off x="3244174" y="1208618"/>
          <a:ext cx="1091701" cy="2841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1701">
                  <a:extLst>
                    <a:ext uri="{9D8B030D-6E8A-4147-A177-3AD203B41FA5}">
                      <a16:colId xmlns:a16="http://schemas.microsoft.com/office/drawing/2014/main" val="2671564098"/>
                    </a:ext>
                  </a:extLst>
                </a:gridCol>
              </a:tblGrid>
              <a:tr h="82807">
                <a:tc>
                  <a:txBody>
                    <a:bodyPr/>
                    <a:lstStyle/>
                    <a:p>
                      <a:pPr algn="ctr" fontAlgn="b"/>
                      <a:r>
                        <a:rPr lang="nb-NO" sz="5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interpretation</a:t>
                      </a:r>
                      <a:endParaRPr lang="nb-NO" sz="5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570" marR="5570" marT="5570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3417"/>
                  </a:ext>
                </a:extLst>
              </a:tr>
              <a:tr h="8280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CHROM_POS_ALTEND_DATE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1019195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runid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3809946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7139754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Genliste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5125051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Perc_Tumor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4851751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COSMIC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3030124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Svares_ut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058928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Populasjonsdata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735779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Funksjonsstudier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364051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Prediktive_data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2687238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Cancer_hotspots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4864361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Computational_evidens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093774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Konservering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3109138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ClinVar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3301928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Andre_DB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8787473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Kommentar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6381392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Oncogenicity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8859803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0799251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Kommentar2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1508998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6311723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BRUKER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7530498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DATO_SIGNOFF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454558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KONTROLL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4439354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DATO_GODKJENNING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9793000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KOLONNE8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6411483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KOLONNE9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636360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KOLONNE10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2862525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KOLONNE11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7834264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622" marR="11622" marT="11622" marB="0" anchor="b"/>
                </a:tc>
                <a:extLst>
                  <a:ext uri="{0D108BD9-81ED-4DB2-BD59-A6C34878D82A}">
                    <a16:rowId xmlns:a16="http://schemas.microsoft.com/office/drawing/2014/main" val="2559234957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622" marR="11622" marT="11622" marB="0" anchor="b"/>
                </a:tc>
                <a:extLst>
                  <a:ext uri="{0D108BD9-81ED-4DB2-BD59-A6C34878D82A}">
                    <a16:rowId xmlns:a16="http://schemas.microsoft.com/office/drawing/2014/main" val="3215555353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622" marR="11622" marT="11622" marB="0" anchor="b"/>
                </a:tc>
                <a:extLst>
                  <a:ext uri="{0D108BD9-81ED-4DB2-BD59-A6C34878D82A}">
                    <a16:rowId xmlns:a16="http://schemas.microsoft.com/office/drawing/2014/main" val="1654141552"/>
                  </a:ext>
                </a:extLst>
              </a:tr>
              <a:tr h="859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622" marR="11622" marT="11622" marB="0" anchor="b"/>
                </a:tc>
                <a:extLst>
                  <a:ext uri="{0D108BD9-81ED-4DB2-BD59-A6C34878D82A}">
                    <a16:rowId xmlns:a16="http://schemas.microsoft.com/office/drawing/2014/main" val="2561503379"/>
                  </a:ext>
                </a:extLst>
              </a:tr>
            </a:tbl>
          </a:graphicData>
        </a:graphic>
      </p:graphicFrame>
      <p:graphicFrame>
        <p:nvGraphicFramePr>
          <p:cNvPr id="20" name="Tabell 19">
            <a:extLst>
              <a:ext uri="{FF2B5EF4-FFF2-40B4-BE49-F238E27FC236}">
                <a16:creationId xmlns:a16="http://schemas.microsoft.com/office/drawing/2014/main" id="{F5C7F75E-3AC9-4461-A1F8-CD2196DAD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717826"/>
              </p:ext>
            </p:extLst>
          </p:nvPr>
        </p:nvGraphicFramePr>
        <p:xfrm>
          <a:off x="5084524" y="462356"/>
          <a:ext cx="858115" cy="3327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115">
                  <a:extLst>
                    <a:ext uri="{9D8B030D-6E8A-4147-A177-3AD203B41FA5}">
                      <a16:colId xmlns:a16="http://schemas.microsoft.com/office/drawing/2014/main" val="304410519"/>
                    </a:ext>
                  </a:extLst>
                </a:gridCol>
              </a:tblGrid>
              <a:tr h="65411">
                <a:tc>
                  <a:txBody>
                    <a:bodyPr/>
                    <a:lstStyle/>
                    <a:p>
                      <a:pPr algn="ctr" fontAlgn="b"/>
                      <a:r>
                        <a:rPr lang="nb-NO" sz="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Variant </a:t>
                      </a:r>
                    </a:p>
                  </a:txBody>
                  <a:tcPr marL="2107" marR="2107" marT="2107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392001"/>
                  </a:ext>
                </a:extLst>
              </a:tr>
              <a:tr h="12871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 KEY CHROM_POS_ALTEND_DATE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7847192"/>
                  </a:ext>
                </a:extLst>
              </a:tr>
              <a:tr h="864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9562404"/>
                  </a:ext>
                </a:extLst>
              </a:tr>
              <a:tr h="7930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0899336"/>
                  </a:ext>
                </a:extLst>
              </a:tr>
              <a:tr h="8273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1891602"/>
                  </a:ext>
                </a:extLst>
              </a:tr>
              <a:tr h="861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1748573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2115689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1567221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140042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1350488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exon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3170933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oncomineGeneClass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027213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oncomineVariantClass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896510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origPos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8344773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origRef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88545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normalizedRef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6834856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normalizedPos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8809260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normalizedAlt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9375167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1276596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codon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6384645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0343444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transcript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5793621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annotation_variant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9597245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3972734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885600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109163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origAlt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0284299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CLNACC1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629512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CLNSIG1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6359629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CLNREVSTAT1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6105911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CLNID1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05871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polyphen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3648746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sift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5224633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grantham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531914"/>
                  </a:ext>
                </a:extLst>
              </a:tr>
              <a:tr h="5847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0452745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visibility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9784950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9534044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nb-NO" sz="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1925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03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7265</TotalTime>
  <Words>294</Words>
  <Application>Microsoft Office PowerPoint</Application>
  <PresentationFormat>A4 (210 x 297 mm)</PresentationFormat>
  <Paragraphs>169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Genetikk</dc:creator>
  <cp:lastModifiedBy>Genetikk</cp:lastModifiedBy>
  <cp:revision>37</cp:revision>
  <cp:lastPrinted>2022-05-20T08:43:24Z</cp:lastPrinted>
  <dcterms:created xsi:type="dcterms:W3CDTF">2022-04-11T06:25:13Z</dcterms:created>
  <dcterms:modified xsi:type="dcterms:W3CDTF">2022-06-29T06:20:02Z</dcterms:modified>
</cp:coreProperties>
</file>