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8" r:id="rId3"/>
    <p:sldId id="265" r:id="rId4"/>
    <p:sldId id="260" r:id="rId5"/>
    <p:sldId id="278" r:id="rId6"/>
    <p:sldId id="283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Montserrat Alternates" panose="020B0604020202020204" charset="-52"/>
      <p:regular r:id="rId13"/>
      <p:bold r:id="rId14"/>
      <p:italic r:id="rId15"/>
      <p:boldItalic r:id="rId16"/>
    </p:embeddedFont>
    <p:embeddedFont>
      <p:font typeface="Montserrat ExtraBold" panose="020B0604020202020204" charset="-52"/>
      <p:bold r:id="rId17"/>
      <p:boldItalic r:id="rId18"/>
    </p:embeddedFont>
    <p:embeddedFont>
      <p:font typeface="Montserrat Light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04018-3CA2-4F25-B9F8-2E8752FF0837}">
  <a:tblStyle styleId="{1FC04018-3CA2-4F25-B9F8-2E8752FF0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f078010ed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6f078010ed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f078010e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f078010e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3175" y="12765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223175" y="2110500"/>
            <a:ext cx="2808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90450" y="450150"/>
            <a:ext cx="42042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1241946" y="1487606"/>
            <a:ext cx="6660107" cy="755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Firearm Store</a:t>
            </a:r>
            <a:endParaRPr sz="28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2607600" y="2242809"/>
            <a:ext cx="3665561" cy="1199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Project by the students of</a:t>
            </a:r>
          </a:p>
          <a:p>
            <a:r>
              <a:rPr lang="en-US" dirty="0"/>
              <a:t>    Vocational School for </a:t>
            </a:r>
          </a:p>
          <a:p>
            <a:r>
              <a:rPr lang="en-US" dirty="0"/>
              <a:t>Computer Programming and innovation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9A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533959" y="1748064"/>
            <a:ext cx="233525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Aleksandra </a:t>
            </a:r>
            <a:r>
              <a:rPr lang="en-US" dirty="0" err="1"/>
              <a:t>Laleva</a:t>
            </a:r>
            <a:endParaRPr dirty="0"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4484249" y="1772632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 </a:t>
            </a:r>
            <a:r>
              <a:rPr lang="en-US" dirty="0" err="1"/>
              <a:t>Mihov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3"/>
          </p:nvPr>
        </p:nvSpPr>
        <p:spPr>
          <a:xfrm>
            <a:off x="4473004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6274673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Emily </a:t>
            </a:r>
            <a:r>
              <a:rPr lang="en-US" dirty="0" err="1"/>
              <a:t>Kehayova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7"/>
          </p:nvPr>
        </p:nvSpPr>
        <p:spPr>
          <a:xfrm>
            <a:off x="6274673" y="378534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369467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Boris </a:t>
            </a:r>
            <a:r>
              <a:rPr lang="en-US" dirty="0" err="1"/>
              <a:t>Milev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9"/>
          </p:nvPr>
        </p:nvSpPr>
        <p:spPr>
          <a:xfrm>
            <a:off x="2369467" y="3785348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4909954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9V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6711623" y="3011380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9G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2781011" y="3025931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-US" dirty="0"/>
              <a:t>B</a:t>
            </a:r>
            <a:endParaRPr dirty="0"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cxnSpLocks/>
          </p:cNvCxnSpPr>
          <p:nvPr/>
        </p:nvCxnSpPr>
        <p:spPr>
          <a:xfrm rot="10800000">
            <a:off x="5446354" y="-7178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cxnSpLocks/>
          </p:cNvCxnSpPr>
          <p:nvPr/>
        </p:nvCxnSpPr>
        <p:spPr>
          <a:xfrm flipV="1">
            <a:off x="3317412" y="-71785"/>
            <a:ext cx="0" cy="308730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cxnSpLocks/>
          </p:cNvCxnSpPr>
          <p:nvPr/>
        </p:nvCxnSpPr>
        <p:spPr>
          <a:xfrm rot="10800000">
            <a:off x="7248023" y="-21085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subTitle" idx="4294967295"/>
          </p:nvPr>
        </p:nvSpPr>
        <p:spPr>
          <a:xfrm>
            <a:off x="6674770" y="1781312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Combining them into a big program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4294967295"/>
          </p:nvPr>
        </p:nvSpPr>
        <p:spPr>
          <a:xfrm>
            <a:off x="2817499" y="1418878"/>
            <a:ext cx="1597200" cy="117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Break the project into tasks for everyone</a:t>
            </a:r>
            <a:endParaRPr sz="1400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294967295"/>
          </p:nvPr>
        </p:nvSpPr>
        <p:spPr>
          <a:xfrm>
            <a:off x="4729278" y="3124303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Making small parts of the code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184260" y="132271"/>
            <a:ext cx="3037213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of the making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title" idx="4294967295"/>
          </p:nvPr>
        </p:nvSpPr>
        <p:spPr>
          <a:xfrm>
            <a:off x="905713" y="26411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1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4294967295"/>
          </p:nvPr>
        </p:nvSpPr>
        <p:spPr>
          <a:xfrm>
            <a:off x="905713" y="3124303"/>
            <a:ext cx="1597200" cy="392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Brainstorming</a:t>
            </a:r>
            <a:endParaRPr sz="14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4294967295"/>
          </p:nvPr>
        </p:nvSpPr>
        <p:spPr>
          <a:xfrm>
            <a:off x="2817500" y="2653880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2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4294967295"/>
          </p:nvPr>
        </p:nvSpPr>
        <p:spPr>
          <a:xfrm>
            <a:off x="4729278" y="2647626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3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4294967295"/>
          </p:nvPr>
        </p:nvSpPr>
        <p:spPr>
          <a:xfrm>
            <a:off x="6630848" y="2655128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4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254000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165788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8"/>
          <p:cNvSpPr/>
          <p:nvPr/>
        </p:nvSpPr>
        <p:spPr>
          <a:xfrm>
            <a:off x="7077588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8"/>
          <p:cNvCxnSpPr>
            <a:stCxn id="274" idx="5"/>
            <a:endCxn id="275" idx="1"/>
          </p:cNvCxnSpPr>
          <p:nvPr/>
        </p:nvCxnSpPr>
        <p:spPr>
          <a:xfrm>
            <a:off x="1960368" y="2446793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75" idx="7"/>
            <a:endCxn id="276" idx="3"/>
          </p:cNvCxnSpPr>
          <p:nvPr/>
        </p:nvCxnSpPr>
        <p:spPr>
          <a:xfrm rot="10800000" flipH="1">
            <a:off x="3872143" y="2446665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8"/>
          <p:cNvCxnSpPr>
            <a:endCxn id="277" idx="1"/>
          </p:cNvCxnSpPr>
          <p:nvPr/>
        </p:nvCxnSpPr>
        <p:spPr>
          <a:xfrm>
            <a:off x="5783844" y="2468865"/>
            <a:ext cx="1399800" cy="75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" name="Google Shape;281;p38"/>
          <p:cNvGrpSpPr/>
          <p:nvPr/>
        </p:nvGrpSpPr>
        <p:grpSpPr>
          <a:xfrm>
            <a:off x="7260150" y="3296795"/>
            <a:ext cx="359015" cy="358633"/>
            <a:chOff x="1309875" y="1499912"/>
            <a:chExt cx="359015" cy="358633"/>
          </a:xfrm>
        </p:grpSpPr>
        <p:sp>
          <p:nvSpPr>
            <p:cNvPr id="282" name="Google Shape;282;p38"/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8"/>
          <p:cNvGrpSpPr/>
          <p:nvPr/>
        </p:nvGrpSpPr>
        <p:grpSpPr>
          <a:xfrm>
            <a:off x="5362579" y="2011243"/>
            <a:ext cx="330613" cy="359015"/>
            <a:chOff x="2219466" y="1500293"/>
            <a:chExt cx="330613" cy="359015"/>
          </a:xfrm>
        </p:grpSpPr>
        <p:sp>
          <p:nvSpPr>
            <p:cNvPr id="292" name="Google Shape;292;p38"/>
            <p:cNvSpPr/>
            <p:nvPr/>
          </p:nvSpPr>
          <p:spPr>
            <a:xfrm>
              <a:off x="2353906" y="1635560"/>
              <a:ext cx="65518" cy="82121"/>
            </a:xfrm>
            <a:custGeom>
              <a:avLst/>
              <a:gdLst/>
              <a:ahLst/>
              <a:cxnLst/>
              <a:rect l="l" t="t" r="r" b="b"/>
              <a:pathLst>
                <a:path w="2060" h="2582" extrusionOk="0">
                  <a:moveTo>
                    <a:pt x="994" y="319"/>
                  </a:moveTo>
                  <a:cubicBezTo>
                    <a:pt x="1051" y="319"/>
                    <a:pt x="1107" y="355"/>
                    <a:pt x="1131" y="426"/>
                  </a:cubicBezTo>
                  <a:lnTo>
                    <a:pt x="1631" y="2093"/>
                  </a:lnTo>
                  <a:cubicBezTo>
                    <a:pt x="1667" y="2165"/>
                    <a:pt x="1607" y="2236"/>
                    <a:pt x="1536" y="2236"/>
                  </a:cubicBezTo>
                  <a:lnTo>
                    <a:pt x="476" y="2236"/>
                  </a:lnTo>
                  <a:cubicBezTo>
                    <a:pt x="405" y="2236"/>
                    <a:pt x="345" y="2165"/>
                    <a:pt x="357" y="2093"/>
                  </a:cubicBezTo>
                  <a:lnTo>
                    <a:pt x="857" y="426"/>
                  </a:lnTo>
                  <a:cubicBezTo>
                    <a:pt x="881" y="355"/>
                    <a:pt x="938" y="319"/>
                    <a:pt x="994" y="319"/>
                  </a:cubicBezTo>
                  <a:close/>
                  <a:moveTo>
                    <a:pt x="1006" y="1"/>
                  </a:moveTo>
                  <a:cubicBezTo>
                    <a:pt x="813" y="1"/>
                    <a:pt x="619" y="111"/>
                    <a:pt x="548" y="331"/>
                  </a:cubicBezTo>
                  <a:lnTo>
                    <a:pt x="48" y="1998"/>
                  </a:lnTo>
                  <a:cubicBezTo>
                    <a:pt x="0" y="2129"/>
                    <a:pt x="36" y="2284"/>
                    <a:pt x="119" y="2403"/>
                  </a:cubicBezTo>
                  <a:cubicBezTo>
                    <a:pt x="214" y="2522"/>
                    <a:pt x="345" y="2581"/>
                    <a:pt x="476" y="2581"/>
                  </a:cubicBezTo>
                  <a:lnTo>
                    <a:pt x="1536" y="2581"/>
                  </a:lnTo>
                  <a:cubicBezTo>
                    <a:pt x="1845" y="2581"/>
                    <a:pt x="2060" y="2284"/>
                    <a:pt x="1965" y="1998"/>
                  </a:cubicBezTo>
                  <a:lnTo>
                    <a:pt x="1464" y="331"/>
                  </a:lnTo>
                  <a:cubicBezTo>
                    <a:pt x="1393" y="111"/>
                    <a:pt x="120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219466" y="1500293"/>
              <a:ext cx="330613" cy="359015"/>
            </a:xfrm>
            <a:custGeom>
              <a:avLst/>
              <a:gdLst/>
              <a:ahLst/>
              <a:cxnLst/>
              <a:rect l="l" t="t" r="r" b="b"/>
              <a:pathLst>
                <a:path w="10395" h="11288" extrusionOk="0">
                  <a:moveTo>
                    <a:pt x="1048" y="322"/>
                  </a:moveTo>
                  <a:lnTo>
                    <a:pt x="1048" y="1048"/>
                  </a:lnTo>
                  <a:lnTo>
                    <a:pt x="334" y="1048"/>
                  </a:lnTo>
                  <a:lnTo>
                    <a:pt x="334" y="322"/>
                  </a:lnTo>
                  <a:close/>
                  <a:moveTo>
                    <a:pt x="5549" y="334"/>
                  </a:moveTo>
                  <a:lnTo>
                    <a:pt x="5549" y="1048"/>
                  </a:lnTo>
                  <a:lnTo>
                    <a:pt x="4834" y="1048"/>
                  </a:lnTo>
                  <a:lnTo>
                    <a:pt x="4834" y="334"/>
                  </a:lnTo>
                  <a:close/>
                  <a:moveTo>
                    <a:pt x="10049" y="322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22"/>
                  </a:lnTo>
                  <a:close/>
                  <a:moveTo>
                    <a:pt x="10061" y="5287"/>
                  </a:moveTo>
                  <a:lnTo>
                    <a:pt x="10061" y="6001"/>
                  </a:lnTo>
                  <a:lnTo>
                    <a:pt x="9347" y="6001"/>
                  </a:lnTo>
                  <a:lnTo>
                    <a:pt x="9347" y="5287"/>
                  </a:lnTo>
                  <a:close/>
                  <a:moveTo>
                    <a:pt x="1048" y="5299"/>
                  </a:moveTo>
                  <a:lnTo>
                    <a:pt x="1048" y="6013"/>
                  </a:lnTo>
                  <a:lnTo>
                    <a:pt x="334" y="6013"/>
                  </a:lnTo>
                  <a:lnTo>
                    <a:pt x="334" y="5299"/>
                  </a:lnTo>
                  <a:close/>
                  <a:moveTo>
                    <a:pt x="1381" y="10287"/>
                  </a:moveTo>
                  <a:lnTo>
                    <a:pt x="1524" y="10418"/>
                  </a:lnTo>
                  <a:lnTo>
                    <a:pt x="1381" y="10418"/>
                  </a:lnTo>
                  <a:lnTo>
                    <a:pt x="1381" y="10287"/>
                  </a:lnTo>
                  <a:close/>
                  <a:moveTo>
                    <a:pt x="9001" y="10287"/>
                  </a:moveTo>
                  <a:lnTo>
                    <a:pt x="9001" y="10418"/>
                  </a:lnTo>
                  <a:lnTo>
                    <a:pt x="8870" y="10418"/>
                  </a:lnTo>
                  <a:lnTo>
                    <a:pt x="9001" y="10287"/>
                  </a:lnTo>
                  <a:close/>
                  <a:moveTo>
                    <a:pt x="9025" y="857"/>
                  </a:moveTo>
                  <a:lnTo>
                    <a:pt x="9025" y="1215"/>
                  </a:lnTo>
                  <a:cubicBezTo>
                    <a:pt x="9025" y="1310"/>
                    <a:pt x="9097" y="1381"/>
                    <a:pt x="9180" y="1381"/>
                  </a:cubicBezTo>
                  <a:lnTo>
                    <a:pt x="9537" y="1381"/>
                  </a:lnTo>
                  <a:lnTo>
                    <a:pt x="9537" y="4953"/>
                  </a:lnTo>
                  <a:lnTo>
                    <a:pt x="9180" y="4953"/>
                  </a:lnTo>
                  <a:cubicBezTo>
                    <a:pt x="9097" y="4953"/>
                    <a:pt x="9025" y="5025"/>
                    <a:pt x="9025" y="5120"/>
                  </a:cubicBezTo>
                  <a:lnTo>
                    <a:pt x="9025" y="6180"/>
                  </a:lnTo>
                  <a:cubicBezTo>
                    <a:pt x="9025" y="6263"/>
                    <a:pt x="9097" y="6346"/>
                    <a:pt x="9180" y="6346"/>
                  </a:cubicBezTo>
                  <a:lnTo>
                    <a:pt x="9537" y="6346"/>
                  </a:lnTo>
                  <a:lnTo>
                    <a:pt x="9537" y="9894"/>
                  </a:lnTo>
                  <a:lnTo>
                    <a:pt x="9275" y="9894"/>
                  </a:lnTo>
                  <a:cubicBezTo>
                    <a:pt x="9406" y="9573"/>
                    <a:pt x="9442" y="9216"/>
                    <a:pt x="9323" y="8870"/>
                  </a:cubicBezTo>
                  <a:lnTo>
                    <a:pt x="7311" y="2632"/>
                  </a:lnTo>
                  <a:cubicBezTo>
                    <a:pt x="7283" y="2567"/>
                    <a:pt x="7227" y="2524"/>
                    <a:pt x="7160" y="2524"/>
                  </a:cubicBezTo>
                  <a:cubicBezTo>
                    <a:pt x="7139" y="2524"/>
                    <a:pt x="7118" y="2528"/>
                    <a:pt x="7096" y="2536"/>
                  </a:cubicBezTo>
                  <a:cubicBezTo>
                    <a:pt x="7013" y="2560"/>
                    <a:pt x="6965" y="2655"/>
                    <a:pt x="7001" y="2739"/>
                  </a:cubicBezTo>
                  <a:lnTo>
                    <a:pt x="9001" y="8978"/>
                  </a:lnTo>
                  <a:cubicBezTo>
                    <a:pt x="9263" y="9780"/>
                    <a:pt x="8624" y="10429"/>
                    <a:pt x="7936" y="10429"/>
                  </a:cubicBezTo>
                  <a:cubicBezTo>
                    <a:pt x="7685" y="10429"/>
                    <a:pt x="7427" y="10342"/>
                    <a:pt x="7204" y="10144"/>
                  </a:cubicBezTo>
                  <a:cubicBezTo>
                    <a:pt x="7171" y="10123"/>
                    <a:pt x="7132" y="10111"/>
                    <a:pt x="7093" y="10111"/>
                  </a:cubicBezTo>
                  <a:cubicBezTo>
                    <a:pt x="7045" y="10111"/>
                    <a:pt x="6998" y="10129"/>
                    <a:pt x="6965" y="10168"/>
                  </a:cubicBezTo>
                  <a:cubicBezTo>
                    <a:pt x="6906" y="10240"/>
                    <a:pt x="6906" y="10347"/>
                    <a:pt x="6977" y="10406"/>
                  </a:cubicBezTo>
                  <a:cubicBezTo>
                    <a:pt x="7001" y="10418"/>
                    <a:pt x="7013" y="10430"/>
                    <a:pt x="7025" y="10430"/>
                  </a:cubicBezTo>
                  <a:lnTo>
                    <a:pt x="5906" y="10430"/>
                  </a:lnTo>
                  <a:lnTo>
                    <a:pt x="5906" y="10073"/>
                  </a:lnTo>
                  <a:cubicBezTo>
                    <a:pt x="5906" y="9990"/>
                    <a:pt x="5834" y="9918"/>
                    <a:pt x="5751" y="9918"/>
                  </a:cubicBezTo>
                  <a:lnTo>
                    <a:pt x="4691" y="9918"/>
                  </a:lnTo>
                  <a:cubicBezTo>
                    <a:pt x="4596" y="9918"/>
                    <a:pt x="4525" y="9990"/>
                    <a:pt x="4525" y="10073"/>
                  </a:cubicBezTo>
                  <a:lnTo>
                    <a:pt x="4525" y="10430"/>
                  </a:lnTo>
                  <a:lnTo>
                    <a:pt x="3382" y="10430"/>
                  </a:lnTo>
                  <a:cubicBezTo>
                    <a:pt x="3834" y="10049"/>
                    <a:pt x="3858" y="9585"/>
                    <a:pt x="4037" y="9144"/>
                  </a:cubicBezTo>
                  <a:cubicBezTo>
                    <a:pt x="4167" y="8728"/>
                    <a:pt x="4548" y="8442"/>
                    <a:pt x="5001" y="8442"/>
                  </a:cubicBezTo>
                  <a:lnTo>
                    <a:pt x="5418" y="8442"/>
                  </a:lnTo>
                  <a:cubicBezTo>
                    <a:pt x="5846" y="8442"/>
                    <a:pt x="6239" y="8728"/>
                    <a:pt x="6382" y="9144"/>
                  </a:cubicBezTo>
                  <a:lnTo>
                    <a:pt x="6596" y="9775"/>
                  </a:lnTo>
                  <a:cubicBezTo>
                    <a:pt x="6615" y="9849"/>
                    <a:pt x="6676" y="9894"/>
                    <a:pt x="6742" y="9894"/>
                  </a:cubicBezTo>
                  <a:cubicBezTo>
                    <a:pt x="6761" y="9894"/>
                    <a:pt x="6780" y="9890"/>
                    <a:pt x="6799" y="9882"/>
                  </a:cubicBezTo>
                  <a:cubicBezTo>
                    <a:pt x="6894" y="9859"/>
                    <a:pt x="6930" y="9763"/>
                    <a:pt x="6906" y="9680"/>
                  </a:cubicBezTo>
                  <a:lnTo>
                    <a:pt x="6692" y="9037"/>
                  </a:lnTo>
                  <a:cubicBezTo>
                    <a:pt x="6513" y="8489"/>
                    <a:pt x="6001" y="8108"/>
                    <a:pt x="5418" y="8108"/>
                  </a:cubicBezTo>
                  <a:lnTo>
                    <a:pt x="5001" y="8108"/>
                  </a:lnTo>
                  <a:cubicBezTo>
                    <a:pt x="4418" y="8108"/>
                    <a:pt x="3894" y="8489"/>
                    <a:pt x="3715" y="9037"/>
                  </a:cubicBezTo>
                  <a:lnTo>
                    <a:pt x="3513" y="9680"/>
                  </a:lnTo>
                  <a:cubicBezTo>
                    <a:pt x="3358" y="10132"/>
                    <a:pt x="2929" y="10430"/>
                    <a:pt x="2453" y="10430"/>
                  </a:cubicBezTo>
                  <a:cubicBezTo>
                    <a:pt x="1846" y="10430"/>
                    <a:pt x="1334" y="9942"/>
                    <a:pt x="1334" y="9323"/>
                  </a:cubicBezTo>
                  <a:cubicBezTo>
                    <a:pt x="1334" y="9025"/>
                    <a:pt x="1429" y="8906"/>
                    <a:pt x="1751" y="7846"/>
                  </a:cubicBezTo>
                  <a:cubicBezTo>
                    <a:pt x="1786" y="7751"/>
                    <a:pt x="1739" y="7668"/>
                    <a:pt x="1655" y="7632"/>
                  </a:cubicBezTo>
                  <a:cubicBezTo>
                    <a:pt x="1639" y="7628"/>
                    <a:pt x="1622" y="7626"/>
                    <a:pt x="1607" y="7626"/>
                  </a:cubicBezTo>
                  <a:cubicBezTo>
                    <a:pt x="1532" y="7626"/>
                    <a:pt x="1470" y="7670"/>
                    <a:pt x="1441" y="7739"/>
                  </a:cubicBezTo>
                  <a:lnTo>
                    <a:pt x="1084" y="8870"/>
                  </a:lnTo>
                  <a:cubicBezTo>
                    <a:pt x="977" y="9216"/>
                    <a:pt x="1000" y="9573"/>
                    <a:pt x="1143" y="9894"/>
                  </a:cubicBezTo>
                  <a:lnTo>
                    <a:pt x="881" y="9894"/>
                  </a:lnTo>
                  <a:lnTo>
                    <a:pt x="881" y="6346"/>
                  </a:lnTo>
                  <a:lnTo>
                    <a:pt x="1239" y="6346"/>
                  </a:lnTo>
                  <a:cubicBezTo>
                    <a:pt x="1322" y="6346"/>
                    <a:pt x="1393" y="6263"/>
                    <a:pt x="1393" y="6180"/>
                  </a:cubicBezTo>
                  <a:lnTo>
                    <a:pt x="1393" y="5120"/>
                  </a:lnTo>
                  <a:cubicBezTo>
                    <a:pt x="1393" y="5037"/>
                    <a:pt x="1322" y="4953"/>
                    <a:pt x="1239" y="4953"/>
                  </a:cubicBezTo>
                  <a:lnTo>
                    <a:pt x="881" y="4953"/>
                  </a:lnTo>
                  <a:lnTo>
                    <a:pt x="881" y="1381"/>
                  </a:lnTo>
                  <a:lnTo>
                    <a:pt x="1239" y="1381"/>
                  </a:lnTo>
                  <a:cubicBezTo>
                    <a:pt x="1322" y="1381"/>
                    <a:pt x="1393" y="1310"/>
                    <a:pt x="1393" y="1227"/>
                  </a:cubicBezTo>
                  <a:lnTo>
                    <a:pt x="1393" y="869"/>
                  </a:lnTo>
                  <a:lnTo>
                    <a:pt x="3953" y="869"/>
                  </a:lnTo>
                  <a:cubicBezTo>
                    <a:pt x="3703" y="1060"/>
                    <a:pt x="3513" y="1322"/>
                    <a:pt x="3417" y="1643"/>
                  </a:cubicBezTo>
                  <a:lnTo>
                    <a:pt x="1643" y="7096"/>
                  </a:lnTo>
                  <a:cubicBezTo>
                    <a:pt x="1608" y="7204"/>
                    <a:pt x="1679" y="7323"/>
                    <a:pt x="1798" y="7323"/>
                  </a:cubicBezTo>
                  <a:cubicBezTo>
                    <a:pt x="1881" y="7323"/>
                    <a:pt x="1941" y="7275"/>
                    <a:pt x="1965" y="7204"/>
                  </a:cubicBezTo>
                  <a:lnTo>
                    <a:pt x="3739" y="1727"/>
                  </a:lnTo>
                  <a:cubicBezTo>
                    <a:pt x="3858" y="1334"/>
                    <a:pt x="4156" y="1036"/>
                    <a:pt x="4525" y="917"/>
                  </a:cubicBezTo>
                  <a:lnTo>
                    <a:pt x="4525" y="1215"/>
                  </a:lnTo>
                  <a:cubicBezTo>
                    <a:pt x="4525" y="1310"/>
                    <a:pt x="4596" y="1381"/>
                    <a:pt x="4691" y="1381"/>
                  </a:cubicBezTo>
                  <a:lnTo>
                    <a:pt x="5751" y="1381"/>
                  </a:lnTo>
                  <a:cubicBezTo>
                    <a:pt x="5834" y="1381"/>
                    <a:pt x="5906" y="1310"/>
                    <a:pt x="5906" y="1215"/>
                  </a:cubicBezTo>
                  <a:lnTo>
                    <a:pt x="5906" y="941"/>
                  </a:lnTo>
                  <a:cubicBezTo>
                    <a:pt x="6263" y="1072"/>
                    <a:pt x="6549" y="1358"/>
                    <a:pt x="6680" y="1739"/>
                  </a:cubicBezTo>
                  <a:lnTo>
                    <a:pt x="6799" y="2096"/>
                  </a:lnTo>
                  <a:cubicBezTo>
                    <a:pt x="6827" y="2172"/>
                    <a:pt x="6886" y="2210"/>
                    <a:pt x="6958" y="2210"/>
                  </a:cubicBezTo>
                  <a:cubicBezTo>
                    <a:pt x="6975" y="2210"/>
                    <a:pt x="6994" y="2208"/>
                    <a:pt x="7013" y="2203"/>
                  </a:cubicBezTo>
                  <a:cubicBezTo>
                    <a:pt x="7096" y="2167"/>
                    <a:pt x="7144" y="2084"/>
                    <a:pt x="7120" y="1989"/>
                  </a:cubicBezTo>
                  <a:cubicBezTo>
                    <a:pt x="7025" y="1786"/>
                    <a:pt x="6977" y="1262"/>
                    <a:pt x="6465" y="857"/>
                  </a:cubicBezTo>
                  <a:close/>
                  <a:moveTo>
                    <a:pt x="1048" y="10228"/>
                  </a:moveTo>
                  <a:lnTo>
                    <a:pt x="1048" y="10942"/>
                  </a:lnTo>
                  <a:lnTo>
                    <a:pt x="334" y="10942"/>
                  </a:lnTo>
                  <a:lnTo>
                    <a:pt x="334" y="10228"/>
                  </a:lnTo>
                  <a:close/>
                  <a:moveTo>
                    <a:pt x="5572" y="10228"/>
                  </a:moveTo>
                  <a:lnTo>
                    <a:pt x="5572" y="10942"/>
                  </a:lnTo>
                  <a:lnTo>
                    <a:pt x="4858" y="10942"/>
                  </a:lnTo>
                  <a:lnTo>
                    <a:pt x="4858" y="10228"/>
                  </a:lnTo>
                  <a:close/>
                  <a:moveTo>
                    <a:pt x="10061" y="10228"/>
                  </a:moveTo>
                  <a:lnTo>
                    <a:pt x="10061" y="10942"/>
                  </a:lnTo>
                  <a:lnTo>
                    <a:pt x="9347" y="10942"/>
                  </a:lnTo>
                  <a:lnTo>
                    <a:pt x="9347" y="10228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227"/>
                  </a:lnTo>
                  <a:cubicBezTo>
                    <a:pt x="0" y="1310"/>
                    <a:pt x="72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72" y="4953"/>
                    <a:pt x="0" y="5037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72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72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72" y="11287"/>
                    <a:pt x="167" y="11287"/>
                  </a:cubicBezTo>
                  <a:lnTo>
                    <a:pt x="1215" y="11287"/>
                  </a:lnTo>
                  <a:cubicBezTo>
                    <a:pt x="1310" y="11287"/>
                    <a:pt x="1381" y="11204"/>
                    <a:pt x="1381" y="11121"/>
                  </a:cubicBezTo>
                  <a:lnTo>
                    <a:pt x="1381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84" y="11287"/>
                    <a:pt x="4679" y="11287"/>
                  </a:cubicBezTo>
                  <a:lnTo>
                    <a:pt x="5727" y="11287"/>
                  </a:lnTo>
                  <a:cubicBezTo>
                    <a:pt x="5822" y="11287"/>
                    <a:pt x="5894" y="11204"/>
                    <a:pt x="5894" y="11121"/>
                  </a:cubicBezTo>
                  <a:lnTo>
                    <a:pt x="5894" y="10763"/>
                  </a:lnTo>
                  <a:lnTo>
                    <a:pt x="9001" y="10763"/>
                  </a:lnTo>
                  <a:lnTo>
                    <a:pt x="9001" y="11121"/>
                  </a:lnTo>
                  <a:cubicBezTo>
                    <a:pt x="9001" y="11204"/>
                    <a:pt x="9085" y="11287"/>
                    <a:pt x="9168" y="11287"/>
                  </a:cubicBezTo>
                  <a:lnTo>
                    <a:pt x="10228" y="11287"/>
                  </a:lnTo>
                  <a:cubicBezTo>
                    <a:pt x="10311" y="11287"/>
                    <a:pt x="10394" y="11204"/>
                    <a:pt x="10394" y="11121"/>
                  </a:cubicBezTo>
                  <a:lnTo>
                    <a:pt x="10394" y="10061"/>
                  </a:lnTo>
                  <a:cubicBezTo>
                    <a:pt x="10394" y="9978"/>
                    <a:pt x="10311" y="9894"/>
                    <a:pt x="10228" y="9894"/>
                  </a:cubicBezTo>
                  <a:lnTo>
                    <a:pt x="9871" y="9894"/>
                  </a:lnTo>
                  <a:lnTo>
                    <a:pt x="9871" y="6346"/>
                  </a:lnTo>
                  <a:lnTo>
                    <a:pt x="10228" y="6346"/>
                  </a:lnTo>
                  <a:cubicBezTo>
                    <a:pt x="10311" y="6346"/>
                    <a:pt x="10394" y="6263"/>
                    <a:pt x="10394" y="6180"/>
                  </a:cubicBezTo>
                  <a:lnTo>
                    <a:pt x="10394" y="5120"/>
                  </a:lnTo>
                  <a:cubicBezTo>
                    <a:pt x="10394" y="5037"/>
                    <a:pt x="10311" y="4953"/>
                    <a:pt x="10228" y="4953"/>
                  </a:cubicBezTo>
                  <a:lnTo>
                    <a:pt x="9871" y="4953"/>
                  </a:lnTo>
                  <a:lnTo>
                    <a:pt x="9871" y="1381"/>
                  </a:lnTo>
                  <a:lnTo>
                    <a:pt x="10228" y="1381"/>
                  </a:lnTo>
                  <a:cubicBezTo>
                    <a:pt x="10311" y="1381"/>
                    <a:pt x="10394" y="1310"/>
                    <a:pt x="10394" y="1227"/>
                  </a:cubicBezTo>
                  <a:lnTo>
                    <a:pt x="10394" y="167"/>
                  </a:lnTo>
                  <a:cubicBezTo>
                    <a:pt x="10394" y="72"/>
                    <a:pt x="10311" y="0"/>
                    <a:pt x="10228" y="0"/>
                  </a:cubicBezTo>
                  <a:lnTo>
                    <a:pt x="9168" y="0"/>
                  </a:lnTo>
                  <a:cubicBezTo>
                    <a:pt x="9085" y="0"/>
                    <a:pt x="9001" y="72"/>
                    <a:pt x="9001" y="167"/>
                  </a:cubicBezTo>
                  <a:lnTo>
                    <a:pt x="9001" y="524"/>
                  </a:lnTo>
                  <a:lnTo>
                    <a:pt x="5894" y="524"/>
                  </a:lnTo>
                  <a:lnTo>
                    <a:pt x="5894" y="167"/>
                  </a:lnTo>
                  <a:cubicBezTo>
                    <a:pt x="5894" y="72"/>
                    <a:pt x="5822" y="0"/>
                    <a:pt x="5727" y="0"/>
                  </a:cubicBezTo>
                  <a:lnTo>
                    <a:pt x="4679" y="0"/>
                  </a:lnTo>
                  <a:cubicBezTo>
                    <a:pt x="4584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81" y="524"/>
                  </a:lnTo>
                  <a:lnTo>
                    <a:pt x="1381" y="167"/>
                  </a:lnTo>
                  <a:cubicBezTo>
                    <a:pt x="1381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36592" y="3322239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12171;p72">
            <a:extLst>
              <a:ext uri="{FF2B5EF4-FFF2-40B4-BE49-F238E27FC236}">
                <a16:creationId xmlns:a16="http://schemas.microsoft.com/office/drawing/2014/main" id="{202F2C3B-D1F0-409A-81B5-064116A2A81E}"/>
              </a:ext>
            </a:extLst>
          </p:cNvPr>
          <p:cNvSpPr/>
          <p:nvPr/>
        </p:nvSpPr>
        <p:spPr>
          <a:xfrm>
            <a:off x="1521086" y="2012286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5049982" y="304807"/>
            <a:ext cx="3813015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apps we used in the making of the project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the beginning of the program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2019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64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Used later on for the program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2CB34-8265-4775-8AF5-4CEBD51B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32" y="1795428"/>
            <a:ext cx="1298735" cy="1270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A09D9-C3B0-459E-A30A-8BB3897E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7" y="1910973"/>
            <a:ext cx="1159809" cy="115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CE52C-E61B-40DC-A432-E9E5B354F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64" y="1911284"/>
            <a:ext cx="1159809" cy="1154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8000" b="-14000"/>
          </a:stretch>
        </a:blip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1"/>
          <p:cNvSpPr txBox="1">
            <a:spLocks noGrp="1"/>
          </p:cNvSpPr>
          <p:nvPr>
            <p:ph type="title"/>
          </p:nvPr>
        </p:nvSpPr>
        <p:spPr>
          <a:xfrm>
            <a:off x="3697058" y="249382"/>
            <a:ext cx="4655687" cy="580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of our Functions: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" name="Google Shape;934;p54">
            <a:extLst>
              <a:ext uri="{FF2B5EF4-FFF2-40B4-BE49-F238E27FC236}">
                <a16:creationId xmlns:a16="http://schemas.microsoft.com/office/drawing/2014/main" id="{B1065893-28B1-4311-9F08-1BA92C154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0071" y="1939998"/>
            <a:ext cx="5818843" cy="80290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75;p31">
            <a:extLst>
              <a:ext uri="{FF2B5EF4-FFF2-40B4-BE49-F238E27FC236}">
                <a16:creationId xmlns:a16="http://schemas.microsoft.com/office/drawing/2014/main" id="{7D5519B7-DC0C-455C-B7A9-D8DDA20ECA9C}"/>
              </a:ext>
            </a:extLst>
          </p:cNvPr>
          <p:cNvCxnSpPr>
            <a:cxnSpLocks/>
          </p:cNvCxnSpPr>
          <p:nvPr/>
        </p:nvCxnSpPr>
        <p:spPr>
          <a:xfrm flipV="1">
            <a:off x="8797037" y="-62345"/>
            <a:ext cx="0" cy="5313218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74;p38">
            <a:extLst>
              <a:ext uri="{FF2B5EF4-FFF2-40B4-BE49-F238E27FC236}">
                <a16:creationId xmlns:a16="http://schemas.microsoft.com/office/drawing/2014/main" id="{6123E707-4FBA-434C-8D4E-2D2D87767BAA}"/>
              </a:ext>
            </a:extLst>
          </p:cNvPr>
          <p:cNvSpPr/>
          <p:nvPr/>
        </p:nvSpPr>
        <p:spPr>
          <a:xfrm>
            <a:off x="7840007" y="3241951"/>
            <a:ext cx="580309" cy="580309"/>
          </a:xfrm>
          <a:prstGeom prst="donut">
            <a:avLst>
              <a:gd name="adj" fmla="val 114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" name="Google Shape;278;p38">
            <a:extLst>
              <a:ext uri="{FF2B5EF4-FFF2-40B4-BE49-F238E27FC236}">
                <a16:creationId xmlns:a16="http://schemas.microsoft.com/office/drawing/2014/main" id="{F3319F13-C7AF-4AC0-9FD9-27B1FA651473}"/>
              </a:ext>
            </a:extLst>
          </p:cNvPr>
          <p:cNvCxnSpPr>
            <a:cxnSpLocks/>
          </p:cNvCxnSpPr>
          <p:nvPr/>
        </p:nvCxnSpPr>
        <p:spPr>
          <a:xfrm>
            <a:off x="8428948" y="3535568"/>
            <a:ext cx="93871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11688;p72">
            <a:extLst>
              <a:ext uri="{FF2B5EF4-FFF2-40B4-BE49-F238E27FC236}">
                <a16:creationId xmlns:a16="http://schemas.microsoft.com/office/drawing/2014/main" id="{4EB4BC2E-196E-4C46-A940-1132CA107AE2}"/>
              </a:ext>
            </a:extLst>
          </p:cNvPr>
          <p:cNvGrpSpPr/>
          <p:nvPr/>
        </p:nvGrpSpPr>
        <p:grpSpPr>
          <a:xfrm>
            <a:off x="7995556" y="3386196"/>
            <a:ext cx="269210" cy="291817"/>
            <a:chOff x="3110101" y="1499880"/>
            <a:chExt cx="330613" cy="358376"/>
          </a:xfrm>
        </p:grpSpPr>
        <p:sp>
          <p:nvSpPr>
            <p:cNvPr id="25" name="Google Shape;11689;p72">
              <a:extLst>
                <a:ext uri="{FF2B5EF4-FFF2-40B4-BE49-F238E27FC236}">
                  <a16:creationId xmlns:a16="http://schemas.microsoft.com/office/drawing/2014/main" id="{CB5BFE49-8A7D-4E38-9921-E3F8E42F409B}"/>
                </a:ext>
              </a:extLst>
            </p:cNvPr>
            <p:cNvSpPr/>
            <p:nvPr/>
          </p:nvSpPr>
          <p:spPr>
            <a:xfrm>
              <a:off x="3385024" y="1775979"/>
              <a:ext cx="55341" cy="71211"/>
            </a:xfrm>
            <a:custGeom>
              <a:avLst/>
              <a:gdLst/>
              <a:ahLst/>
              <a:cxnLst/>
              <a:rect l="l" t="t" r="r" b="b"/>
              <a:pathLst>
                <a:path w="1740" h="2239" extrusionOk="0">
                  <a:moveTo>
                    <a:pt x="1248" y="0"/>
                  </a:moveTo>
                  <a:cubicBezTo>
                    <a:pt x="1180" y="0"/>
                    <a:pt x="1124" y="45"/>
                    <a:pt x="1096" y="119"/>
                  </a:cubicBezTo>
                  <a:cubicBezTo>
                    <a:pt x="1072" y="202"/>
                    <a:pt x="1108" y="286"/>
                    <a:pt x="1203" y="321"/>
                  </a:cubicBezTo>
                  <a:cubicBezTo>
                    <a:pt x="1275" y="333"/>
                    <a:pt x="1334" y="369"/>
                    <a:pt x="1406" y="369"/>
                  </a:cubicBezTo>
                  <a:lnTo>
                    <a:pt x="1406" y="1095"/>
                  </a:lnTo>
                  <a:cubicBezTo>
                    <a:pt x="1320" y="1097"/>
                    <a:pt x="1242" y="1097"/>
                    <a:pt x="1171" y="1097"/>
                  </a:cubicBezTo>
                  <a:cubicBezTo>
                    <a:pt x="861" y="1097"/>
                    <a:pt x="689" y="1088"/>
                    <a:pt x="585" y="1088"/>
                  </a:cubicBezTo>
                  <a:cubicBezTo>
                    <a:pt x="472" y="1088"/>
                    <a:pt x="438" y="1098"/>
                    <a:pt x="394" y="1143"/>
                  </a:cubicBezTo>
                  <a:cubicBezTo>
                    <a:pt x="370" y="1167"/>
                    <a:pt x="358" y="1214"/>
                    <a:pt x="358" y="1262"/>
                  </a:cubicBezTo>
                  <a:cubicBezTo>
                    <a:pt x="370" y="1524"/>
                    <a:pt x="263" y="1774"/>
                    <a:pt x="96" y="1953"/>
                  </a:cubicBezTo>
                  <a:cubicBezTo>
                    <a:pt x="1" y="2060"/>
                    <a:pt x="72" y="2238"/>
                    <a:pt x="215" y="2238"/>
                  </a:cubicBezTo>
                  <a:cubicBezTo>
                    <a:pt x="263" y="2238"/>
                    <a:pt x="310" y="2226"/>
                    <a:pt x="334" y="2179"/>
                  </a:cubicBezTo>
                  <a:cubicBezTo>
                    <a:pt x="537" y="1976"/>
                    <a:pt x="667" y="1703"/>
                    <a:pt x="679" y="1417"/>
                  </a:cubicBezTo>
                  <a:lnTo>
                    <a:pt x="1572" y="1417"/>
                  </a:lnTo>
                  <a:cubicBezTo>
                    <a:pt x="1668" y="1417"/>
                    <a:pt x="1739" y="1345"/>
                    <a:pt x="1739" y="1262"/>
                  </a:cubicBezTo>
                  <a:lnTo>
                    <a:pt x="1739" y="238"/>
                  </a:lnTo>
                  <a:cubicBezTo>
                    <a:pt x="1739" y="131"/>
                    <a:pt x="1680" y="60"/>
                    <a:pt x="1572" y="60"/>
                  </a:cubicBezTo>
                  <a:cubicBezTo>
                    <a:pt x="1489" y="60"/>
                    <a:pt x="1382" y="36"/>
                    <a:pt x="1310" y="12"/>
                  </a:cubicBezTo>
                  <a:cubicBezTo>
                    <a:pt x="1289" y="4"/>
                    <a:pt x="1268" y="0"/>
                    <a:pt x="12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Google Shape;11690;p72">
              <a:extLst>
                <a:ext uri="{FF2B5EF4-FFF2-40B4-BE49-F238E27FC236}">
                  <a16:creationId xmlns:a16="http://schemas.microsoft.com/office/drawing/2014/main" id="{EC204AB2-E43D-4F40-886D-CAFC6F7D1045}"/>
                </a:ext>
              </a:extLst>
            </p:cNvPr>
            <p:cNvSpPr/>
            <p:nvPr/>
          </p:nvSpPr>
          <p:spPr>
            <a:xfrm>
              <a:off x="3347176" y="1535501"/>
              <a:ext cx="93189" cy="61765"/>
            </a:xfrm>
            <a:custGeom>
              <a:avLst/>
              <a:gdLst/>
              <a:ahLst/>
              <a:cxnLst/>
              <a:rect l="l" t="t" r="r" b="b"/>
              <a:pathLst>
                <a:path w="2930" h="1942" extrusionOk="0">
                  <a:moveTo>
                    <a:pt x="1703" y="1"/>
                  </a:moveTo>
                  <a:cubicBezTo>
                    <a:pt x="1619" y="1"/>
                    <a:pt x="1524" y="72"/>
                    <a:pt x="1536" y="179"/>
                  </a:cubicBezTo>
                  <a:cubicBezTo>
                    <a:pt x="1572" y="655"/>
                    <a:pt x="1155" y="1132"/>
                    <a:pt x="595" y="1132"/>
                  </a:cubicBezTo>
                  <a:cubicBezTo>
                    <a:pt x="476" y="1132"/>
                    <a:pt x="345" y="1108"/>
                    <a:pt x="250" y="1072"/>
                  </a:cubicBezTo>
                  <a:cubicBezTo>
                    <a:pt x="228" y="1064"/>
                    <a:pt x="206" y="1060"/>
                    <a:pt x="186" y="1060"/>
                  </a:cubicBezTo>
                  <a:cubicBezTo>
                    <a:pt x="118" y="1060"/>
                    <a:pt x="60" y="1101"/>
                    <a:pt x="24" y="1155"/>
                  </a:cubicBezTo>
                  <a:cubicBezTo>
                    <a:pt x="0" y="1251"/>
                    <a:pt x="36" y="1334"/>
                    <a:pt x="119" y="1382"/>
                  </a:cubicBezTo>
                  <a:cubicBezTo>
                    <a:pt x="262" y="1441"/>
                    <a:pt x="429" y="1465"/>
                    <a:pt x="595" y="1465"/>
                  </a:cubicBezTo>
                  <a:cubicBezTo>
                    <a:pt x="1250" y="1465"/>
                    <a:pt x="1798" y="977"/>
                    <a:pt x="1869" y="334"/>
                  </a:cubicBezTo>
                  <a:lnTo>
                    <a:pt x="2596" y="334"/>
                  </a:lnTo>
                  <a:lnTo>
                    <a:pt x="2596" y="1786"/>
                  </a:lnTo>
                  <a:cubicBezTo>
                    <a:pt x="2596" y="1870"/>
                    <a:pt x="2679" y="1941"/>
                    <a:pt x="2762" y="1941"/>
                  </a:cubicBezTo>
                  <a:cubicBezTo>
                    <a:pt x="2858" y="1941"/>
                    <a:pt x="2929" y="1870"/>
                    <a:pt x="2929" y="1786"/>
                  </a:cubicBezTo>
                  <a:lnTo>
                    <a:pt x="2929" y="155"/>
                  </a:lnTo>
                  <a:cubicBezTo>
                    <a:pt x="2929" y="72"/>
                    <a:pt x="2858" y="1"/>
                    <a:pt x="2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Google Shape;11691;p72">
              <a:extLst>
                <a:ext uri="{FF2B5EF4-FFF2-40B4-BE49-F238E27FC236}">
                  <a16:creationId xmlns:a16="http://schemas.microsoft.com/office/drawing/2014/main" id="{8B2CE346-AD06-4A21-811B-7C6B7752E52E}"/>
                </a:ext>
              </a:extLst>
            </p:cNvPr>
            <p:cNvSpPr/>
            <p:nvPr/>
          </p:nvSpPr>
          <p:spPr>
            <a:xfrm>
              <a:off x="3110101" y="1580726"/>
              <a:ext cx="330613" cy="277530"/>
            </a:xfrm>
            <a:custGeom>
              <a:avLst/>
              <a:gdLst/>
              <a:ahLst/>
              <a:cxnLst/>
              <a:rect l="l" t="t" r="r" b="b"/>
              <a:pathLst>
                <a:path w="10395" h="8726" extrusionOk="0">
                  <a:moveTo>
                    <a:pt x="5044" y="1"/>
                  </a:moveTo>
                  <a:cubicBezTo>
                    <a:pt x="4997" y="1"/>
                    <a:pt x="4950" y="22"/>
                    <a:pt x="4918" y="67"/>
                  </a:cubicBezTo>
                  <a:cubicBezTo>
                    <a:pt x="4251" y="817"/>
                    <a:pt x="4692" y="2055"/>
                    <a:pt x="5704" y="2186"/>
                  </a:cubicBezTo>
                  <a:lnTo>
                    <a:pt x="5704" y="2924"/>
                  </a:lnTo>
                  <a:lnTo>
                    <a:pt x="4823" y="2924"/>
                  </a:lnTo>
                  <a:cubicBezTo>
                    <a:pt x="4739" y="2924"/>
                    <a:pt x="4668" y="2996"/>
                    <a:pt x="4668" y="3079"/>
                  </a:cubicBezTo>
                  <a:cubicBezTo>
                    <a:pt x="4668" y="3630"/>
                    <a:pt x="4207" y="4034"/>
                    <a:pt x="3710" y="4034"/>
                  </a:cubicBezTo>
                  <a:cubicBezTo>
                    <a:pt x="3573" y="4034"/>
                    <a:pt x="3433" y="4003"/>
                    <a:pt x="3299" y="3936"/>
                  </a:cubicBezTo>
                  <a:cubicBezTo>
                    <a:pt x="2977" y="3770"/>
                    <a:pt x="2775" y="3460"/>
                    <a:pt x="2775" y="3079"/>
                  </a:cubicBezTo>
                  <a:cubicBezTo>
                    <a:pt x="2775" y="2996"/>
                    <a:pt x="2704" y="2924"/>
                    <a:pt x="2608" y="2924"/>
                  </a:cubicBezTo>
                  <a:lnTo>
                    <a:pt x="1727" y="2924"/>
                  </a:lnTo>
                  <a:lnTo>
                    <a:pt x="1727" y="2043"/>
                  </a:lnTo>
                  <a:cubicBezTo>
                    <a:pt x="1727" y="1948"/>
                    <a:pt x="1656" y="1877"/>
                    <a:pt x="1572" y="1877"/>
                  </a:cubicBezTo>
                  <a:cubicBezTo>
                    <a:pt x="834" y="1865"/>
                    <a:pt x="394" y="1055"/>
                    <a:pt x="763" y="436"/>
                  </a:cubicBezTo>
                  <a:cubicBezTo>
                    <a:pt x="810" y="364"/>
                    <a:pt x="799" y="257"/>
                    <a:pt x="703" y="210"/>
                  </a:cubicBezTo>
                  <a:cubicBezTo>
                    <a:pt x="679" y="193"/>
                    <a:pt x="650" y="185"/>
                    <a:pt x="621" y="185"/>
                  </a:cubicBezTo>
                  <a:cubicBezTo>
                    <a:pt x="565" y="185"/>
                    <a:pt x="508" y="214"/>
                    <a:pt x="477" y="269"/>
                  </a:cubicBezTo>
                  <a:cubicBezTo>
                    <a:pt x="1" y="1055"/>
                    <a:pt x="501" y="2067"/>
                    <a:pt x="1406" y="2210"/>
                  </a:cubicBezTo>
                  <a:lnTo>
                    <a:pt x="1406" y="3651"/>
                  </a:lnTo>
                  <a:cubicBezTo>
                    <a:pt x="1406" y="3734"/>
                    <a:pt x="1477" y="3817"/>
                    <a:pt x="1572" y="3817"/>
                  </a:cubicBezTo>
                  <a:cubicBezTo>
                    <a:pt x="1656" y="3817"/>
                    <a:pt x="1727" y="3734"/>
                    <a:pt x="1727" y="3651"/>
                  </a:cubicBezTo>
                  <a:lnTo>
                    <a:pt x="1727" y="3246"/>
                  </a:lnTo>
                  <a:lnTo>
                    <a:pt x="2465" y="3246"/>
                  </a:lnTo>
                  <a:cubicBezTo>
                    <a:pt x="2537" y="3817"/>
                    <a:pt x="2977" y="4258"/>
                    <a:pt x="3549" y="4341"/>
                  </a:cubicBezTo>
                  <a:cubicBezTo>
                    <a:pt x="3614" y="4351"/>
                    <a:pt x="3678" y="4356"/>
                    <a:pt x="3742" y="4356"/>
                  </a:cubicBezTo>
                  <a:cubicBezTo>
                    <a:pt x="4376" y="4356"/>
                    <a:pt x="4914" y="3884"/>
                    <a:pt x="4990" y="3246"/>
                  </a:cubicBezTo>
                  <a:lnTo>
                    <a:pt x="5716" y="3246"/>
                  </a:lnTo>
                  <a:lnTo>
                    <a:pt x="5716" y="4127"/>
                  </a:lnTo>
                  <a:cubicBezTo>
                    <a:pt x="5716" y="4210"/>
                    <a:pt x="5799" y="4294"/>
                    <a:pt x="5882" y="4294"/>
                  </a:cubicBezTo>
                  <a:cubicBezTo>
                    <a:pt x="6406" y="4294"/>
                    <a:pt x="6835" y="4722"/>
                    <a:pt x="6835" y="5234"/>
                  </a:cubicBezTo>
                  <a:cubicBezTo>
                    <a:pt x="6835" y="5758"/>
                    <a:pt x="6406" y="6187"/>
                    <a:pt x="5882" y="6187"/>
                  </a:cubicBezTo>
                  <a:cubicBezTo>
                    <a:pt x="5799" y="6187"/>
                    <a:pt x="5716" y="6270"/>
                    <a:pt x="5716" y="6353"/>
                  </a:cubicBezTo>
                  <a:lnTo>
                    <a:pt x="5716" y="7234"/>
                  </a:lnTo>
                  <a:lnTo>
                    <a:pt x="4990" y="7234"/>
                  </a:lnTo>
                  <a:cubicBezTo>
                    <a:pt x="4906" y="7234"/>
                    <a:pt x="4823" y="7306"/>
                    <a:pt x="4823" y="7401"/>
                  </a:cubicBezTo>
                  <a:cubicBezTo>
                    <a:pt x="4823" y="7484"/>
                    <a:pt x="4906" y="7568"/>
                    <a:pt x="4990" y="7568"/>
                  </a:cubicBezTo>
                  <a:lnTo>
                    <a:pt x="6775" y="7568"/>
                  </a:lnTo>
                  <a:cubicBezTo>
                    <a:pt x="6839" y="8230"/>
                    <a:pt x="7403" y="8726"/>
                    <a:pt x="8059" y="8726"/>
                  </a:cubicBezTo>
                  <a:cubicBezTo>
                    <a:pt x="8146" y="8726"/>
                    <a:pt x="8234" y="8717"/>
                    <a:pt x="8323" y="8699"/>
                  </a:cubicBezTo>
                  <a:cubicBezTo>
                    <a:pt x="8419" y="8675"/>
                    <a:pt x="8478" y="8592"/>
                    <a:pt x="8454" y="8496"/>
                  </a:cubicBezTo>
                  <a:cubicBezTo>
                    <a:pt x="8443" y="8420"/>
                    <a:pt x="8373" y="8364"/>
                    <a:pt x="8288" y="8364"/>
                  </a:cubicBezTo>
                  <a:cubicBezTo>
                    <a:pt x="8280" y="8364"/>
                    <a:pt x="8272" y="8364"/>
                    <a:pt x="8264" y="8365"/>
                  </a:cubicBezTo>
                  <a:cubicBezTo>
                    <a:pt x="8195" y="8380"/>
                    <a:pt x="8127" y="8387"/>
                    <a:pt x="8061" y="8387"/>
                  </a:cubicBezTo>
                  <a:cubicBezTo>
                    <a:pt x="7535" y="8387"/>
                    <a:pt x="7089" y="7950"/>
                    <a:pt x="7121" y="7401"/>
                  </a:cubicBezTo>
                  <a:cubicBezTo>
                    <a:pt x="7121" y="7353"/>
                    <a:pt x="7109" y="7306"/>
                    <a:pt x="7073" y="7282"/>
                  </a:cubicBezTo>
                  <a:cubicBezTo>
                    <a:pt x="7034" y="7237"/>
                    <a:pt x="7003" y="7227"/>
                    <a:pt x="6891" y="7227"/>
                  </a:cubicBezTo>
                  <a:cubicBezTo>
                    <a:pt x="6787" y="7227"/>
                    <a:pt x="6613" y="7236"/>
                    <a:pt x="6299" y="7236"/>
                  </a:cubicBezTo>
                  <a:cubicBezTo>
                    <a:pt x="6227" y="7236"/>
                    <a:pt x="6148" y="7236"/>
                    <a:pt x="6061" y="7234"/>
                  </a:cubicBezTo>
                  <a:lnTo>
                    <a:pt x="6061" y="6508"/>
                  </a:lnTo>
                  <a:cubicBezTo>
                    <a:pt x="6811" y="6401"/>
                    <a:pt x="7299" y="5698"/>
                    <a:pt x="7145" y="4972"/>
                  </a:cubicBezTo>
                  <a:cubicBezTo>
                    <a:pt x="7049" y="4472"/>
                    <a:pt x="6633" y="4032"/>
                    <a:pt x="6061" y="3960"/>
                  </a:cubicBezTo>
                  <a:lnTo>
                    <a:pt x="6061" y="3234"/>
                  </a:lnTo>
                  <a:lnTo>
                    <a:pt x="6787" y="3234"/>
                  </a:lnTo>
                  <a:cubicBezTo>
                    <a:pt x="6878" y="3888"/>
                    <a:pt x="7448" y="4334"/>
                    <a:pt x="8061" y="4334"/>
                  </a:cubicBezTo>
                  <a:cubicBezTo>
                    <a:pt x="8252" y="4334"/>
                    <a:pt x="8447" y="4291"/>
                    <a:pt x="8633" y="4198"/>
                  </a:cubicBezTo>
                  <a:cubicBezTo>
                    <a:pt x="9026" y="4008"/>
                    <a:pt x="9276" y="3651"/>
                    <a:pt x="9335" y="3234"/>
                  </a:cubicBezTo>
                  <a:lnTo>
                    <a:pt x="10062" y="3234"/>
                  </a:lnTo>
                  <a:lnTo>
                    <a:pt x="10062" y="3960"/>
                  </a:lnTo>
                  <a:cubicBezTo>
                    <a:pt x="9109" y="4091"/>
                    <a:pt x="8633" y="5246"/>
                    <a:pt x="9228" y="6020"/>
                  </a:cubicBezTo>
                  <a:cubicBezTo>
                    <a:pt x="9262" y="6060"/>
                    <a:pt x="9311" y="6082"/>
                    <a:pt x="9360" y="6082"/>
                  </a:cubicBezTo>
                  <a:cubicBezTo>
                    <a:pt x="9398" y="6082"/>
                    <a:pt x="9435" y="6069"/>
                    <a:pt x="9466" y="6044"/>
                  </a:cubicBezTo>
                  <a:cubicBezTo>
                    <a:pt x="9550" y="5984"/>
                    <a:pt x="9562" y="5877"/>
                    <a:pt x="9502" y="5806"/>
                  </a:cubicBezTo>
                  <a:cubicBezTo>
                    <a:pt x="9026" y="5198"/>
                    <a:pt x="9454" y="4294"/>
                    <a:pt x="10228" y="4270"/>
                  </a:cubicBezTo>
                  <a:cubicBezTo>
                    <a:pt x="10324" y="4270"/>
                    <a:pt x="10395" y="4198"/>
                    <a:pt x="10395" y="4103"/>
                  </a:cubicBezTo>
                  <a:lnTo>
                    <a:pt x="10395" y="1007"/>
                  </a:lnTo>
                  <a:cubicBezTo>
                    <a:pt x="10383" y="936"/>
                    <a:pt x="10312" y="865"/>
                    <a:pt x="10216" y="865"/>
                  </a:cubicBezTo>
                  <a:cubicBezTo>
                    <a:pt x="10133" y="865"/>
                    <a:pt x="10050" y="936"/>
                    <a:pt x="10050" y="1031"/>
                  </a:cubicBezTo>
                  <a:lnTo>
                    <a:pt x="10050" y="2900"/>
                  </a:lnTo>
                  <a:lnTo>
                    <a:pt x="9157" y="2900"/>
                  </a:lnTo>
                  <a:cubicBezTo>
                    <a:pt x="9073" y="2900"/>
                    <a:pt x="8990" y="2984"/>
                    <a:pt x="8990" y="3067"/>
                  </a:cubicBezTo>
                  <a:cubicBezTo>
                    <a:pt x="8990" y="3293"/>
                    <a:pt x="8907" y="3520"/>
                    <a:pt x="8740" y="3698"/>
                  </a:cubicBezTo>
                  <a:cubicBezTo>
                    <a:pt x="8542" y="3912"/>
                    <a:pt x="8291" y="4008"/>
                    <a:pt x="8045" y="4008"/>
                  </a:cubicBezTo>
                  <a:cubicBezTo>
                    <a:pt x="7564" y="4008"/>
                    <a:pt x="7101" y="3642"/>
                    <a:pt x="7085" y="3067"/>
                  </a:cubicBezTo>
                  <a:cubicBezTo>
                    <a:pt x="7085" y="2984"/>
                    <a:pt x="7014" y="2900"/>
                    <a:pt x="6930" y="2900"/>
                  </a:cubicBezTo>
                  <a:lnTo>
                    <a:pt x="6049" y="2900"/>
                  </a:lnTo>
                  <a:lnTo>
                    <a:pt x="6049" y="2031"/>
                  </a:lnTo>
                  <a:cubicBezTo>
                    <a:pt x="6049" y="1936"/>
                    <a:pt x="5978" y="1865"/>
                    <a:pt x="5882" y="1865"/>
                  </a:cubicBezTo>
                  <a:cubicBezTo>
                    <a:pt x="5061" y="1865"/>
                    <a:pt x="4632" y="900"/>
                    <a:pt x="5168" y="281"/>
                  </a:cubicBezTo>
                  <a:cubicBezTo>
                    <a:pt x="5228" y="210"/>
                    <a:pt x="5228" y="103"/>
                    <a:pt x="5156" y="43"/>
                  </a:cubicBezTo>
                  <a:cubicBezTo>
                    <a:pt x="5123" y="16"/>
                    <a:pt x="5083" y="1"/>
                    <a:pt x="50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1692;p72">
              <a:extLst>
                <a:ext uri="{FF2B5EF4-FFF2-40B4-BE49-F238E27FC236}">
                  <a16:creationId xmlns:a16="http://schemas.microsoft.com/office/drawing/2014/main" id="{83417D7D-4C1C-4D50-B0B5-855221920E7A}"/>
                </a:ext>
              </a:extLst>
            </p:cNvPr>
            <p:cNvSpPr/>
            <p:nvPr/>
          </p:nvSpPr>
          <p:spPr>
            <a:xfrm>
              <a:off x="3139267" y="1504428"/>
              <a:ext cx="77668" cy="78113"/>
            </a:xfrm>
            <a:custGeom>
              <a:avLst/>
              <a:gdLst/>
              <a:ahLst/>
              <a:cxnLst/>
              <a:rect l="l" t="t" r="r" b="b"/>
              <a:pathLst>
                <a:path w="2442" h="2456" extrusionOk="0">
                  <a:moveTo>
                    <a:pt x="2255" y="1"/>
                  </a:moveTo>
                  <a:cubicBezTo>
                    <a:pt x="2226" y="1"/>
                    <a:pt x="2196" y="9"/>
                    <a:pt x="2168" y="25"/>
                  </a:cubicBezTo>
                  <a:cubicBezTo>
                    <a:pt x="1810" y="216"/>
                    <a:pt x="1572" y="573"/>
                    <a:pt x="1513" y="978"/>
                  </a:cubicBezTo>
                  <a:lnTo>
                    <a:pt x="620" y="978"/>
                  </a:lnTo>
                  <a:cubicBezTo>
                    <a:pt x="536" y="978"/>
                    <a:pt x="465" y="1049"/>
                    <a:pt x="465" y="1132"/>
                  </a:cubicBezTo>
                  <a:lnTo>
                    <a:pt x="465" y="2025"/>
                  </a:lnTo>
                  <a:cubicBezTo>
                    <a:pt x="346" y="2049"/>
                    <a:pt x="215" y="2073"/>
                    <a:pt x="120" y="2132"/>
                  </a:cubicBezTo>
                  <a:cubicBezTo>
                    <a:pt x="24" y="2180"/>
                    <a:pt x="1" y="2263"/>
                    <a:pt x="24" y="2359"/>
                  </a:cubicBezTo>
                  <a:cubicBezTo>
                    <a:pt x="60" y="2420"/>
                    <a:pt x="121" y="2456"/>
                    <a:pt x="184" y="2456"/>
                  </a:cubicBezTo>
                  <a:cubicBezTo>
                    <a:pt x="206" y="2456"/>
                    <a:pt x="229" y="2451"/>
                    <a:pt x="251" y="2442"/>
                  </a:cubicBezTo>
                  <a:cubicBezTo>
                    <a:pt x="370" y="2382"/>
                    <a:pt x="501" y="2359"/>
                    <a:pt x="620" y="2359"/>
                  </a:cubicBezTo>
                  <a:cubicBezTo>
                    <a:pt x="715" y="2359"/>
                    <a:pt x="786" y="2275"/>
                    <a:pt x="786" y="2192"/>
                  </a:cubicBezTo>
                  <a:lnTo>
                    <a:pt x="786" y="1299"/>
                  </a:lnTo>
                  <a:lnTo>
                    <a:pt x="1667" y="1299"/>
                  </a:lnTo>
                  <a:cubicBezTo>
                    <a:pt x="1751" y="1299"/>
                    <a:pt x="1834" y="1228"/>
                    <a:pt x="1834" y="1132"/>
                  </a:cubicBezTo>
                  <a:cubicBezTo>
                    <a:pt x="1834" y="1132"/>
                    <a:pt x="1810" y="585"/>
                    <a:pt x="2322" y="299"/>
                  </a:cubicBezTo>
                  <a:cubicBezTo>
                    <a:pt x="2406" y="263"/>
                    <a:pt x="2441" y="168"/>
                    <a:pt x="2394" y="85"/>
                  </a:cubicBezTo>
                  <a:cubicBezTo>
                    <a:pt x="2362" y="30"/>
                    <a:pt x="2311" y="1"/>
                    <a:pt x="2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Google Shape;11693;p72">
              <a:extLst>
                <a:ext uri="{FF2B5EF4-FFF2-40B4-BE49-F238E27FC236}">
                  <a16:creationId xmlns:a16="http://schemas.microsoft.com/office/drawing/2014/main" id="{7546CA79-FC7B-4D77-80D3-131155DC53DA}"/>
                </a:ext>
              </a:extLst>
            </p:cNvPr>
            <p:cNvSpPr/>
            <p:nvPr/>
          </p:nvSpPr>
          <p:spPr>
            <a:xfrm>
              <a:off x="3226381" y="1499880"/>
              <a:ext cx="116279" cy="82661"/>
            </a:xfrm>
            <a:custGeom>
              <a:avLst/>
              <a:gdLst/>
              <a:ahLst/>
              <a:cxnLst/>
              <a:rect l="l" t="t" r="r" b="b"/>
              <a:pathLst>
                <a:path w="3656" h="2599" extrusionOk="0">
                  <a:moveTo>
                    <a:pt x="170" y="0"/>
                  </a:moveTo>
                  <a:cubicBezTo>
                    <a:pt x="83" y="0"/>
                    <a:pt x="12" y="67"/>
                    <a:pt x="12" y="144"/>
                  </a:cubicBezTo>
                  <a:cubicBezTo>
                    <a:pt x="0" y="239"/>
                    <a:pt x="71" y="323"/>
                    <a:pt x="155" y="323"/>
                  </a:cubicBezTo>
                  <a:cubicBezTo>
                    <a:pt x="631" y="370"/>
                    <a:pt x="1024" y="775"/>
                    <a:pt x="1024" y="1275"/>
                  </a:cubicBezTo>
                  <a:cubicBezTo>
                    <a:pt x="1024" y="1371"/>
                    <a:pt x="1095" y="1442"/>
                    <a:pt x="1191" y="1442"/>
                  </a:cubicBezTo>
                  <a:lnTo>
                    <a:pt x="2084" y="1442"/>
                  </a:lnTo>
                  <a:lnTo>
                    <a:pt x="2084" y="2168"/>
                  </a:lnTo>
                  <a:cubicBezTo>
                    <a:pt x="1965" y="2192"/>
                    <a:pt x="1822" y="2228"/>
                    <a:pt x="1738" y="2275"/>
                  </a:cubicBezTo>
                  <a:cubicBezTo>
                    <a:pt x="1643" y="2299"/>
                    <a:pt x="1619" y="2406"/>
                    <a:pt x="1643" y="2502"/>
                  </a:cubicBezTo>
                  <a:cubicBezTo>
                    <a:pt x="1669" y="2563"/>
                    <a:pt x="1735" y="2599"/>
                    <a:pt x="1801" y="2599"/>
                  </a:cubicBezTo>
                  <a:cubicBezTo>
                    <a:pt x="1824" y="2599"/>
                    <a:pt x="1848" y="2594"/>
                    <a:pt x="1869" y="2585"/>
                  </a:cubicBezTo>
                  <a:cubicBezTo>
                    <a:pt x="1988" y="2549"/>
                    <a:pt x="2107" y="2514"/>
                    <a:pt x="2238" y="2514"/>
                  </a:cubicBezTo>
                  <a:cubicBezTo>
                    <a:pt x="2334" y="2514"/>
                    <a:pt x="2405" y="2442"/>
                    <a:pt x="2405" y="2347"/>
                  </a:cubicBezTo>
                  <a:lnTo>
                    <a:pt x="2405" y="1454"/>
                  </a:lnTo>
                  <a:lnTo>
                    <a:pt x="3131" y="1454"/>
                  </a:lnTo>
                  <a:cubicBezTo>
                    <a:pt x="3167" y="1668"/>
                    <a:pt x="3227" y="1859"/>
                    <a:pt x="3346" y="2025"/>
                  </a:cubicBezTo>
                  <a:cubicBezTo>
                    <a:pt x="3376" y="2072"/>
                    <a:pt x="3427" y="2098"/>
                    <a:pt x="3485" y="2098"/>
                  </a:cubicBezTo>
                  <a:cubicBezTo>
                    <a:pt x="3516" y="2098"/>
                    <a:pt x="3550" y="2090"/>
                    <a:pt x="3584" y="2073"/>
                  </a:cubicBezTo>
                  <a:cubicBezTo>
                    <a:pt x="3643" y="2013"/>
                    <a:pt x="3655" y="1906"/>
                    <a:pt x="3620" y="1823"/>
                  </a:cubicBezTo>
                  <a:cubicBezTo>
                    <a:pt x="3500" y="1656"/>
                    <a:pt x="3453" y="1442"/>
                    <a:pt x="3453" y="1299"/>
                  </a:cubicBezTo>
                  <a:cubicBezTo>
                    <a:pt x="3453" y="1204"/>
                    <a:pt x="3381" y="1121"/>
                    <a:pt x="3286" y="1121"/>
                  </a:cubicBezTo>
                  <a:lnTo>
                    <a:pt x="1334" y="1121"/>
                  </a:lnTo>
                  <a:cubicBezTo>
                    <a:pt x="1262" y="525"/>
                    <a:pt x="774" y="61"/>
                    <a:pt x="191" y="1"/>
                  </a:cubicBezTo>
                  <a:cubicBezTo>
                    <a:pt x="183" y="0"/>
                    <a:pt x="177" y="0"/>
                    <a:pt x="1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Google Shape;11694;p72">
              <a:extLst>
                <a:ext uri="{FF2B5EF4-FFF2-40B4-BE49-F238E27FC236}">
                  <a16:creationId xmlns:a16="http://schemas.microsoft.com/office/drawing/2014/main" id="{9D7DFDC9-A6A9-4AF2-ACBF-BCDBC3C56B25}"/>
                </a:ext>
              </a:extLst>
            </p:cNvPr>
            <p:cNvSpPr/>
            <p:nvPr/>
          </p:nvSpPr>
          <p:spPr>
            <a:xfrm>
              <a:off x="3179786" y="1775216"/>
              <a:ext cx="86764" cy="46594"/>
            </a:xfrm>
            <a:custGeom>
              <a:avLst/>
              <a:gdLst/>
              <a:ahLst/>
              <a:cxnLst/>
              <a:rect l="l" t="t" r="r" b="b"/>
              <a:pathLst>
                <a:path w="2728" h="1465" extrusionOk="0">
                  <a:moveTo>
                    <a:pt x="1525" y="0"/>
                  </a:moveTo>
                  <a:cubicBezTo>
                    <a:pt x="870" y="0"/>
                    <a:pt x="322" y="500"/>
                    <a:pt x="239" y="1131"/>
                  </a:cubicBezTo>
                  <a:lnTo>
                    <a:pt x="167" y="1131"/>
                  </a:lnTo>
                  <a:cubicBezTo>
                    <a:pt x="84" y="1131"/>
                    <a:pt x="1" y="1215"/>
                    <a:pt x="1" y="1298"/>
                  </a:cubicBezTo>
                  <a:cubicBezTo>
                    <a:pt x="1" y="1393"/>
                    <a:pt x="84" y="1465"/>
                    <a:pt x="167" y="1465"/>
                  </a:cubicBezTo>
                  <a:lnTo>
                    <a:pt x="405" y="1465"/>
                  </a:lnTo>
                  <a:cubicBezTo>
                    <a:pt x="501" y="1465"/>
                    <a:pt x="584" y="1393"/>
                    <a:pt x="572" y="1286"/>
                  </a:cubicBezTo>
                  <a:cubicBezTo>
                    <a:pt x="560" y="798"/>
                    <a:pt x="953" y="322"/>
                    <a:pt x="1525" y="322"/>
                  </a:cubicBezTo>
                  <a:cubicBezTo>
                    <a:pt x="1882" y="322"/>
                    <a:pt x="2227" y="524"/>
                    <a:pt x="2382" y="857"/>
                  </a:cubicBezTo>
                  <a:cubicBezTo>
                    <a:pt x="2415" y="915"/>
                    <a:pt x="2471" y="950"/>
                    <a:pt x="2530" y="950"/>
                  </a:cubicBezTo>
                  <a:cubicBezTo>
                    <a:pt x="2556" y="950"/>
                    <a:pt x="2583" y="943"/>
                    <a:pt x="2608" y="929"/>
                  </a:cubicBezTo>
                  <a:cubicBezTo>
                    <a:pt x="2679" y="905"/>
                    <a:pt x="2727" y="810"/>
                    <a:pt x="2679" y="738"/>
                  </a:cubicBezTo>
                  <a:cubicBezTo>
                    <a:pt x="2477" y="286"/>
                    <a:pt x="2013" y="0"/>
                    <a:pt x="1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Google Shape;11695;p72">
              <a:extLst>
                <a:ext uri="{FF2B5EF4-FFF2-40B4-BE49-F238E27FC236}">
                  <a16:creationId xmlns:a16="http://schemas.microsoft.com/office/drawing/2014/main" id="{E6D50E95-958D-4569-96A3-4E433B65A2E1}"/>
                </a:ext>
              </a:extLst>
            </p:cNvPr>
            <p:cNvSpPr/>
            <p:nvPr/>
          </p:nvSpPr>
          <p:spPr>
            <a:xfrm>
              <a:off x="3154024" y="1712337"/>
              <a:ext cx="15203" cy="109473"/>
            </a:xfrm>
            <a:custGeom>
              <a:avLst/>
              <a:gdLst/>
              <a:ahLst/>
              <a:cxnLst/>
              <a:rect l="l" t="t" r="r" b="b"/>
              <a:pathLst>
                <a:path w="478" h="3442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275"/>
                  </a:lnTo>
                  <a:cubicBezTo>
                    <a:pt x="1" y="3370"/>
                    <a:pt x="72" y="3442"/>
                    <a:pt x="156" y="3442"/>
                  </a:cubicBezTo>
                  <a:lnTo>
                    <a:pt x="310" y="3442"/>
                  </a:lnTo>
                  <a:cubicBezTo>
                    <a:pt x="394" y="3442"/>
                    <a:pt x="477" y="3370"/>
                    <a:pt x="477" y="3275"/>
                  </a:cubicBezTo>
                  <a:cubicBezTo>
                    <a:pt x="477" y="3203"/>
                    <a:pt x="418" y="3132"/>
                    <a:pt x="322" y="3108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6"/>
          <p:cNvSpPr txBox="1">
            <a:spLocks noGrp="1"/>
          </p:cNvSpPr>
          <p:nvPr>
            <p:ph type="title"/>
          </p:nvPr>
        </p:nvSpPr>
        <p:spPr>
          <a:xfrm>
            <a:off x="5482839" y="1177637"/>
            <a:ext cx="3191025" cy="909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it’s time for our code</a:t>
            </a:r>
            <a:endParaRPr dirty="0"/>
          </a:p>
        </p:txBody>
      </p:sp>
      <p:grpSp>
        <p:nvGrpSpPr>
          <p:cNvPr id="1018" name="Google Shape;1018;p56"/>
          <p:cNvGrpSpPr/>
          <p:nvPr/>
        </p:nvGrpSpPr>
        <p:grpSpPr>
          <a:xfrm>
            <a:off x="528920" y="885717"/>
            <a:ext cx="4624971" cy="3492319"/>
            <a:chOff x="238125" y="1973675"/>
            <a:chExt cx="2558775" cy="1951825"/>
          </a:xfrm>
        </p:grpSpPr>
        <p:sp>
          <p:nvSpPr>
            <p:cNvPr id="1019" name="Google Shape;1019;p56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6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6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6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6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6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1255BD-CA3F-47C6-BEF9-3050AD18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8" y="1063030"/>
            <a:ext cx="4268020" cy="2546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98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 Light</vt:lpstr>
      <vt:lpstr>Arial</vt:lpstr>
      <vt:lpstr>Montserrat Alternates</vt:lpstr>
      <vt:lpstr>Montserrat ExtraBold</vt:lpstr>
      <vt:lpstr>Montserrat</vt:lpstr>
      <vt:lpstr>Tech Company Branding Guidelines by Slidesgo</vt:lpstr>
      <vt:lpstr>Firearm Store</vt:lpstr>
      <vt:lpstr>9A</vt:lpstr>
      <vt:lpstr>Steps of the making</vt:lpstr>
      <vt:lpstr>The apps we used in the making of the project</vt:lpstr>
      <vt:lpstr>Some of our Functions:</vt:lpstr>
      <vt:lpstr>And now it’s time for 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Firearm Store</dc:title>
  <dc:creator>Home-PC</dc:creator>
  <cp:lastModifiedBy>Александра Димитрова Лалева</cp:lastModifiedBy>
  <cp:revision>17</cp:revision>
  <dcterms:modified xsi:type="dcterms:W3CDTF">2020-05-05T17:18:21Z</dcterms:modified>
</cp:coreProperties>
</file>