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265" r:id="rId4"/>
    <p:sldId id="260" r:id="rId5"/>
    <p:sldId id="278" r:id="rId6"/>
    <p:sldId id="283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Montserrat Alternates" panose="020B0604020202020204" charset="-52"/>
      <p:regular r:id="rId13"/>
      <p:bold r:id="rId14"/>
      <p:italic r:id="rId15"/>
      <p:boldItalic r:id="rId16"/>
    </p:embeddedFont>
    <p:embeddedFont>
      <p:font typeface="Montserrat ExtraBold" panose="020B0604020202020204" charset="-52"/>
      <p:bold r:id="rId17"/>
      <p:boldItalic r:id="rId18"/>
    </p:embeddedFont>
    <p:embeddedFont>
      <p:font typeface="Montserrat Light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04018-3CA2-4F25-B9F8-2E8752FF0837}">
  <a:tblStyle styleId="{1FC04018-3CA2-4F25-B9F8-2E8752FF0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f078010ed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6f078010ed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f078010e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f078010e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3175" y="12765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223175" y="2110500"/>
            <a:ext cx="2808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90450" y="450150"/>
            <a:ext cx="42042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1241946" y="1487606"/>
            <a:ext cx="6660107" cy="755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Firearm Store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607600" y="2242809"/>
            <a:ext cx="3665561" cy="1199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Project by the students of</a:t>
            </a:r>
          </a:p>
          <a:p>
            <a:r>
              <a:rPr lang="en-US" dirty="0"/>
              <a:t>    Vocational School for </a:t>
            </a:r>
          </a:p>
          <a:p>
            <a:r>
              <a:rPr lang="en-US" dirty="0"/>
              <a:t>Computer Programming and innovation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9A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533959" y="1748064"/>
            <a:ext cx="233525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Aleksandra </a:t>
            </a:r>
            <a:r>
              <a:rPr lang="en-US" dirty="0" err="1"/>
              <a:t>Laleva</a:t>
            </a:r>
            <a:endParaRPr dirty="0"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4484249" y="1772632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 </a:t>
            </a:r>
            <a:r>
              <a:rPr lang="en-US" dirty="0" err="1"/>
              <a:t>Mihov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3"/>
          </p:nvPr>
        </p:nvSpPr>
        <p:spPr>
          <a:xfrm>
            <a:off x="4473004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6274673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Emily </a:t>
            </a:r>
            <a:r>
              <a:rPr lang="en-US" dirty="0" err="1"/>
              <a:t>Kehayova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7"/>
          </p:nvPr>
        </p:nvSpPr>
        <p:spPr>
          <a:xfrm>
            <a:off x="6274673" y="378534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369467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Boris </a:t>
            </a:r>
            <a:r>
              <a:rPr lang="en-US" dirty="0" err="1"/>
              <a:t>Milev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9"/>
          </p:nvPr>
        </p:nvSpPr>
        <p:spPr>
          <a:xfrm>
            <a:off x="2369467" y="378534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4909954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9V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6711623" y="3011380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9G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2781011" y="3025931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-US" dirty="0"/>
              <a:t>B</a:t>
            </a:r>
            <a:endParaRPr dirty="0"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cxnSpLocks/>
          </p:cNvCxnSpPr>
          <p:nvPr/>
        </p:nvCxnSpPr>
        <p:spPr>
          <a:xfrm rot="10800000">
            <a:off x="5446354" y="-7178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cxnSpLocks/>
          </p:cNvCxnSpPr>
          <p:nvPr/>
        </p:nvCxnSpPr>
        <p:spPr>
          <a:xfrm flipV="1">
            <a:off x="3317412" y="-71785"/>
            <a:ext cx="0" cy="308730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cxnSpLocks/>
          </p:cNvCxnSpPr>
          <p:nvPr/>
        </p:nvCxnSpPr>
        <p:spPr>
          <a:xfrm rot="10800000">
            <a:off x="7248023" y="-21085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subTitle" idx="4294967295"/>
          </p:nvPr>
        </p:nvSpPr>
        <p:spPr>
          <a:xfrm>
            <a:off x="6674770" y="1781312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Combining them into a big program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4294967295"/>
          </p:nvPr>
        </p:nvSpPr>
        <p:spPr>
          <a:xfrm>
            <a:off x="2817499" y="1418878"/>
            <a:ext cx="1597200" cy="117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Break the project into tasks for everyone</a:t>
            </a:r>
            <a:endParaRPr sz="1400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294967295"/>
          </p:nvPr>
        </p:nvSpPr>
        <p:spPr>
          <a:xfrm>
            <a:off x="4729278" y="3124303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Making small parts of the code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184260" y="132271"/>
            <a:ext cx="3037213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the making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title" idx="4294967295"/>
          </p:nvPr>
        </p:nvSpPr>
        <p:spPr>
          <a:xfrm>
            <a:off x="905713" y="26411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1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4294967295"/>
          </p:nvPr>
        </p:nvSpPr>
        <p:spPr>
          <a:xfrm>
            <a:off x="905713" y="3124303"/>
            <a:ext cx="1597200" cy="392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Brainstorming</a:t>
            </a:r>
            <a:endParaRPr sz="14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4294967295"/>
          </p:nvPr>
        </p:nvSpPr>
        <p:spPr>
          <a:xfrm>
            <a:off x="2817500" y="26538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4294967295"/>
          </p:nvPr>
        </p:nvSpPr>
        <p:spPr>
          <a:xfrm>
            <a:off x="4729278" y="2647626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3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4294967295"/>
          </p:nvPr>
        </p:nvSpPr>
        <p:spPr>
          <a:xfrm>
            <a:off x="6630848" y="2655128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4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254000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165788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8"/>
          <p:cNvSpPr/>
          <p:nvPr/>
        </p:nvSpPr>
        <p:spPr>
          <a:xfrm>
            <a:off x="7077588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8"/>
          <p:cNvCxnSpPr>
            <a:stCxn id="274" idx="5"/>
            <a:endCxn id="275" idx="1"/>
          </p:cNvCxnSpPr>
          <p:nvPr/>
        </p:nvCxnSpPr>
        <p:spPr>
          <a:xfrm>
            <a:off x="1960368" y="2446793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75" idx="7"/>
            <a:endCxn id="276" idx="3"/>
          </p:cNvCxnSpPr>
          <p:nvPr/>
        </p:nvCxnSpPr>
        <p:spPr>
          <a:xfrm rot="10800000" flipH="1">
            <a:off x="3872143" y="2446665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8"/>
          <p:cNvCxnSpPr>
            <a:endCxn id="277" idx="1"/>
          </p:cNvCxnSpPr>
          <p:nvPr/>
        </p:nvCxnSpPr>
        <p:spPr>
          <a:xfrm>
            <a:off x="5783844" y="2468865"/>
            <a:ext cx="1399800" cy="75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" name="Google Shape;281;p38"/>
          <p:cNvGrpSpPr/>
          <p:nvPr/>
        </p:nvGrpSpPr>
        <p:grpSpPr>
          <a:xfrm>
            <a:off x="7260150" y="3296795"/>
            <a:ext cx="359015" cy="358633"/>
            <a:chOff x="1309875" y="1499912"/>
            <a:chExt cx="359015" cy="358633"/>
          </a:xfrm>
        </p:grpSpPr>
        <p:sp>
          <p:nvSpPr>
            <p:cNvPr id="282" name="Google Shape;282;p38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8"/>
          <p:cNvGrpSpPr/>
          <p:nvPr/>
        </p:nvGrpSpPr>
        <p:grpSpPr>
          <a:xfrm>
            <a:off x="5362579" y="2011243"/>
            <a:ext cx="330613" cy="359015"/>
            <a:chOff x="2219466" y="1500293"/>
            <a:chExt cx="330613" cy="359015"/>
          </a:xfrm>
        </p:grpSpPr>
        <p:sp>
          <p:nvSpPr>
            <p:cNvPr id="292" name="Google Shape;292;p38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36592" y="3322239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12171;p72">
            <a:extLst>
              <a:ext uri="{FF2B5EF4-FFF2-40B4-BE49-F238E27FC236}">
                <a16:creationId xmlns:a16="http://schemas.microsoft.com/office/drawing/2014/main" id="{202F2C3B-D1F0-409A-81B5-064116A2A81E}"/>
              </a:ext>
            </a:extLst>
          </p:cNvPr>
          <p:cNvSpPr/>
          <p:nvPr/>
        </p:nvSpPr>
        <p:spPr>
          <a:xfrm>
            <a:off x="1521086" y="2012286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049982" y="304807"/>
            <a:ext cx="3813015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apps we used in the making of the project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the beginning of the program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2019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later on for the program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2CB34-8265-4775-8AF5-4CEBD51B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32" y="1795428"/>
            <a:ext cx="1298735" cy="1270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A09D9-C3B0-459E-A30A-8BB3897E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7" y="1910973"/>
            <a:ext cx="1159809" cy="115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CE52C-E61B-40DC-A432-E9E5B354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64" y="1911284"/>
            <a:ext cx="1159809" cy="1154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14000"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1"/>
          <p:cNvSpPr txBox="1">
            <a:spLocks noGrp="1"/>
          </p:cNvSpPr>
          <p:nvPr>
            <p:ph type="title"/>
          </p:nvPr>
        </p:nvSpPr>
        <p:spPr>
          <a:xfrm>
            <a:off x="3697058" y="249382"/>
            <a:ext cx="4655687" cy="58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of our Functions: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" name="Google Shape;934;p54">
            <a:extLst>
              <a:ext uri="{FF2B5EF4-FFF2-40B4-BE49-F238E27FC236}">
                <a16:creationId xmlns:a16="http://schemas.microsoft.com/office/drawing/2014/main" id="{B1065893-28B1-4311-9F08-1BA92C154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0071" y="1939998"/>
            <a:ext cx="5818843" cy="8029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75;p31">
            <a:extLst>
              <a:ext uri="{FF2B5EF4-FFF2-40B4-BE49-F238E27FC236}">
                <a16:creationId xmlns:a16="http://schemas.microsoft.com/office/drawing/2014/main" id="{7D5519B7-DC0C-455C-B7A9-D8DDA20ECA9C}"/>
              </a:ext>
            </a:extLst>
          </p:cNvPr>
          <p:cNvCxnSpPr>
            <a:cxnSpLocks/>
          </p:cNvCxnSpPr>
          <p:nvPr/>
        </p:nvCxnSpPr>
        <p:spPr>
          <a:xfrm flipV="1">
            <a:off x="8797037" y="-62345"/>
            <a:ext cx="0" cy="5313218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74;p38">
            <a:extLst>
              <a:ext uri="{FF2B5EF4-FFF2-40B4-BE49-F238E27FC236}">
                <a16:creationId xmlns:a16="http://schemas.microsoft.com/office/drawing/2014/main" id="{6123E707-4FBA-434C-8D4E-2D2D87767BAA}"/>
              </a:ext>
            </a:extLst>
          </p:cNvPr>
          <p:cNvSpPr/>
          <p:nvPr/>
        </p:nvSpPr>
        <p:spPr>
          <a:xfrm>
            <a:off x="7840007" y="3241951"/>
            <a:ext cx="580309" cy="580309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" name="Google Shape;278;p38">
            <a:extLst>
              <a:ext uri="{FF2B5EF4-FFF2-40B4-BE49-F238E27FC236}">
                <a16:creationId xmlns:a16="http://schemas.microsoft.com/office/drawing/2014/main" id="{F3319F13-C7AF-4AC0-9FD9-27B1FA651473}"/>
              </a:ext>
            </a:extLst>
          </p:cNvPr>
          <p:cNvCxnSpPr>
            <a:cxnSpLocks/>
          </p:cNvCxnSpPr>
          <p:nvPr/>
        </p:nvCxnSpPr>
        <p:spPr>
          <a:xfrm>
            <a:off x="8428948" y="3535568"/>
            <a:ext cx="9387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1688;p72">
            <a:extLst>
              <a:ext uri="{FF2B5EF4-FFF2-40B4-BE49-F238E27FC236}">
                <a16:creationId xmlns:a16="http://schemas.microsoft.com/office/drawing/2014/main" id="{4EB4BC2E-196E-4C46-A940-1132CA107AE2}"/>
              </a:ext>
            </a:extLst>
          </p:cNvPr>
          <p:cNvGrpSpPr/>
          <p:nvPr/>
        </p:nvGrpSpPr>
        <p:grpSpPr>
          <a:xfrm>
            <a:off x="7995556" y="3386196"/>
            <a:ext cx="269210" cy="291817"/>
            <a:chOff x="3110101" y="1499880"/>
            <a:chExt cx="330613" cy="358376"/>
          </a:xfrm>
        </p:grpSpPr>
        <p:sp>
          <p:nvSpPr>
            <p:cNvPr id="25" name="Google Shape;11689;p72">
              <a:extLst>
                <a:ext uri="{FF2B5EF4-FFF2-40B4-BE49-F238E27FC236}">
                  <a16:creationId xmlns:a16="http://schemas.microsoft.com/office/drawing/2014/main" id="{CB5BFE49-8A7D-4E38-9921-E3F8E42F409B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Google Shape;11690;p72">
              <a:extLst>
                <a:ext uri="{FF2B5EF4-FFF2-40B4-BE49-F238E27FC236}">
                  <a16:creationId xmlns:a16="http://schemas.microsoft.com/office/drawing/2014/main" id="{EC204AB2-E43D-4F40-886D-CAFC6F7D1045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Google Shape;11691;p72">
              <a:extLst>
                <a:ext uri="{FF2B5EF4-FFF2-40B4-BE49-F238E27FC236}">
                  <a16:creationId xmlns:a16="http://schemas.microsoft.com/office/drawing/2014/main" id="{8B2CE346-AD06-4A21-811B-7C6B7752E52E}"/>
                </a:ext>
              </a:extLst>
            </p:cNvPr>
            <p:cNvSpPr/>
            <p:nvPr/>
          </p:nvSpPr>
          <p:spPr>
            <a:xfrm>
              <a:off x="3110101" y="1580726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1692;p72">
              <a:extLst>
                <a:ext uri="{FF2B5EF4-FFF2-40B4-BE49-F238E27FC236}">
                  <a16:creationId xmlns:a16="http://schemas.microsoft.com/office/drawing/2014/main" id="{83417D7D-4C1C-4D50-B0B5-855221920E7A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Google Shape;11693;p72">
              <a:extLst>
                <a:ext uri="{FF2B5EF4-FFF2-40B4-BE49-F238E27FC236}">
                  <a16:creationId xmlns:a16="http://schemas.microsoft.com/office/drawing/2014/main" id="{7546CA79-FC7B-4D77-80D3-131155DC53DA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Google Shape;11694;p72">
              <a:extLst>
                <a:ext uri="{FF2B5EF4-FFF2-40B4-BE49-F238E27FC236}">
                  <a16:creationId xmlns:a16="http://schemas.microsoft.com/office/drawing/2014/main" id="{9D7DFDC9-A6A9-4AF2-ACBF-BCDBC3C56B25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Google Shape;11695;p72">
              <a:extLst>
                <a:ext uri="{FF2B5EF4-FFF2-40B4-BE49-F238E27FC236}">
                  <a16:creationId xmlns:a16="http://schemas.microsoft.com/office/drawing/2014/main" id="{E6D50E95-958D-4569-96A3-4E433B65A2E1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6"/>
          <p:cNvSpPr txBox="1">
            <a:spLocks noGrp="1"/>
          </p:cNvSpPr>
          <p:nvPr>
            <p:ph type="title"/>
          </p:nvPr>
        </p:nvSpPr>
        <p:spPr>
          <a:xfrm>
            <a:off x="5482839" y="1177637"/>
            <a:ext cx="3191025" cy="909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it’s time for our code</a:t>
            </a:r>
            <a:endParaRPr dirty="0"/>
          </a:p>
        </p:txBody>
      </p:sp>
      <p:grpSp>
        <p:nvGrpSpPr>
          <p:cNvPr id="1018" name="Google Shape;1018;p56"/>
          <p:cNvGrpSpPr/>
          <p:nvPr/>
        </p:nvGrpSpPr>
        <p:grpSpPr>
          <a:xfrm>
            <a:off x="528920" y="885717"/>
            <a:ext cx="4624971" cy="3492319"/>
            <a:chOff x="238125" y="1973675"/>
            <a:chExt cx="2558775" cy="1951825"/>
          </a:xfrm>
        </p:grpSpPr>
        <p:sp>
          <p:nvSpPr>
            <p:cNvPr id="1019" name="Google Shape;1019;p56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1255BD-CA3F-47C6-BEF9-3050AD18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8" y="1063030"/>
            <a:ext cx="4268020" cy="2546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98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 Light</vt:lpstr>
      <vt:lpstr>Arial</vt:lpstr>
      <vt:lpstr>Montserrat Alternates</vt:lpstr>
      <vt:lpstr>Montserrat ExtraBold</vt:lpstr>
      <vt:lpstr>Montserrat</vt:lpstr>
      <vt:lpstr>Tech Company Branding Guidelines by Slidesgo</vt:lpstr>
      <vt:lpstr>Firearm Store</vt:lpstr>
      <vt:lpstr>9A</vt:lpstr>
      <vt:lpstr>Steps of the making</vt:lpstr>
      <vt:lpstr>The apps we used in the making of the project</vt:lpstr>
      <vt:lpstr>Some of our Functions:</vt:lpstr>
      <vt:lpstr>And now it’s time for 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 Store</dc:title>
  <dc:creator>Home-PC</dc:creator>
  <cp:lastModifiedBy>Александра Димитрова Лалева</cp:lastModifiedBy>
  <cp:revision>17</cp:revision>
  <dcterms:modified xsi:type="dcterms:W3CDTF">2020-05-05T16:04:01Z</dcterms:modified>
</cp:coreProperties>
</file>