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F64CB-CDFC-4B25-9A00-629175EFB116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B39623-2373-456A-A00F-CCB7146F39CE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7C4F6CCA-83DC-4595-A7B8-FA4DCD810E93}" type="parTrans" cxnId="{5F545059-C6F8-4C73-AF70-509BDDE948CD}">
      <dgm:prSet/>
      <dgm:spPr/>
      <dgm:t>
        <a:bodyPr/>
        <a:lstStyle/>
        <a:p>
          <a:endParaRPr lang="en-US"/>
        </a:p>
      </dgm:t>
    </dgm:pt>
    <dgm:pt modelId="{963C85EF-35B4-40C8-BF49-C5B9D4655C5E}" type="sibTrans" cxnId="{5F545059-C6F8-4C73-AF70-509BDDE948CD}">
      <dgm:prSet/>
      <dgm:spPr/>
      <dgm:t>
        <a:bodyPr/>
        <a:lstStyle/>
        <a:p>
          <a:endParaRPr lang="en-US"/>
        </a:p>
      </dgm:t>
    </dgm:pt>
    <dgm:pt modelId="{BBC69AFA-5CE8-45B0-8F0E-BEE4B7B41B55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3D6CEBEC-05DB-46D9-9AC2-F56E23CA5206}" type="parTrans" cxnId="{FA1DE240-7CD8-4B59-96F6-5D9A426E834A}">
      <dgm:prSet/>
      <dgm:spPr/>
      <dgm:t>
        <a:bodyPr/>
        <a:lstStyle/>
        <a:p>
          <a:endParaRPr lang="en-US"/>
        </a:p>
      </dgm:t>
    </dgm:pt>
    <dgm:pt modelId="{81E3A59A-295A-4C87-AAFC-F8D3A1EB347E}" type="sibTrans" cxnId="{FA1DE240-7CD8-4B59-96F6-5D9A426E834A}">
      <dgm:prSet/>
      <dgm:spPr/>
      <dgm:t>
        <a:bodyPr/>
        <a:lstStyle/>
        <a:p>
          <a:endParaRPr lang="en-US"/>
        </a:p>
      </dgm:t>
    </dgm:pt>
    <dgm:pt modelId="{2FDCB011-35DC-4352-BE02-29F5F7157C47}">
      <dgm:prSet phldrT="[Text]"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88343470-6AD5-4440-9F04-F1B76502BA43}" type="parTrans" cxnId="{D5722322-7773-40DC-93DE-83E729ECF6CD}">
      <dgm:prSet/>
      <dgm:spPr/>
      <dgm:t>
        <a:bodyPr/>
        <a:lstStyle/>
        <a:p>
          <a:endParaRPr lang="en-US"/>
        </a:p>
      </dgm:t>
    </dgm:pt>
    <dgm:pt modelId="{397B210C-B638-49FB-8D87-1EC6C4621FB0}" type="sibTrans" cxnId="{D5722322-7773-40DC-93DE-83E729ECF6CD}">
      <dgm:prSet/>
      <dgm:spPr/>
      <dgm:t>
        <a:bodyPr/>
        <a:lstStyle/>
        <a:p>
          <a:endParaRPr lang="en-US"/>
        </a:p>
      </dgm:t>
    </dgm:pt>
    <dgm:pt modelId="{3E448724-C549-45A5-8F2C-DF6404B4DAB3}" type="pres">
      <dgm:prSet presAssocID="{4E1F64CB-CDFC-4B25-9A00-629175EFB11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0A3894-7B9E-49EE-A883-EF1B2FCB1D40}" type="pres">
      <dgm:prSet presAssocID="{40B39623-2373-456A-A00F-CCB7146F39CE}" presName="composite" presStyleCnt="0"/>
      <dgm:spPr/>
    </dgm:pt>
    <dgm:pt modelId="{F1EA4A1B-B9FC-42A8-87E0-634B90B2EED5}" type="pres">
      <dgm:prSet presAssocID="{40B39623-2373-456A-A00F-CCB7146F39C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DFA880-B6DA-4D1F-A7CB-7E60FFE0F1F8}" type="pres">
      <dgm:prSet presAssocID="{40B39623-2373-456A-A00F-CCB7146F39C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05BE0-594E-4EAD-9EDD-D8126C3EF683}" type="pres">
      <dgm:prSet presAssocID="{963C85EF-35B4-40C8-BF49-C5B9D4655C5E}" presName="spacing" presStyleCnt="0"/>
      <dgm:spPr/>
    </dgm:pt>
    <dgm:pt modelId="{3614E902-E326-4EA6-B1DE-7996573F8721}" type="pres">
      <dgm:prSet presAssocID="{BBC69AFA-5CE8-45B0-8F0E-BEE4B7B41B55}" presName="composite" presStyleCnt="0"/>
      <dgm:spPr/>
    </dgm:pt>
    <dgm:pt modelId="{82B3DEB0-2240-472B-B277-4450E10DB6E5}" type="pres">
      <dgm:prSet presAssocID="{BBC69AFA-5CE8-45B0-8F0E-BEE4B7B41B5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038552C-B9FE-4040-9BB6-C5B9CBC83319}" type="pres">
      <dgm:prSet presAssocID="{BBC69AFA-5CE8-45B0-8F0E-BEE4B7B41B5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D1460-8D5E-4F49-ACC9-A69802724C2C}" type="pres">
      <dgm:prSet presAssocID="{81E3A59A-295A-4C87-AAFC-F8D3A1EB347E}" presName="spacing" presStyleCnt="0"/>
      <dgm:spPr/>
    </dgm:pt>
    <dgm:pt modelId="{752E45DD-587B-4D5C-B3CE-B9D53C946E8A}" type="pres">
      <dgm:prSet presAssocID="{2FDCB011-35DC-4352-BE02-29F5F7157C47}" presName="composite" presStyleCnt="0"/>
      <dgm:spPr/>
    </dgm:pt>
    <dgm:pt modelId="{554B0840-24DC-4CEE-869F-838F3A045EC6}" type="pres">
      <dgm:prSet presAssocID="{2FDCB011-35DC-4352-BE02-29F5F7157C47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E9EE37B-395A-49DB-BC8E-09DB90CB49D5}" type="pres">
      <dgm:prSet presAssocID="{2FDCB011-35DC-4352-BE02-29F5F7157C4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22322-7773-40DC-93DE-83E729ECF6CD}" srcId="{4E1F64CB-CDFC-4B25-9A00-629175EFB116}" destId="{2FDCB011-35DC-4352-BE02-29F5F7157C47}" srcOrd="2" destOrd="0" parTransId="{88343470-6AD5-4440-9F04-F1B76502BA43}" sibTransId="{397B210C-B638-49FB-8D87-1EC6C4621FB0}"/>
    <dgm:cxn modelId="{0F897C29-5423-4FEC-827A-560C563FA447}" type="presOf" srcId="{BBC69AFA-5CE8-45B0-8F0E-BEE4B7B41B55}" destId="{E038552C-B9FE-4040-9BB6-C5B9CBC83319}" srcOrd="0" destOrd="0" presId="urn:microsoft.com/office/officeart/2005/8/layout/vList3"/>
    <dgm:cxn modelId="{FA1DE240-7CD8-4B59-96F6-5D9A426E834A}" srcId="{4E1F64CB-CDFC-4B25-9A00-629175EFB116}" destId="{BBC69AFA-5CE8-45B0-8F0E-BEE4B7B41B55}" srcOrd="1" destOrd="0" parTransId="{3D6CEBEC-05DB-46D9-9AC2-F56E23CA5206}" sibTransId="{81E3A59A-295A-4C87-AAFC-F8D3A1EB347E}"/>
    <dgm:cxn modelId="{3DE951FE-F792-47A1-B8EA-6EE868FF0B35}" type="presOf" srcId="{40B39623-2373-456A-A00F-CCB7146F39CE}" destId="{21DFA880-B6DA-4D1F-A7CB-7E60FFE0F1F8}" srcOrd="0" destOrd="0" presId="urn:microsoft.com/office/officeart/2005/8/layout/vList3"/>
    <dgm:cxn modelId="{5F545059-C6F8-4C73-AF70-509BDDE948CD}" srcId="{4E1F64CB-CDFC-4B25-9A00-629175EFB116}" destId="{40B39623-2373-456A-A00F-CCB7146F39CE}" srcOrd="0" destOrd="0" parTransId="{7C4F6CCA-83DC-4595-A7B8-FA4DCD810E93}" sibTransId="{963C85EF-35B4-40C8-BF49-C5B9D4655C5E}"/>
    <dgm:cxn modelId="{0406B7B7-6E2E-4C54-9034-3B4788F444F3}" type="presOf" srcId="{2FDCB011-35DC-4352-BE02-29F5F7157C47}" destId="{5E9EE37B-395A-49DB-BC8E-09DB90CB49D5}" srcOrd="0" destOrd="0" presId="urn:microsoft.com/office/officeart/2005/8/layout/vList3"/>
    <dgm:cxn modelId="{A5399FC7-7779-42F8-8CB1-BB8649466580}" type="presOf" srcId="{4E1F64CB-CDFC-4B25-9A00-629175EFB116}" destId="{3E448724-C549-45A5-8F2C-DF6404B4DAB3}" srcOrd="0" destOrd="0" presId="urn:microsoft.com/office/officeart/2005/8/layout/vList3"/>
    <dgm:cxn modelId="{28576869-9FD7-4768-B06C-D2D02D1772BA}" type="presParOf" srcId="{3E448724-C549-45A5-8F2C-DF6404B4DAB3}" destId="{D10A3894-7B9E-49EE-A883-EF1B2FCB1D40}" srcOrd="0" destOrd="0" presId="urn:microsoft.com/office/officeart/2005/8/layout/vList3"/>
    <dgm:cxn modelId="{1FD19155-D290-40EB-A431-97C03E3A852A}" type="presParOf" srcId="{D10A3894-7B9E-49EE-A883-EF1B2FCB1D40}" destId="{F1EA4A1B-B9FC-42A8-87E0-634B90B2EED5}" srcOrd="0" destOrd="0" presId="urn:microsoft.com/office/officeart/2005/8/layout/vList3"/>
    <dgm:cxn modelId="{0DCAE38F-D394-441A-928C-69440EF482CA}" type="presParOf" srcId="{D10A3894-7B9E-49EE-A883-EF1B2FCB1D40}" destId="{21DFA880-B6DA-4D1F-A7CB-7E60FFE0F1F8}" srcOrd="1" destOrd="0" presId="urn:microsoft.com/office/officeart/2005/8/layout/vList3"/>
    <dgm:cxn modelId="{2444FEA3-3B30-4D16-AE01-E1853CED14F1}" type="presParOf" srcId="{3E448724-C549-45A5-8F2C-DF6404B4DAB3}" destId="{D2F05BE0-594E-4EAD-9EDD-D8126C3EF683}" srcOrd="1" destOrd="0" presId="urn:microsoft.com/office/officeart/2005/8/layout/vList3"/>
    <dgm:cxn modelId="{0D6196FE-5324-4647-B2A6-EAEC90A9BFF6}" type="presParOf" srcId="{3E448724-C549-45A5-8F2C-DF6404B4DAB3}" destId="{3614E902-E326-4EA6-B1DE-7996573F8721}" srcOrd="2" destOrd="0" presId="urn:microsoft.com/office/officeart/2005/8/layout/vList3"/>
    <dgm:cxn modelId="{75BC81BA-7A52-4836-82D3-F7B17DDCBDB0}" type="presParOf" srcId="{3614E902-E326-4EA6-B1DE-7996573F8721}" destId="{82B3DEB0-2240-472B-B277-4450E10DB6E5}" srcOrd="0" destOrd="0" presId="urn:microsoft.com/office/officeart/2005/8/layout/vList3"/>
    <dgm:cxn modelId="{249E8A97-4CAB-40BB-8FAB-B24259177C91}" type="presParOf" srcId="{3614E902-E326-4EA6-B1DE-7996573F8721}" destId="{E038552C-B9FE-4040-9BB6-C5B9CBC83319}" srcOrd="1" destOrd="0" presId="urn:microsoft.com/office/officeart/2005/8/layout/vList3"/>
    <dgm:cxn modelId="{063767E5-38FA-405A-860F-3031D57C23A0}" type="presParOf" srcId="{3E448724-C549-45A5-8F2C-DF6404B4DAB3}" destId="{7E7D1460-8D5E-4F49-ACC9-A69802724C2C}" srcOrd="3" destOrd="0" presId="urn:microsoft.com/office/officeart/2005/8/layout/vList3"/>
    <dgm:cxn modelId="{3C98A024-E6DC-4468-9AE1-F5D374E8E2DF}" type="presParOf" srcId="{3E448724-C549-45A5-8F2C-DF6404B4DAB3}" destId="{752E45DD-587B-4D5C-B3CE-B9D53C946E8A}" srcOrd="4" destOrd="0" presId="urn:microsoft.com/office/officeart/2005/8/layout/vList3"/>
    <dgm:cxn modelId="{FAD50F73-4A34-4B81-B5ED-2D14C902CC8E}" type="presParOf" srcId="{752E45DD-587B-4D5C-B3CE-B9D53C946E8A}" destId="{554B0840-24DC-4CEE-869F-838F3A045EC6}" srcOrd="0" destOrd="0" presId="urn:microsoft.com/office/officeart/2005/8/layout/vList3"/>
    <dgm:cxn modelId="{10F29BBD-4AF6-4119-9D49-4B44D133605F}" type="presParOf" srcId="{752E45DD-587B-4D5C-B3CE-B9D53C946E8A}" destId="{5E9EE37B-395A-49DB-BC8E-09DB90CB49D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FA880-B6DA-4D1F-A7CB-7E60FFE0F1F8}">
      <dsp:nvSpPr>
        <dsp:cNvPr id="0" name=""/>
        <dsp:cNvSpPr/>
      </dsp:nvSpPr>
      <dsp:spPr>
        <a:xfrm rot="10800000">
          <a:off x="1336292" y="2143"/>
          <a:ext cx="4162918" cy="11509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3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HTML</a:t>
          </a:r>
          <a:endParaRPr lang="en-US" sz="5700" kern="1200" dirty="0"/>
        </a:p>
      </dsp:txBody>
      <dsp:txXfrm rot="10800000">
        <a:off x="1624030" y="2143"/>
        <a:ext cx="3875180" cy="1150952"/>
      </dsp:txXfrm>
    </dsp:sp>
    <dsp:sp modelId="{F1EA4A1B-B9FC-42A8-87E0-634B90B2EED5}">
      <dsp:nvSpPr>
        <dsp:cNvPr id="0" name=""/>
        <dsp:cNvSpPr/>
      </dsp:nvSpPr>
      <dsp:spPr>
        <a:xfrm>
          <a:off x="760816" y="2143"/>
          <a:ext cx="1150952" cy="11509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8552C-B9FE-4040-9BB6-C5B9CBC83319}">
      <dsp:nvSpPr>
        <dsp:cNvPr id="0" name=""/>
        <dsp:cNvSpPr/>
      </dsp:nvSpPr>
      <dsp:spPr>
        <a:xfrm rot="10800000">
          <a:off x="1336292" y="1496663"/>
          <a:ext cx="4162918" cy="1150952"/>
        </a:xfrm>
        <a:prstGeom prst="homePlate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3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CSS</a:t>
          </a:r>
          <a:endParaRPr lang="en-US" sz="5700" kern="1200" dirty="0"/>
        </a:p>
      </dsp:txBody>
      <dsp:txXfrm rot="10800000">
        <a:off x="1624030" y="1496663"/>
        <a:ext cx="3875180" cy="1150952"/>
      </dsp:txXfrm>
    </dsp:sp>
    <dsp:sp modelId="{82B3DEB0-2240-472B-B277-4450E10DB6E5}">
      <dsp:nvSpPr>
        <dsp:cNvPr id="0" name=""/>
        <dsp:cNvSpPr/>
      </dsp:nvSpPr>
      <dsp:spPr>
        <a:xfrm>
          <a:off x="760816" y="1496663"/>
          <a:ext cx="1150952" cy="11509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EE37B-395A-49DB-BC8E-09DB90CB49D5}">
      <dsp:nvSpPr>
        <dsp:cNvPr id="0" name=""/>
        <dsp:cNvSpPr/>
      </dsp:nvSpPr>
      <dsp:spPr>
        <a:xfrm rot="10800000">
          <a:off x="1336292" y="2991184"/>
          <a:ext cx="4162918" cy="1150952"/>
        </a:xfrm>
        <a:prstGeom prst="homePlate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3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jQuery</a:t>
          </a:r>
          <a:endParaRPr lang="en-US" sz="5700" kern="1200" dirty="0"/>
        </a:p>
      </dsp:txBody>
      <dsp:txXfrm rot="10800000">
        <a:off x="1624030" y="2991184"/>
        <a:ext cx="3875180" cy="1150952"/>
      </dsp:txXfrm>
    </dsp:sp>
    <dsp:sp modelId="{554B0840-24DC-4CEE-869F-838F3A045EC6}">
      <dsp:nvSpPr>
        <dsp:cNvPr id="0" name=""/>
        <dsp:cNvSpPr/>
      </dsp:nvSpPr>
      <dsp:spPr>
        <a:xfrm>
          <a:off x="760816" y="2991184"/>
          <a:ext cx="1150952" cy="11509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34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686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23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1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71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133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7742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227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4012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57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86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324933-4243-4959-8CE3-AD613147AE5D}" type="datetimeFigureOut">
              <a:rPr lang="bg-BG" smtClean="0"/>
              <a:t>2.2.2020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Simply ecological world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Emily Kehayova &amp; Georgi Mihov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705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Emily </a:t>
            </a:r>
            <a:r>
              <a:rPr lang="en-US" dirty="0" smtClean="0"/>
              <a:t>Kehayova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Georgi </a:t>
            </a:r>
            <a:r>
              <a:rPr lang="en-US" dirty="0" smtClean="0"/>
              <a:t>Mihov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21" y="2847655"/>
            <a:ext cx="1860014" cy="18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6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320" y="2286000"/>
            <a:ext cx="4754880" cy="22417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Give useful information about saving water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information is presented in a simple way that is easy to understand 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48" y="1985664"/>
            <a:ext cx="4035902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2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bg-BG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03606614"/>
              </p:ext>
            </p:extLst>
          </p:nvPr>
        </p:nvGraphicFramePr>
        <p:xfrm>
          <a:off x="1024128" y="2084832"/>
          <a:ext cx="6260028" cy="4144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17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1EA4A1B-B9FC-42A8-87E0-634B90B2E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F1EA4A1B-B9FC-42A8-87E0-634B90B2E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graphicEl>
                                              <a:dgm id="{F1EA4A1B-B9FC-42A8-87E0-634B90B2E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1DFA880-B6DA-4D1F-A7CB-7E60FFE0F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dgm id="{21DFA880-B6DA-4D1F-A7CB-7E60FFE0F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graphicEl>
                                              <a:dgm id="{21DFA880-B6DA-4D1F-A7CB-7E60FFE0F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2B3DEB0-2240-472B-B277-4450E10DB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dgm id="{82B3DEB0-2240-472B-B277-4450E10DB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82B3DEB0-2240-472B-B277-4450E10DB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038552C-B9FE-4040-9BB6-C5B9CBC83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graphicEl>
                                              <a:dgm id="{E038552C-B9FE-4040-9BB6-C5B9CBC83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graphicEl>
                                              <a:dgm id="{E038552C-B9FE-4040-9BB6-C5B9CBC83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54B0840-24DC-4CEE-869F-838F3A04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graphicEl>
                                              <a:dgm id="{554B0840-24DC-4CEE-869F-838F3A04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graphicEl>
                                              <a:dgm id="{554B0840-24DC-4CEE-869F-838F3A04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E9EE37B-395A-49DB-BC8E-09DB90CB4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graphicEl>
                                              <a:dgm id="{5E9EE37B-395A-49DB-BC8E-09DB90CB4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dgm id="{5E9EE37B-395A-49DB-BC8E-09DB90CB4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the project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Improving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Translating the site in other languages</a:t>
            </a:r>
          </a:p>
          <a:p>
            <a:pPr>
              <a:buFont typeface="Wingdings" panose="05000000000000000000" pitchFamily="2" charset="2"/>
              <a:buChar char="v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9985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090" y="2631383"/>
            <a:ext cx="6524978" cy="149961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for </a:t>
            </a:r>
            <a:r>
              <a:rPr lang="en-US" sz="7200" dirty="0" smtClean="0"/>
              <a:t>your attention</a:t>
            </a:r>
            <a:endParaRPr lang="bg-BG" sz="7200" dirty="0"/>
          </a:p>
        </p:txBody>
      </p:sp>
      <p:pic>
        <p:nvPicPr>
          <p:cNvPr id="2050" name="Picture 2" descr="Резултат с изображение за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178" y="1823494"/>
            <a:ext cx="7645231" cy="31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24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60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Tw Cen MT</vt:lpstr>
      <vt:lpstr>Tw Cen MT Condensed</vt:lpstr>
      <vt:lpstr>Wingdings</vt:lpstr>
      <vt:lpstr>Wingdings 3</vt:lpstr>
      <vt:lpstr>Integral</vt:lpstr>
      <vt:lpstr>Simply ecological world</vt:lpstr>
      <vt:lpstr>Our team </vt:lpstr>
      <vt:lpstr>Purpose of the project</vt:lpstr>
      <vt:lpstr>Used technologies</vt:lpstr>
      <vt:lpstr>Future of the project</vt:lpstr>
      <vt:lpstr> 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ecological world</dc:title>
  <dc:creator>Емили Дилиянова Кехайова</dc:creator>
  <cp:lastModifiedBy>Емили Дилиянова Кехайова</cp:lastModifiedBy>
  <cp:revision>22</cp:revision>
  <dcterms:created xsi:type="dcterms:W3CDTF">2020-01-26T19:21:03Z</dcterms:created>
  <dcterms:modified xsi:type="dcterms:W3CDTF">2020-02-02T21:18:30Z</dcterms:modified>
</cp:coreProperties>
</file>