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123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9266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034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142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3174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8873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4283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538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880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8030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4266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97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7304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45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8553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430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603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324933-4243-4959-8CE3-AD613147AE5D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9329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Simply ecological world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Emily Kehayova &amp; Georgi Mihov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705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969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2428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Simply ecological world</vt:lpstr>
      <vt:lpstr>What 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ecological world</dc:title>
  <dc:creator>Емили Дилиянова Кехайова</dc:creator>
  <cp:lastModifiedBy>Емили Дилиянова Кехайова</cp:lastModifiedBy>
  <cp:revision>4</cp:revision>
  <dcterms:created xsi:type="dcterms:W3CDTF">2020-01-26T19:21:03Z</dcterms:created>
  <dcterms:modified xsi:type="dcterms:W3CDTF">2020-01-26T20:06:29Z</dcterms:modified>
</cp:coreProperties>
</file>