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4" r:id="rId5"/>
    <p:sldId id="320" r:id="rId6"/>
    <p:sldId id="313" r:id="rId7"/>
    <p:sldId id="321" r:id="rId8"/>
    <p:sldId id="27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D3B"/>
    <a:srgbClr val="2FC5FA"/>
    <a:srgbClr val="F4BACE"/>
    <a:srgbClr val="F2AC30"/>
    <a:srgbClr val="FE3FE4"/>
    <a:srgbClr val="F2AF36"/>
    <a:srgbClr val="ABD0D1"/>
    <a:srgbClr val="25C3FB"/>
    <a:srgbClr val="05B3F1"/>
    <a:srgbClr val="1EE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FDB1076-7CAA-4A2C-93BD-B9BDC464E920}"/>
              </a:ext>
            </a:extLst>
          </p:cNvPr>
          <p:cNvSpPr txBox="1"/>
          <p:nvPr/>
        </p:nvSpPr>
        <p:spPr>
          <a:xfrm>
            <a:off x="5989739" y="4300017"/>
            <a:ext cx="53661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>
                <a:solidFill>
                  <a:srgbClr val="FE3FE4"/>
                </a:solidFill>
                <a:latin typeface="+mj-lt"/>
              </a:rPr>
              <a:t>The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>
                <a:solidFill>
                  <a:srgbClr val="F2AC30"/>
                </a:solidFill>
                <a:latin typeface="+mj-lt"/>
              </a:rPr>
              <a:t>Ludo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>
                <a:solidFill>
                  <a:srgbClr val="2FC5FA"/>
                </a:solidFill>
                <a:latin typeface="+mj-lt"/>
              </a:rPr>
              <a:t>Game</a:t>
            </a:r>
            <a:endParaRPr lang="ko-KR" altLang="en-US" sz="5400" dirty="0">
              <a:solidFill>
                <a:srgbClr val="2FC5FA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5899-1E72-4D7A-8D7D-C99B8B3F8E79}"/>
              </a:ext>
            </a:extLst>
          </p:cNvPr>
          <p:cNvSpPr txBox="1"/>
          <p:nvPr/>
        </p:nvSpPr>
        <p:spPr>
          <a:xfrm>
            <a:off x="7622174" y="5784755"/>
            <a:ext cx="328859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 game by </a:t>
            </a:r>
            <a:r>
              <a:rPr lang="en-US" altLang="ko-KR" sz="1867" dirty="0">
                <a:solidFill>
                  <a:srgbClr val="FE4D3B"/>
                </a:solidFill>
                <a:cs typeface="Arial" pitchFamily="34" charset="0"/>
              </a:rPr>
              <a:t>The Red Pandas</a:t>
            </a:r>
            <a:endParaRPr lang="ko-KR" altLang="en-US" sz="1867" dirty="0">
              <a:solidFill>
                <a:srgbClr val="FE4D3B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1325461" y="4873390"/>
            <a:ext cx="608353" cy="608353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9393898" y="3195793"/>
            <a:ext cx="343122" cy="343122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6087497" y="358167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4340083" y="5146163"/>
            <a:ext cx="532626" cy="53262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6300132" y="4300017"/>
            <a:ext cx="525865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11004362" y="5784755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7D6D50-1B6B-4A8F-9DD5-04FA7EE4A7CC}"/>
              </a:ext>
            </a:extLst>
          </p:cNvPr>
          <p:cNvGrpSpPr/>
          <p:nvPr/>
        </p:nvGrpSpPr>
        <p:grpSpPr>
          <a:xfrm>
            <a:off x="9517286" y="3259231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Diamond 67">
            <a:extLst>
              <a:ext uri="{FF2B5EF4-FFF2-40B4-BE49-F238E27FC236}">
                <a16:creationId xmlns:a16="http://schemas.microsoft.com/office/drawing/2014/main" id="{CE2F0101-1C51-4370-A20C-A75A686C7C55}"/>
              </a:ext>
            </a:extLst>
          </p:cNvPr>
          <p:cNvSpPr/>
          <p:nvPr/>
        </p:nvSpPr>
        <p:spPr>
          <a:xfrm>
            <a:off x="9986066" y="15510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1B4F883C-0AED-4ECE-BA1F-E9BEC89D3044}"/>
              </a:ext>
            </a:extLst>
          </p:cNvPr>
          <p:cNvSpPr/>
          <p:nvPr/>
        </p:nvSpPr>
        <p:spPr>
          <a:xfrm>
            <a:off x="7185588" y="5784755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940011" y="1135231"/>
            <a:ext cx="347989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Content</a:t>
            </a:r>
          </a:p>
          <a:p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Page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 rot="20553990">
            <a:off x="4275692" y="3165519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 rot="1078480"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 rot="18895808"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 rot="18876781">
            <a:off x="10400776" y="5982656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8D45E1-3406-4A9F-936E-982BCC338E2E}"/>
              </a:ext>
            </a:extLst>
          </p:cNvPr>
          <p:cNvGrpSpPr/>
          <p:nvPr/>
        </p:nvGrpSpPr>
        <p:grpSpPr>
          <a:xfrm>
            <a:off x="7933267" y="1059863"/>
            <a:ext cx="5515430" cy="1015663"/>
            <a:chOff x="6127001" y="975256"/>
            <a:chExt cx="5515430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980591" y="1273713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Our Team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 rot="1298447"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30E984-2898-446A-BBCC-972A4F5C8A11}"/>
              </a:ext>
            </a:extLst>
          </p:cNvPr>
          <p:cNvGrpSpPr/>
          <p:nvPr/>
        </p:nvGrpSpPr>
        <p:grpSpPr>
          <a:xfrm>
            <a:off x="6842513" y="2239553"/>
            <a:ext cx="5515430" cy="1015663"/>
            <a:chOff x="6127001" y="975256"/>
            <a:chExt cx="5515430" cy="101566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2ADD4C-C730-418D-8969-EBE392E13CE9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2D60BF5-734C-4822-B3C3-C1F81420029C}"/>
                </a:ext>
              </a:extLst>
            </p:cNvPr>
            <p:cNvSpPr txBox="1"/>
            <p:nvPr/>
          </p:nvSpPr>
          <p:spPr>
            <a:xfrm>
              <a:off x="6980591" y="1273713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Our Goal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CA6C78-DA6C-4275-82EC-3787DFB5550A}"/>
              </a:ext>
            </a:extLst>
          </p:cNvPr>
          <p:cNvGrpSpPr/>
          <p:nvPr/>
        </p:nvGrpSpPr>
        <p:grpSpPr>
          <a:xfrm>
            <a:off x="7933267" y="3412049"/>
            <a:ext cx="5515430" cy="1015663"/>
            <a:chOff x="6127001" y="975256"/>
            <a:chExt cx="5515430" cy="101566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3C1ED3-456D-48B3-A18D-AA9B10A97955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A994B7-3E11-497F-B303-F940B1BA2CA3}"/>
                </a:ext>
              </a:extLst>
            </p:cNvPr>
            <p:cNvSpPr txBox="1"/>
            <p:nvPr/>
          </p:nvSpPr>
          <p:spPr>
            <a:xfrm>
              <a:off x="6980591" y="1273713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What We Used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B6C371-5C94-42CD-86BA-EE65CCA8A0A3}"/>
              </a:ext>
            </a:extLst>
          </p:cNvPr>
          <p:cNvGrpSpPr/>
          <p:nvPr/>
        </p:nvGrpSpPr>
        <p:grpSpPr>
          <a:xfrm>
            <a:off x="6879849" y="4620336"/>
            <a:ext cx="5515430" cy="1015663"/>
            <a:chOff x="6127001" y="975256"/>
            <a:chExt cx="5515430" cy="101566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430735-CE10-49F3-A6C7-1CCE8BAAA7F2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E65764-3AA6-4F74-89F2-7ACE88A1A06E}"/>
                </a:ext>
              </a:extLst>
            </p:cNvPr>
            <p:cNvSpPr txBox="1"/>
            <p:nvPr/>
          </p:nvSpPr>
          <p:spPr>
            <a:xfrm>
              <a:off x="6980591" y="1273713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The Game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95" name="Diamond 94">
            <a:extLst>
              <a:ext uri="{FF2B5EF4-FFF2-40B4-BE49-F238E27FC236}">
                <a16:creationId xmlns:a16="http://schemas.microsoft.com/office/drawing/2014/main" id="{C621E886-181B-465B-893D-1273F9303362}"/>
              </a:ext>
            </a:extLst>
          </p:cNvPr>
          <p:cNvSpPr/>
          <p:nvPr/>
        </p:nvSpPr>
        <p:spPr>
          <a:xfrm>
            <a:off x="9264938" y="2523887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7D0A7887-5CD3-4483-AED4-F9BC0492999F}"/>
              </a:ext>
            </a:extLst>
          </p:cNvPr>
          <p:cNvSpPr/>
          <p:nvPr/>
        </p:nvSpPr>
        <p:spPr>
          <a:xfrm>
            <a:off x="7515146" y="134940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0757712A-1AE1-44BA-B647-9924A8C300FB}"/>
              </a:ext>
            </a:extLst>
          </p:cNvPr>
          <p:cNvSpPr/>
          <p:nvPr/>
        </p:nvSpPr>
        <p:spPr>
          <a:xfrm>
            <a:off x="9272282" y="4918793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3856E030-CBFA-48FE-A54F-1EE7489810C1}"/>
              </a:ext>
            </a:extLst>
          </p:cNvPr>
          <p:cNvSpPr/>
          <p:nvPr/>
        </p:nvSpPr>
        <p:spPr>
          <a:xfrm>
            <a:off x="7515146" y="367403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4698517C-3291-4B85-A2A9-BBCAF25252A8}"/>
              </a:ext>
            </a:extLst>
          </p:cNvPr>
          <p:cNvSpPr/>
          <p:nvPr/>
        </p:nvSpPr>
        <p:spPr>
          <a:xfrm rot="20004029">
            <a:off x="11274349" y="423136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6FD9A4E-234B-48AF-BA16-452606DF888E}"/>
              </a:ext>
            </a:extLst>
          </p:cNvPr>
          <p:cNvGrpSpPr/>
          <p:nvPr/>
        </p:nvGrpSpPr>
        <p:grpSpPr>
          <a:xfrm>
            <a:off x="4718376" y="6278959"/>
            <a:ext cx="2620319" cy="525185"/>
            <a:chOff x="1612709" y="1258934"/>
            <a:chExt cx="2620319" cy="52518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F586C08-F75F-4D9A-B61C-76A8ABEDC425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BC18A9F-8A28-4613-B856-4D138FB697F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78AB0B-0223-49DB-8D12-D2DEE0BACB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0E5A6C-9E56-444D-AB84-102845A44CC3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A06523B-4D52-413F-BD55-52DFAEE71EBB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23B202B-3EF5-4BE8-A105-387A14931A6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770D54C-BB84-4FCE-A383-A57C3D74AB62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2F2C29B-E1EE-4E78-9079-388BDFD6DBF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69F7949-A166-410E-A40F-44A2ECCC4A67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6532EC4-CF52-458E-8F3C-D2F880353B8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E5A4F2E-4255-41F3-9D37-7550CABAD3C9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415DEEB-A142-4202-A515-663267E83257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9B60FBB-6FBA-46EA-B2D0-84567BEEC53B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62DD929-7819-4B90-82BE-DB2EE32932D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D0353A7-8D4B-440B-B3A7-ABE2AE4B97D0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9038FBA-D4D7-4A91-B785-BDBC7395AD3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996F025-9A0F-4867-B7D3-798EFCCC7949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D5EF6D1-3E10-4453-A6D8-3DC373714AB8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51CA990-CFB3-4DD5-B511-69057D4CA7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C4EAA61-1335-4BB2-9CA3-042B460CD34D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9BD6501-EDA7-4F1D-8386-8E1F7E3BB7E3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F1D02-A538-46D1-A45F-AE8F17476609}"/>
              </a:ext>
            </a:extLst>
          </p:cNvPr>
          <p:cNvCxnSpPr>
            <a:cxnSpLocks/>
          </p:cNvCxnSpPr>
          <p:nvPr/>
        </p:nvCxnSpPr>
        <p:spPr>
          <a:xfrm flipH="1">
            <a:off x="408562" y="764705"/>
            <a:ext cx="11783439" cy="60932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26189F-BD54-4415-8C05-707C63B996BE}"/>
              </a:ext>
            </a:extLst>
          </p:cNvPr>
          <p:cNvSpPr/>
          <p:nvPr/>
        </p:nvSpPr>
        <p:spPr>
          <a:xfrm rot="1020000">
            <a:off x="8440013" y="241349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BE1B81-A7CE-4743-97AF-6422658D9C9C}"/>
              </a:ext>
            </a:extLst>
          </p:cNvPr>
          <p:cNvSpPr/>
          <p:nvPr/>
        </p:nvSpPr>
        <p:spPr>
          <a:xfrm rot="1020000">
            <a:off x="2846054" y="5329600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F7A3E0-AC32-4808-9F99-59D3F9689371}"/>
              </a:ext>
            </a:extLst>
          </p:cNvPr>
          <p:cNvSpPr/>
          <p:nvPr/>
        </p:nvSpPr>
        <p:spPr>
          <a:xfrm rot="1020000">
            <a:off x="5682657" y="3879286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5468-1993-4955-8D8A-9639C5268990}"/>
              </a:ext>
            </a:extLst>
          </p:cNvPr>
          <p:cNvSpPr txBox="1"/>
          <p:nvPr/>
        </p:nvSpPr>
        <p:spPr>
          <a:xfrm>
            <a:off x="6214663" y="4263418"/>
            <a:ext cx="2798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Aleksandra </a:t>
            </a:r>
            <a:r>
              <a:rPr lang="en-US" altLang="ko-KR" sz="1500" b="1" dirty="0" err="1">
                <a:solidFill>
                  <a:schemeClr val="bg1"/>
                </a:solidFill>
                <a:cs typeface="Arial" pitchFamily="34" charset="0"/>
              </a:rPr>
              <a:t>Laleva</a:t>
            </a:r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Graphic/Game Designer and presentation </a:t>
            </a:r>
            <a:endParaRPr lang="ko-KR" altLang="en-US" sz="15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DD0F7-E024-4615-8E02-DF57FD6EE4A9}"/>
              </a:ext>
            </a:extLst>
          </p:cNvPr>
          <p:cNvSpPr txBox="1"/>
          <p:nvPr/>
        </p:nvSpPr>
        <p:spPr>
          <a:xfrm>
            <a:off x="70408" y="5222837"/>
            <a:ext cx="1755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Radoslav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Lisicov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pPr algn="r"/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documentation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369CB-3816-4F2D-88AB-0AEFA1D058B9}"/>
              </a:ext>
            </a:extLst>
          </p:cNvPr>
          <p:cNvSpPr txBox="1"/>
          <p:nvPr/>
        </p:nvSpPr>
        <p:spPr>
          <a:xfrm>
            <a:off x="748284" y="243399"/>
            <a:ext cx="247100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rgbClr val="1EE66F"/>
                </a:solidFill>
                <a:latin typeface="+mj-lt"/>
                <a:cs typeface="Arial" pitchFamily="34" charset="0"/>
              </a:rPr>
              <a:t>Our Team</a:t>
            </a:r>
            <a:endParaRPr lang="ko-KR" altLang="en-US" sz="6000" b="1" dirty="0">
              <a:solidFill>
                <a:srgbClr val="1EE66F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59A6576-A3A8-4528-8800-D4820DF93FAD}"/>
              </a:ext>
            </a:extLst>
          </p:cNvPr>
          <p:cNvSpPr/>
          <p:nvPr/>
        </p:nvSpPr>
        <p:spPr>
          <a:xfrm rot="1020000">
            <a:off x="1426501" y="6073395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B289D59-088E-4D3B-8932-F752F26804F7}"/>
              </a:ext>
            </a:extLst>
          </p:cNvPr>
          <p:cNvSpPr/>
          <p:nvPr/>
        </p:nvSpPr>
        <p:spPr>
          <a:xfrm rot="1020000">
            <a:off x="7177535" y="3106503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ECB231-AF88-4F28-BCAB-364F2AAA26CF}"/>
              </a:ext>
            </a:extLst>
          </p:cNvPr>
          <p:cNvSpPr txBox="1"/>
          <p:nvPr/>
        </p:nvSpPr>
        <p:spPr>
          <a:xfrm>
            <a:off x="3137764" y="5751768"/>
            <a:ext cx="2798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Boris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Milev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Graphic designer and documentation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7C2F9-8DEB-476F-B1B1-9990298D5BC9}"/>
              </a:ext>
            </a:extLst>
          </p:cNvPr>
          <p:cNvSpPr txBox="1"/>
          <p:nvPr/>
        </p:nvSpPr>
        <p:spPr>
          <a:xfrm>
            <a:off x="1206719" y="3847919"/>
            <a:ext cx="3020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Emily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Kehayova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Graphic Designer and documentation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92065-E1CB-42C0-820F-9DAA82B9F81E}"/>
              </a:ext>
            </a:extLst>
          </p:cNvPr>
          <p:cNvSpPr txBox="1"/>
          <p:nvPr/>
        </p:nvSpPr>
        <p:spPr>
          <a:xfrm>
            <a:off x="4381610" y="2365776"/>
            <a:ext cx="279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Kamelia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Ivanova,</a:t>
            </a:r>
          </a:p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Game designer and programmer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679F8D-4E85-4FCA-901D-3BF0F12033FF}"/>
              </a:ext>
            </a:extLst>
          </p:cNvPr>
          <p:cNvSpPr txBox="1"/>
          <p:nvPr/>
        </p:nvSpPr>
        <p:spPr>
          <a:xfrm>
            <a:off x="8791244" y="2831232"/>
            <a:ext cx="260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Tereza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Opanska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Game designer and programmer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07C399-57CF-471A-91D2-AD96A82CB4EB}"/>
              </a:ext>
            </a:extLst>
          </p:cNvPr>
          <p:cNvSpPr txBox="1"/>
          <p:nvPr/>
        </p:nvSpPr>
        <p:spPr>
          <a:xfrm>
            <a:off x="6822646" y="1294450"/>
            <a:ext cx="27983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b="1" dirty="0">
                <a:solidFill>
                  <a:schemeClr val="bg1"/>
                </a:solidFill>
                <a:cs typeface="Arial" pitchFamily="34" charset="0"/>
              </a:rPr>
              <a:t>Georgi </a:t>
            </a:r>
            <a:r>
              <a:rPr lang="en-US" altLang="ko-KR" sz="1700" b="1" dirty="0" err="1">
                <a:solidFill>
                  <a:schemeClr val="bg1"/>
                </a:solidFill>
                <a:cs typeface="Arial" pitchFamily="34" charset="0"/>
              </a:rPr>
              <a:t>Mihov</a:t>
            </a:r>
            <a:r>
              <a:rPr lang="en-US" altLang="ko-KR" sz="17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pPr algn="r"/>
            <a:r>
              <a:rPr lang="en-US" altLang="ko-KR" sz="1700" b="1" dirty="0">
                <a:solidFill>
                  <a:schemeClr val="bg1"/>
                </a:solidFill>
                <a:cs typeface="Arial" pitchFamily="34" charset="0"/>
              </a:rPr>
              <a:t>Leader and programmer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F9ED625-AA6B-4D74-A1E5-CD8A117BBC6C}"/>
              </a:ext>
            </a:extLst>
          </p:cNvPr>
          <p:cNvSpPr/>
          <p:nvPr/>
        </p:nvSpPr>
        <p:spPr>
          <a:xfrm>
            <a:off x="4008500" y="206041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493E1ED8-A2E3-4AC5-9CC2-6DC6AA49AC0C}"/>
              </a:ext>
            </a:extLst>
          </p:cNvPr>
          <p:cNvSpPr/>
          <p:nvPr/>
        </p:nvSpPr>
        <p:spPr>
          <a:xfrm>
            <a:off x="6127318" y="584320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A3140FA-BC7E-4883-A293-BB2C348161B0}"/>
              </a:ext>
            </a:extLst>
          </p:cNvPr>
          <p:cNvSpPr/>
          <p:nvPr/>
        </p:nvSpPr>
        <p:spPr>
          <a:xfrm>
            <a:off x="11014660" y="545186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1F1E4FB7-9C01-4836-AEBF-0BBFAF19EF77}"/>
              </a:ext>
            </a:extLst>
          </p:cNvPr>
          <p:cNvSpPr/>
          <p:nvPr/>
        </p:nvSpPr>
        <p:spPr>
          <a:xfrm>
            <a:off x="642278" y="3643531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756F573-5A14-4523-93AE-1AFFCC6D92EB}"/>
              </a:ext>
            </a:extLst>
          </p:cNvPr>
          <p:cNvSpPr/>
          <p:nvPr/>
        </p:nvSpPr>
        <p:spPr>
          <a:xfrm>
            <a:off x="7487350" y="64382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919A73-445F-4348-A16D-B3174BE268E5}"/>
              </a:ext>
            </a:extLst>
          </p:cNvPr>
          <p:cNvSpPr/>
          <p:nvPr/>
        </p:nvSpPr>
        <p:spPr>
          <a:xfrm>
            <a:off x="3521149" y="2104296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BF69616-939F-4BF7-A687-29F4DD3A6631}"/>
              </a:ext>
            </a:extLst>
          </p:cNvPr>
          <p:cNvSpPr/>
          <p:nvPr/>
        </p:nvSpPr>
        <p:spPr>
          <a:xfrm rot="1020000">
            <a:off x="9781542" y="173241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693A17B-A1A4-472F-A961-B9388F5DB291}"/>
              </a:ext>
            </a:extLst>
          </p:cNvPr>
          <p:cNvSpPr/>
          <p:nvPr/>
        </p:nvSpPr>
        <p:spPr>
          <a:xfrm rot="1020000">
            <a:off x="4335897" y="4557774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5981DD-DD41-4629-BB85-8E0C056A0DEF}"/>
              </a:ext>
            </a:extLst>
          </p:cNvPr>
          <p:cNvGrpSpPr/>
          <p:nvPr/>
        </p:nvGrpSpPr>
        <p:grpSpPr>
          <a:xfrm rot="16200000">
            <a:off x="-665151" y="1009254"/>
            <a:ext cx="2090407" cy="418976"/>
            <a:chOff x="1612709" y="1258934"/>
            <a:chExt cx="2620319" cy="52518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2BDFCE-A7DF-45B5-A3A6-35C8D1F27EA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E9278B-44D5-4A35-91E4-AFD667DD5BC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70B272D-75D0-4E7B-A56D-22DBAD81EDBB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0F9C48A-8B3C-4640-9FE8-AF8B2F09E57F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892A3EB-DF88-4BF5-A1C4-DA98514388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4CD14A6-9B90-4D96-A3E5-9B18DF43817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BBE70BA-46A1-43B9-B974-ED83B67FEFBA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E287FC6-26BA-4A48-B47D-E9AC4F6C262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9871A2A-71EC-482A-B7CD-21A91BD0A16A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1E1016A-4B27-4816-A026-C93A961D9CE8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96BE9D5-1858-4153-8236-FB713F19F30D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0ABC8E-EB4F-4552-92F9-5FAB7757971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AE50668-FAE0-41F2-96FF-7DC9935EF5D7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095E3CA-3015-4FD4-9B6A-995B53457904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C508B78-DFEC-48EE-BB0C-29617B12DEC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E3AD02F-777E-4071-AE75-5435D87EC522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FFD1DAE-349F-411E-BEF0-926DE1FB179D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1D88B07-FE91-4DCC-8E81-F93D63F2DF6E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8B5BC48-7678-456C-9A09-73A15C3F9E99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EC6ED14-07C6-4F98-9B87-697DCF3D286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69CC7A-0A07-4D26-B26A-4C1019BF460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F24970-A1F6-4814-BD00-AB0751D833DE}"/>
              </a:ext>
            </a:extLst>
          </p:cNvPr>
          <p:cNvGrpSpPr/>
          <p:nvPr/>
        </p:nvGrpSpPr>
        <p:grpSpPr>
          <a:xfrm>
            <a:off x="10014325" y="6279795"/>
            <a:ext cx="2507170" cy="502507"/>
            <a:chOff x="1612709" y="1258934"/>
            <a:chExt cx="2620319" cy="525185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FF8901C-948F-43E2-862E-54B95031153E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54E209-190B-417F-B69A-FC31B4EE9A6F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9075A55-EC6F-4A48-99F2-4EEDAD01044F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B19953C-0890-4396-AE99-062A4AFA31DD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D8320B7-A9AA-4FC6-8579-C569953FBA7E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98B2CC0-47FA-465B-B4B9-BAA11639ECD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D901EC4-AFA1-4B15-9889-E11ABAFABF31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F17AD56-1A7D-4D24-B9BC-7C29520DDCA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77B8139-58BC-4E3F-961D-98BE71DF9C41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CC9780A-609B-4D1B-96CF-CB9F657C86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2AD831D-7791-4FE1-A56E-8E6A005431C9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8FFA664-3E5B-40B2-A78E-335F1F9B52D8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2E726C1-186B-4629-BA7A-12451AA38471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052A8A0-32C9-4302-8B0B-9F711B516C02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C1BE2E3-A883-4C0D-8DCA-F737E8021D2B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C8B127B-B4DA-4F0E-B8D8-533560D59BE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C954DEB-5FEB-4BA5-938C-859C8EEDAA62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805948B-43AE-4CB7-857B-DBDD84D1651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CA61D3A-B4DD-4F6E-9269-791D2BE3F10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80FA4EA-8ACD-4B35-AD2A-CBBB7EA9E473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F9F332-10EE-455F-9717-93FE28F29B1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8495A0-CEE7-4AA5-A47D-EDE92753AE38}"/>
              </a:ext>
            </a:extLst>
          </p:cNvPr>
          <p:cNvSpPr/>
          <p:nvPr/>
        </p:nvSpPr>
        <p:spPr>
          <a:xfrm>
            <a:off x="4300537" y="1225948"/>
            <a:ext cx="3590925" cy="5212952"/>
          </a:xfrm>
          <a:prstGeom prst="roundRect">
            <a:avLst>
              <a:gd name="adj" fmla="val 3935"/>
            </a:avLst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941" y="13817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25C3FB"/>
                </a:solidFill>
              </a:rPr>
              <a:t>Our Goal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9C8E0A-4AFF-4998-99FD-4695F49458CD}"/>
              </a:ext>
            </a:extLst>
          </p:cNvPr>
          <p:cNvGrpSpPr/>
          <p:nvPr/>
        </p:nvGrpSpPr>
        <p:grpSpPr>
          <a:xfrm>
            <a:off x="4160863" y="1302922"/>
            <a:ext cx="5310308" cy="1403945"/>
            <a:chOff x="567105" y="461682"/>
            <a:chExt cx="3961774" cy="1403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21B930-3EF3-4908-AD73-088D6D785153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rgbClr val="ABD0D1"/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rgbClr val="ABD0D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7599C0-5A9B-483A-8F18-2E293EFC2B38}"/>
                </a:ext>
              </a:extLst>
            </p:cNvPr>
            <p:cNvSpPr txBox="1"/>
            <p:nvPr/>
          </p:nvSpPr>
          <p:spPr>
            <a:xfrm>
              <a:off x="1466939" y="911520"/>
              <a:ext cx="3061940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Firstly, when we settled down to think of a game we wanted it to be something different.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Or even if it was something ordinary we wanted it to be more…           “Think outside the Box”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41EDFB-7092-41C2-BC5E-C39D726922E7}"/>
              </a:ext>
            </a:extLst>
          </p:cNvPr>
          <p:cNvGrpSpPr/>
          <p:nvPr/>
        </p:nvGrpSpPr>
        <p:grpSpPr>
          <a:xfrm>
            <a:off x="4588917" y="2999731"/>
            <a:ext cx="3037052" cy="3261361"/>
            <a:chOff x="1310727" y="773701"/>
            <a:chExt cx="2377440" cy="20326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DC162F-EB32-4534-9156-96108D685DC4}"/>
                </a:ext>
              </a:extLst>
            </p:cNvPr>
            <p:cNvSpPr txBox="1"/>
            <p:nvPr/>
          </p:nvSpPr>
          <p:spPr>
            <a:xfrm>
              <a:off x="1310727" y="773701"/>
              <a:ext cx="2377440" cy="23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Why we chose Ludo?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27D6FE-2319-4EB2-90CF-48B39F156CE7}"/>
                </a:ext>
              </a:extLst>
            </p:cNvPr>
            <p:cNvSpPr txBox="1"/>
            <p:nvPr/>
          </p:nvSpPr>
          <p:spPr>
            <a:xfrm>
              <a:off x="1310727" y="1137497"/>
              <a:ext cx="2377440" cy="16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Ludo is, by the dictionary referred as: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“a simple game in which players move counters round a board according to throws of a dice.”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But, wouldn’t it be more interesting with a plot or a meme? 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Even better, what if the board game was digital?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8C10C5-C173-494A-988D-7015373AD386}"/>
              </a:ext>
            </a:extLst>
          </p:cNvPr>
          <p:cNvGrpSpPr/>
          <p:nvPr/>
        </p:nvGrpSpPr>
        <p:grpSpPr>
          <a:xfrm>
            <a:off x="8113948" y="4151134"/>
            <a:ext cx="3353802" cy="2162805"/>
            <a:chOff x="1310727" y="728401"/>
            <a:chExt cx="2377440" cy="25580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2F273-628C-4163-A014-56DC2866651A}"/>
                </a:ext>
              </a:extLst>
            </p:cNvPr>
            <p:cNvSpPr txBox="1"/>
            <p:nvPr/>
          </p:nvSpPr>
          <p:spPr>
            <a:xfrm>
              <a:off x="1310727" y="728401"/>
              <a:ext cx="2377440" cy="436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Our Version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302FD0-FA78-4363-8F43-48AE5C3A42FC}"/>
                </a:ext>
              </a:extLst>
            </p:cNvPr>
            <p:cNvSpPr txBox="1"/>
            <p:nvPr/>
          </p:nvSpPr>
          <p:spPr>
            <a:xfrm>
              <a:off x="1310727" y="1138730"/>
              <a:ext cx="2377440" cy="2147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At the end, after much brainstorming, we came up with the idea to add a simple plot AND a meme. 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The plot can be read on the PLOT section on our page, and we decided to add the meme word “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Bruh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”, just for fun and even made some new rules.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85CF5F-268D-44A9-9CAA-283D1330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38" y="0"/>
            <a:ext cx="4078053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F9501C6-AC43-4F72-8F6D-E488273D2FBA}"/>
              </a:ext>
            </a:extLst>
          </p:cNvPr>
          <p:cNvGrpSpPr/>
          <p:nvPr/>
        </p:nvGrpSpPr>
        <p:grpSpPr>
          <a:xfrm rot="16200000">
            <a:off x="10514553" y="1132116"/>
            <a:ext cx="2507170" cy="502507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09BAA7-A7BD-4BAB-9432-785AD5863A72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A64487-AE17-42A2-86F3-8B205EDC4F1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159EC5-04D2-4CCF-8608-A221D68F77E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ED73529-F550-46F1-BEF3-B73B35878AF5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05BF7D7-0759-4D7C-B84E-D047B1532C35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915010-E652-40DF-9896-57CEDF6AB62C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4B4297F-EAB6-4FB0-8F25-9DBBDDA49B7C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59A9AA-E520-408C-82D6-50C80149E2B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71BCCB8-E4F1-4846-99F2-0BCC6EA93977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BAFF6C-76FB-444D-A680-2DE77DC54E1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F976206-E732-4D76-98D8-4E117FB3EDC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4EE218-36C4-4D02-BE92-EA55CB6D8363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A5400FF-FD4F-4DFD-BEE8-FF26F5368DB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5F063DD-65E9-47A8-9C05-665B01867AF0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DB1062B-9B85-443B-AD63-89053DC11A6B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96079ED-00AF-4F47-BD07-5B70A8200FF5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9C9337-8D9F-421B-B5AA-B856CA54436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F6F17C2-AA8D-4BAB-AF7D-FB95EBC9B6D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ED2FA2-BBB7-45DF-964D-623153BE6C40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193F1B-E505-43CB-9511-B6DD1CB510B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39FFE3-F5C6-4A18-90D9-D9AB9728778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1305B8-0E4A-47C1-BDA7-F95BBD45D824}"/>
              </a:ext>
            </a:extLst>
          </p:cNvPr>
          <p:cNvGrpSpPr/>
          <p:nvPr/>
        </p:nvGrpSpPr>
        <p:grpSpPr>
          <a:xfrm rot="16200000">
            <a:off x="2614618" y="2355371"/>
            <a:ext cx="2507170" cy="502507"/>
            <a:chOff x="1612709" y="1258934"/>
            <a:chExt cx="2620319" cy="52518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107505-72DF-4D1B-9EA6-DF6AB1D20D7A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1C01903-CD00-416C-AFE2-33C1C1B71DC8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93748E4-FE62-4142-83DE-ADAF173A694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CAAACDD-14C4-4BF0-85B6-39B700282800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26D1C4C-020B-42B6-9CD6-07C2456A32BE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AB0A5CF-4408-4464-A822-B4A28EFDB1D4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D718844-4738-4788-A4F8-EDBA0E8068BB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80B50FD-5BEE-4A82-BF31-B3DE83A443BB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48519C9-7055-4952-A633-B2B0B156DB6B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A5184D6-1541-4601-AF65-EA342E02F8E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56F0BDC-EA61-4E4B-BCB2-4358CD3F731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0DD5A6-1F40-470D-8AF2-BC1AC54E60D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5A66164-260B-444E-9F4E-161AD3115353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D5F6FA-6D27-4388-9EC1-612FEFCD954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BE685F3-E5A8-4353-82AB-984A34293969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8F6905A-3088-4940-9D22-BF91644992C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35EA156-AB11-4998-B7CB-8D0A9546718D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22F597C-AA97-4C5B-AC82-587AEF7A7146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A8A8823-B394-4411-94C1-E311DEBF7ED0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F373771-EE65-4D09-8C3C-FFFB8FCDCFD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7E1355F-6833-4767-A586-0383A35569BC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8" name="Diamond 97">
            <a:extLst>
              <a:ext uri="{FF2B5EF4-FFF2-40B4-BE49-F238E27FC236}">
                <a16:creationId xmlns:a16="http://schemas.microsoft.com/office/drawing/2014/main" id="{42FCAFFA-FCBB-4152-98A7-7A3CAF915CA7}"/>
              </a:ext>
            </a:extLst>
          </p:cNvPr>
          <p:cNvSpPr/>
          <p:nvPr/>
        </p:nvSpPr>
        <p:spPr>
          <a:xfrm rot="20271610">
            <a:off x="2056826" y="3714548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CB138A90-0119-4767-9962-F40BF863287B}"/>
              </a:ext>
            </a:extLst>
          </p:cNvPr>
          <p:cNvSpPr/>
          <p:nvPr/>
        </p:nvSpPr>
        <p:spPr>
          <a:xfrm rot="19896970">
            <a:off x="8546652" y="310086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4017C384-94AD-4398-84DE-DDF2AF43FA1B}"/>
              </a:ext>
            </a:extLst>
          </p:cNvPr>
          <p:cNvSpPr/>
          <p:nvPr/>
        </p:nvSpPr>
        <p:spPr>
          <a:xfrm rot="739299">
            <a:off x="1501607" y="2572545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F22E007A-D86E-42F4-98CB-8BC189F679F5}"/>
              </a:ext>
            </a:extLst>
          </p:cNvPr>
          <p:cNvSpPr/>
          <p:nvPr/>
        </p:nvSpPr>
        <p:spPr>
          <a:xfrm>
            <a:off x="1594401" y="47763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41E7CEDE-4E08-443E-9357-52E1DD2CD9C3}"/>
              </a:ext>
            </a:extLst>
          </p:cNvPr>
          <p:cNvSpPr/>
          <p:nvPr/>
        </p:nvSpPr>
        <p:spPr>
          <a:xfrm>
            <a:off x="1814742" y="622265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1A214AEE-9DE8-4A91-A729-7C750B5EA03A}"/>
              </a:ext>
            </a:extLst>
          </p:cNvPr>
          <p:cNvSpPr/>
          <p:nvPr/>
        </p:nvSpPr>
        <p:spPr>
          <a:xfrm>
            <a:off x="3633429" y="415113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51348BD9-1785-483D-AB28-0F53B6CC1321}"/>
              </a:ext>
            </a:extLst>
          </p:cNvPr>
          <p:cNvSpPr/>
          <p:nvPr/>
        </p:nvSpPr>
        <p:spPr>
          <a:xfrm>
            <a:off x="9955345" y="52015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549" y="901982"/>
            <a:ext cx="9739618" cy="72424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2AF36"/>
                </a:solidFill>
              </a:rPr>
              <a:t>What we used for the 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26969-86C3-4E0A-A7D5-AF1B338BD4B0}"/>
              </a:ext>
            </a:extLst>
          </p:cNvPr>
          <p:cNvSpPr/>
          <p:nvPr/>
        </p:nvSpPr>
        <p:spPr>
          <a:xfrm>
            <a:off x="829179" y="4912997"/>
            <a:ext cx="2268786" cy="4244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901FA-3D44-4D00-B8D5-926BAB1D7ED9}"/>
              </a:ext>
            </a:extLst>
          </p:cNvPr>
          <p:cNvSpPr/>
          <p:nvPr/>
        </p:nvSpPr>
        <p:spPr>
          <a:xfrm>
            <a:off x="3536363" y="4912997"/>
            <a:ext cx="2268786" cy="424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250D68-0E7C-4831-AF6D-B71BB6677200}"/>
              </a:ext>
            </a:extLst>
          </p:cNvPr>
          <p:cNvSpPr/>
          <p:nvPr/>
        </p:nvSpPr>
        <p:spPr>
          <a:xfrm>
            <a:off x="6243547" y="4912997"/>
            <a:ext cx="2268786" cy="4244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B3632A-98E8-43AC-8FEF-86666D82B302}"/>
              </a:ext>
            </a:extLst>
          </p:cNvPr>
          <p:cNvSpPr/>
          <p:nvPr/>
        </p:nvSpPr>
        <p:spPr>
          <a:xfrm>
            <a:off x="8950731" y="4912997"/>
            <a:ext cx="2268786" cy="4244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BE9BDF8-D9B3-4973-84B6-82816678C3EA}"/>
              </a:ext>
            </a:extLst>
          </p:cNvPr>
          <p:cNvSpPr txBox="1">
            <a:spLocks/>
          </p:cNvSpPr>
          <p:nvPr/>
        </p:nvSpPr>
        <p:spPr>
          <a:xfrm>
            <a:off x="1063571" y="5011909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HTML 5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8CA1BDD3-CE3E-4AD3-9E3C-2B41C3038F97}"/>
              </a:ext>
            </a:extLst>
          </p:cNvPr>
          <p:cNvSpPr txBox="1">
            <a:spLocks/>
          </p:cNvSpPr>
          <p:nvPr/>
        </p:nvSpPr>
        <p:spPr>
          <a:xfrm>
            <a:off x="3770755" y="5011909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CSS 3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C0A888A3-027B-4D26-BBD6-E7DCC0B89A59}"/>
              </a:ext>
            </a:extLst>
          </p:cNvPr>
          <p:cNvSpPr txBox="1">
            <a:spLocks/>
          </p:cNvSpPr>
          <p:nvPr/>
        </p:nvSpPr>
        <p:spPr>
          <a:xfrm>
            <a:off x="6477939" y="5011909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JavaScript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C3139C75-F0DE-40C0-9200-C218BE041BBA}"/>
              </a:ext>
            </a:extLst>
          </p:cNvPr>
          <p:cNvSpPr txBox="1">
            <a:spLocks/>
          </p:cNvSpPr>
          <p:nvPr/>
        </p:nvSpPr>
        <p:spPr>
          <a:xfrm>
            <a:off x="9185123" y="5011909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GitHub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61D0AEF-9758-49E7-8A43-B9E90418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79" y="2488952"/>
            <a:ext cx="2268786" cy="22687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5A00481-EA28-487F-BE19-DB4E0D840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63" y="2488952"/>
            <a:ext cx="2268787" cy="226878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D57AAEC-1060-46C8-8C73-1E353E6E3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07" y="2488952"/>
            <a:ext cx="2062663" cy="231868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77F4B87-C901-4664-8F88-517E93C25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543" y="2024420"/>
            <a:ext cx="2809160" cy="280916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CD36CF1-7905-4EE0-B573-1428AC902EA3}"/>
              </a:ext>
            </a:extLst>
          </p:cNvPr>
          <p:cNvGrpSpPr/>
          <p:nvPr/>
        </p:nvGrpSpPr>
        <p:grpSpPr>
          <a:xfrm>
            <a:off x="9459787" y="6133152"/>
            <a:ext cx="2620319" cy="525185"/>
            <a:chOff x="1612709" y="1258934"/>
            <a:chExt cx="2620319" cy="525185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D979083-C900-4207-8ADA-78297C3C36F2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4E887DB-B1BF-4438-94C7-4C074B94BF67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DFEBBAC-B3BE-4595-A1DC-1571AEC5F5B5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14BB0A8-6C8E-411D-ABF9-6075293AF40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B774A2D-DDD1-4A28-900F-5230A10A4906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A6EC984-899E-4E13-BF38-736CF2D0A029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F37BF97-02AD-4CDC-BDEE-F9C2B0F74BF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E48E8CC-A266-4C92-9C44-26B757E44471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EFBAAD5-3E6E-4F00-9614-D99119F6E846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7D399B7-CF23-40F3-B5E7-9F72CBDF210A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AA04570-3D7E-46C8-81D2-57C929E83A2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AF0CCBD-5D65-4A8C-9495-B27BA963B9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7A65B5D-D4D7-4AB5-BC4B-784858E54664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6E9F3A7-2D7B-463F-8C00-5911C3F1B534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DE355B7-4492-4B0B-A544-06D2B24FD47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13E5EE6-B99A-4D43-BDD7-0E92087A5DA7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CEB2906-0C0F-4652-894A-5CDCED1E7AD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A0910B3-94F0-41B4-BF52-0EA4A638576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DC4C872-01BF-41A7-98F3-2D438796D27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048B247-EF5D-4884-9D6D-BAD5CF8086B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2A7DFCB-E55C-42F5-8461-8B53E6866EA8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9875CE5-BC75-40CC-BBAA-0AAC9A422FF6}"/>
              </a:ext>
            </a:extLst>
          </p:cNvPr>
          <p:cNvGrpSpPr/>
          <p:nvPr/>
        </p:nvGrpSpPr>
        <p:grpSpPr>
          <a:xfrm>
            <a:off x="243252" y="146324"/>
            <a:ext cx="2620319" cy="525185"/>
            <a:chOff x="1612709" y="1258934"/>
            <a:chExt cx="2620319" cy="525185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F0BC9A7-9522-4031-A951-C6065733891A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E43AAF7-9C9D-4351-9F4A-D0E44A9E4F0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C74382F-35DA-4611-826B-28B18FC8DF05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007B325-614A-4198-9C95-4848027E6BD6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BD45B7-C9BD-437F-A546-F687E783751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EB3CBF1-CE47-45A8-BFAD-40E1E65E39A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0F6CF9F-3251-403A-8575-E18ED02B812E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549A3AD-1F25-401F-823E-D869E795A26F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AF3AFE0-5BA1-4409-8954-4F3407345B6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A3BC587-2DAF-46BC-81C1-E6F14A44FC9A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AEBC196-97AE-4A53-B0ED-F58EC53C20C8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69DD7DC-5532-49F8-A3A4-B2C7D7B1540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325B03C-EF81-49BC-ACC2-A0358813C812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215B674-9EFD-411F-9380-3B0E8C038E9B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7B77484-6738-4532-A5BA-EAE8A4645D9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D45B13E-D561-4870-B8B5-A691ED758237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056509-01C5-4CDA-8A69-FFEA8FE85603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A7F8EF3-80DC-41A8-946A-CA00F6AC5CCE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421AC66-92E5-42D6-BB43-75D6AF799EB6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0870231-4399-408C-9DB7-9CF3ABAC243E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3A49192-20DD-4701-8516-28A12C7B257A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2" name="Diamond 121">
            <a:extLst>
              <a:ext uri="{FF2B5EF4-FFF2-40B4-BE49-F238E27FC236}">
                <a16:creationId xmlns:a16="http://schemas.microsoft.com/office/drawing/2014/main" id="{BC22D391-974A-4B9C-84C3-B9EFDA7D0B64}"/>
              </a:ext>
            </a:extLst>
          </p:cNvPr>
          <p:cNvSpPr/>
          <p:nvPr/>
        </p:nvSpPr>
        <p:spPr>
          <a:xfrm rot="771815">
            <a:off x="7301000" y="599873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D35071D4-5CDF-4508-9758-DD360FA90223}"/>
              </a:ext>
            </a:extLst>
          </p:cNvPr>
          <p:cNvSpPr/>
          <p:nvPr/>
        </p:nvSpPr>
        <p:spPr>
          <a:xfrm rot="1454210">
            <a:off x="5031712" y="15548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iamond 125">
            <a:extLst>
              <a:ext uri="{FF2B5EF4-FFF2-40B4-BE49-F238E27FC236}">
                <a16:creationId xmlns:a16="http://schemas.microsoft.com/office/drawing/2014/main" id="{D1634463-A481-4534-A041-064E34223927}"/>
              </a:ext>
            </a:extLst>
          </p:cNvPr>
          <p:cNvSpPr/>
          <p:nvPr/>
        </p:nvSpPr>
        <p:spPr>
          <a:xfrm rot="20484785">
            <a:off x="308838" y="1675749"/>
            <a:ext cx="436586" cy="436586"/>
          </a:xfrm>
          <a:prstGeom prst="diamond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>
            <a:extLst>
              <a:ext uri="{FF2B5EF4-FFF2-40B4-BE49-F238E27FC236}">
                <a16:creationId xmlns:a16="http://schemas.microsoft.com/office/drawing/2014/main" id="{3C9942FD-7189-407F-B6B9-8C29C809F4B3}"/>
              </a:ext>
            </a:extLst>
          </p:cNvPr>
          <p:cNvSpPr/>
          <p:nvPr/>
        </p:nvSpPr>
        <p:spPr>
          <a:xfrm rot="767200">
            <a:off x="225730" y="6203342"/>
            <a:ext cx="436586" cy="436586"/>
          </a:xfrm>
          <a:prstGeom prst="diamond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3D9155CB-2558-4010-A23E-5832545ED4FE}"/>
              </a:ext>
            </a:extLst>
          </p:cNvPr>
          <p:cNvSpPr/>
          <p:nvPr/>
        </p:nvSpPr>
        <p:spPr>
          <a:xfrm rot="19578720">
            <a:off x="8451138" y="14632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iamond 130">
            <a:extLst>
              <a:ext uri="{FF2B5EF4-FFF2-40B4-BE49-F238E27FC236}">
                <a16:creationId xmlns:a16="http://schemas.microsoft.com/office/drawing/2014/main" id="{D6E3459B-B56E-42F1-8408-2662F751E54A}"/>
              </a:ext>
            </a:extLst>
          </p:cNvPr>
          <p:cNvSpPr/>
          <p:nvPr/>
        </p:nvSpPr>
        <p:spPr>
          <a:xfrm rot="18894730">
            <a:off x="11511722" y="5522250"/>
            <a:ext cx="436586" cy="436586"/>
          </a:xfrm>
          <a:prstGeom prst="diamond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BCF733AD-80F4-482D-A459-095DA782BB66}"/>
              </a:ext>
            </a:extLst>
          </p:cNvPr>
          <p:cNvSpPr/>
          <p:nvPr/>
        </p:nvSpPr>
        <p:spPr>
          <a:xfrm rot="1879126">
            <a:off x="11503683" y="93899"/>
            <a:ext cx="436586" cy="436586"/>
          </a:xfrm>
          <a:prstGeom prst="diamond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8C009B87-D895-4C5F-8231-A75327F6B348}"/>
              </a:ext>
            </a:extLst>
          </p:cNvPr>
          <p:cNvSpPr/>
          <p:nvPr/>
        </p:nvSpPr>
        <p:spPr>
          <a:xfrm rot="20459146">
            <a:off x="4405446" y="5664645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401864" y="4424542"/>
            <a:ext cx="359395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rgbClr val="FE3FE4"/>
                </a:solidFill>
                <a:latin typeface="+mj-lt"/>
                <a:cs typeface="Arial" pitchFamily="34" charset="0"/>
              </a:rPr>
              <a:t>Site Time </a:t>
            </a:r>
            <a:endParaRPr lang="ko-KR" altLang="en-US" sz="4800" b="1" dirty="0">
              <a:solidFill>
                <a:srgbClr val="FE3FE4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5EE27D8-95BC-4C2B-A5E4-871ED71E0E6B}"/>
              </a:ext>
            </a:extLst>
          </p:cNvPr>
          <p:cNvSpPr/>
          <p:nvPr/>
        </p:nvSpPr>
        <p:spPr>
          <a:xfrm rot="19612708">
            <a:off x="8602770" y="349416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C534616-0BCD-4067-8087-DE544782CB21}"/>
              </a:ext>
            </a:extLst>
          </p:cNvPr>
          <p:cNvSpPr/>
          <p:nvPr/>
        </p:nvSpPr>
        <p:spPr>
          <a:xfrm>
            <a:off x="5777148" y="4529363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171DE97-77C5-4A0B-BEA9-833C9EFB78A8}"/>
              </a:ext>
            </a:extLst>
          </p:cNvPr>
          <p:cNvSpPr/>
          <p:nvPr/>
        </p:nvSpPr>
        <p:spPr>
          <a:xfrm rot="961538">
            <a:off x="10907349" y="5534696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 rot="20739366"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 rot="736723">
            <a:off x="4841111" y="1388626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343780" y="3899357"/>
            <a:ext cx="2620319" cy="525185"/>
            <a:chOff x="1612709" y="1258934"/>
            <a:chExt cx="2620319" cy="5251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01B875-16EC-45A3-B065-ECCBB2C796B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525EEC-4C5B-4963-86DC-ADCE7C31C1F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41689B-FE6B-4A4E-93F2-3F9BF087D1C1}"/>
              </a:ext>
            </a:extLst>
          </p:cNvPr>
          <p:cNvGrpSpPr/>
          <p:nvPr/>
        </p:nvGrpSpPr>
        <p:grpSpPr>
          <a:xfrm>
            <a:off x="312250" y="257581"/>
            <a:ext cx="2620319" cy="525185"/>
            <a:chOff x="1612709" y="1258934"/>
            <a:chExt cx="2620319" cy="52518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071BB97-0BFE-4BA2-BE2B-A681D35B35E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AE0785-ED55-49CE-A55E-AA85CDDA69B6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D0A90F-9765-4F19-90C2-5526901121F1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06BCBA9-617E-4091-90CD-0461D71EEE34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AF5CBA-F3A9-4759-B79A-F57F0B03F234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EBFF127-7EE4-4FC6-8C75-0C4C9D0414FC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341A1B7-D21B-4E20-BC50-92D63D7B9FCB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7FF348B-9231-4CD7-BD03-DAF0630272C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7184918-8618-44E9-B60D-C0B569493B62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9A988-2A12-4894-BB89-A44E9FAEAEA7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E9AFAB9-7AB3-4966-BD47-D801787F0E4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F60050D-394C-441A-A1EF-5C1A741DC181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7257757-6F9A-475B-A2A5-8928749656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3A5BABF-845B-4EE1-8864-ED4EAB46A81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654901D-6337-49E4-A839-1AAA95D51CF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66C3B79-CAE4-475D-A1CF-C007D0E6D545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B80FAC-EF0D-45CF-B015-BDA37F4D0B42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410532C-D001-4A5F-A174-35148DF6EAA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CFA477B-4899-4A3D-8C96-BB3171C151E6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AA1E0EF-0C49-4726-8F79-D62879EFC14A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E41D95C-60EE-4A53-8921-FD60170BDC9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39D3C-28E4-4DD8-A036-B6C066282704}"/>
              </a:ext>
            </a:extLst>
          </p:cNvPr>
          <p:cNvGrpSpPr/>
          <p:nvPr/>
        </p:nvGrpSpPr>
        <p:grpSpPr>
          <a:xfrm>
            <a:off x="4303479" y="1424570"/>
            <a:ext cx="3712877" cy="1359747"/>
            <a:chOff x="4239562" y="1063625"/>
            <a:chExt cx="3712877" cy="1359747"/>
          </a:xfrm>
        </p:grpSpPr>
        <p:sp>
          <p:nvSpPr>
            <p:cNvPr id="4" name="직사각형 5">
              <a:extLst>
                <a:ext uri="{FF2B5EF4-FFF2-40B4-BE49-F238E27FC236}">
                  <a16:creationId xmlns:a16="http://schemas.microsoft.com/office/drawing/2014/main" id="{871C78D2-A8E6-4EA8-925A-973031FF3602}"/>
                </a:ext>
              </a:extLst>
            </p:cNvPr>
            <p:cNvSpPr/>
            <p:nvPr/>
          </p:nvSpPr>
          <p:spPr>
            <a:xfrm>
              <a:off x="4239562" y="1063625"/>
              <a:ext cx="3712876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rgbClr val="FE3FE4"/>
                  </a:solidFill>
                  <a:latin typeface="+mj-lt"/>
                </a:rPr>
                <a:t>Thank you</a:t>
              </a:r>
              <a:r>
                <a:rPr lang="en-US" altLang="ko-KR" sz="3600" b="1" dirty="0">
                  <a:solidFill>
                    <a:schemeClr val="accent2"/>
                  </a:solidFill>
                  <a:latin typeface="+mj-lt"/>
                </a:rPr>
                <a:t> for</a:t>
              </a:r>
            </a:p>
          </p:txBody>
        </p:sp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067D7779-AF49-4E05-8C36-2FE54575F7CB}"/>
                </a:ext>
              </a:extLst>
            </p:cNvPr>
            <p:cNvSpPr/>
            <p:nvPr/>
          </p:nvSpPr>
          <p:spPr>
            <a:xfrm>
              <a:off x="4239562" y="1702734"/>
              <a:ext cx="3712877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chemeClr val="accent1"/>
                  </a:solidFill>
                  <a:latin typeface="+mj-lt"/>
                </a:rPr>
                <a:t>the attention </a:t>
              </a:r>
              <a:r>
                <a:rPr lang="en-US" altLang="ko-KR" sz="3600" b="1" dirty="0">
                  <a:solidFill>
                    <a:srgbClr val="F2AF36"/>
                  </a:solidFill>
                  <a:latin typeface="+mj-lt"/>
                </a:rPr>
                <a:t>:D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D64E2C-1ECF-42B3-84B8-80D940895703}"/>
              </a:ext>
            </a:extLst>
          </p:cNvPr>
          <p:cNvGrpSpPr/>
          <p:nvPr/>
        </p:nvGrpSpPr>
        <p:grpSpPr>
          <a:xfrm rot="5400000">
            <a:off x="-841738" y="121156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65FB01-3FDE-4101-8247-18878D62FE64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83BE93-F0B3-40DB-B05F-6863C8D4D86F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88DD9C9-5BB9-43CC-B7DE-E2257B227F00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55D630-A517-4198-BE6A-37CEF3A51D7C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F2E1D6-6CD6-489D-86A6-0B7136AB269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13A16C-EE56-44D4-9042-596E2777E302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59DF80-925E-4B6A-A603-9A58884500B1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074416-4BD1-4CA4-AD3F-4BA3F44242D7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6D1F78-108F-4FF1-A6E0-EF89E69F535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80E867-C978-43A6-AF62-A98F991EE9D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D8DD65-3164-4228-AF78-4D5916CD6797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414BA6D-1970-4526-9182-02F1D58B09FA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45CFD2-E797-43FA-BF8E-AE49BB3DCA05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C25B00-C847-4669-B0F3-187B6F574418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92F717-EA53-4E31-A355-4F62D25E111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B0DDA-6371-4460-81FC-BE10DC724096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CED363-016A-402B-A891-5B4DF110410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18E370-E722-4ED0-B898-7D5903F2C23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4412AC0-3109-4743-9C1B-2384F461DD9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9D12C9-A50D-4FEE-94DD-7E5BA4C1598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D5C2AD-A497-403C-AAA8-F9A71D87C093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B96622-A67B-4F2E-8994-684A7374C6F3}"/>
              </a:ext>
            </a:extLst>
          </p:cNvPr>
          <p:cNvGrpSpPr/>
          <p:nvPr/>
        </p:nvGrpSpPr>
        <p:grpSpPr>
          <a:xfrm>
            <a:off x="3930451" y="608290"/>
            <a:ext cx="2620319" cy="525185"/>
            <a:chOff x="1612709" y="1258934"/>
            <a:chExt cx="2620319" cy="52518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2CFB2C-3B64-46DD-BA0C-DD88831DEDB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9261D4B-E28D-471E-9A06-036DFA05CE9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52E725-13FD-452B-BB5D-836D302AC48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20BCB21-2730-4C3F-84E0-1C3FE396406D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3AC44FA-E537-491B-841F-89B41559348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5BED5CF-B8DD-4887-83B0-76495BBEF3A4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F15568-BB29-4B07-8C15-495281633735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F620E0B-B459-4D61-ABDD-DACABF8DF66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02CF47-5E7D-479F-B5B7-7C4FA4A3224A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3839062-3E7C-4740-97C3-5E49FACDEB1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E546C9-F45D-4788-9B6D-1121994CC73C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91A941-E14D-407E-B214-D2506CE74499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74BCEB-7689-4EE8-B955-7BC72E5F251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AAA612-3C83-4963-A496-76F194C323D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584BE51-6AD8-4A0B-88D8-BCD071D6246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21F9AD5-1AA7-4EBA-9577-E9DE95073FC6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08B4FF2-3E85-4443-B0A1-93D22EB4DE1B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3C284F-0D9D-4865-83A3-7938BB64368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962CC6-4D4C-4337-9227-DFDA25DCE580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7205D2-9459-4B76-8F88-61B12AC28926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AA582A0-0569-4518-B995-CBA69C8B4A06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129F6A-C62D-4E49-817B-4AA80B6908E6}"/>
              </a:ext>
            </a:extLst>
          </p:cNvPr>
          <p:cNvGrpSpPr/>
          <p:nvPr/>
        </p:nvGrpSpPr>
        <p:grpSpPr>
          <a:xfrm>
            <a:off x="9479241" y="6185832"/>
            <a:ext cx="2620319" cy="525185"/>
            <a:chOff x="1612709" y="1258934"/>
            <a:chExt cx="2620319" cy="525185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0708A41-89BC-4C9B-A0C5-E1763AF0808A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6D26EE-8E97-432E-8085-21B7F327C2C5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D15E007-A556-4072-B91E-33BF3D1127DB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4F38B86-CB74-490C-AE95-620C417608B4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4597CA4-5706-48C4-92AB-78E4838F3709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0AE57B8-067C-4F18-8CDF-B531C6298ACF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56FA007-9D79-43E7-AADE-BBC77205E652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19447BF-8866-4C2A-95D1-C7024539167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C42D656-7418-4EEF-99FC-0AFBF03EC1E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B2EECAC-5128-44C6-BFEC-DBA525053D71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11D466A-34A0-4975-9D24-3F962879E73C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774034A-926E-4E02-BF7F-7FC9D34D2A18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1A22747-BA9E-444E-A00F-A489F433E4B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84C4985-2C4D-4AC5-B375-3DAD80D51D04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C96FAB0-6E69-41A5-B6E4-BF8E5BDB90D4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0BAEA7-9815-4B6A-BE9C-E0B54074B81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3546BEC-9210-4DF2-B2F6-AA28AC464C1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B6F16C7-1E4A-4E8A-95CE-ADF4EE1BB93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0849AEA-26B8-4539-B627-BB1CB76AE89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2FE7557-2E49-4C97-ABED-66265F5A1B70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D86305-9D59-4C4C-B8DC-10CB7F8A77F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9" name="Diamond 98">
            <a:extLst>
              <a:ext uri="{FF2B5EF4-FFF2-40B4-BE49-F238E27FC236}">
                <a16:creationId xmlns:a16="http://schemas.microsoft.com/office/drawing/2014/main" id="{87C9D4AA-A3CC-41D0-AB33-4BE4E88A9C0F}"/>
              </a:ext>
            </a:extLst>
          </p:cNvPr>
          <p:cNvSpPr/>
          <p:nvPr/>
        </p:nvSpPr>
        <p:spPr>
          <a:xfrm rot="20630304">
            <a:off x="6332477" y="3540676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A21BB5B-A1DC-4090-8B0E-2AE58DD2DACB}"/>
              </a:ext>
            </a:extLst>
          </p:cNvPr>
          <p:cNvSpPr/>
          <p:nvPr/>
        </p:nvSpPr>
        <p:spPr>
          <a:xfrm>
            <a:off x="7800065" y="559960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B8BF73D4-08BD-4998-BEE1-98914A01EEE4}"/>
              </a:ext>
            </a:extLst>
          </p:cNvPr>
          <p:cNvSpPr/>
          <p:nvPr/>
        </p:nvSpPr>
        <p:spPr>
          <a:xfrm rot="20112605">
            <a:off x="11509485" y="256452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7E251177-6FB7-4654-A8F5-75D412B6D16A}"/>
              </a:ext>
            </a:extLst>
          </p:cNvPr>
          <p:cNvSpPr/>
          <p:nvPr/>
        </p:nvSpPr>
        <p:spPr>
          <a:xfrm rot="20289356">
            <a:off x="8796675" y="3704744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8089A999-D7DD-463F-BE34-08771316538F}"/>
              </a:ext>
            </a:extLst>
          </p:cNvPr>
          <p:cNvSpPr/>
          <p:nvPr/>
        </p:nvSpPr>
        <p:spPr>
          <a:xfrm rot="1595055">
            <a:off x="10434449" y="48091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DA3D3CE6-F353-46C5-9C2A-B9F8D70B56B2}"/>
              </a:ext>
            </a:extLst>
          </p:cNvPr>
          <p:cNvSpPr/>
          <p:nvPr/>
        </p:nvSpPr>
        <p:spPr>
          <a:xfrm rot="20211727">
            <a:off x="2785088" y="502748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F2EAAF95-5F0A-4387-8FA9-8F5ABD03B6D3}"/>
              </a:ext>
            </a:extLst>
          </p:cNvPr>
          <p:cNvSpPr/>
          <p:nvPr/>
        </p:nvSpPr>
        <p:spPr>
          <a:xfrm rot="20666964">
            <a:off x="3063425" y="515469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1E9013EA-3D5A-4E80-8FFE-7FB3F74A1443}"/>
              </a:ext>
            </a:extLst>
          </p:cNvPr>
          <p:cNvSpPr/>
          <p:nvPr/>
        </p:nvSpPr>
        <p:spPr>
          <a:xfrm rot="1203452">
            <a:off x="1249339" y="2063679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511CC776-A208-4A36-BD1E-4BB15C1A1F50}"/>
              </a:ext>
            </a:extLst>
          </p:cNvPr>
          <p:cNvSpPr/>
          <p:nvPr/>
        </p:nvSpPr>
        <p:spPr>
          <a:xfrm rot="20112605">
            <a:off x="8624808" y="2424002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369B895A-EDEE-441E-9796-8F70D2659A1C}"/>
              </a:ext>
            </a:extLst>
          </p:cNvPr>
          <p:cNvSpPr/>
          <p:nvPr/>
        </p:nvSpPr>
        <p:spPr>
          <a:xfrm rot="20629455">
            <a:off x="333057" y="6185832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255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Александра Димитрова Лалева</cp:lastModifiedBy>
  <cp:revision>142</cp:revision>
  <dcterms:created xsi:type="dcterms:W3CDTF">2019-01-14T06:35:35Z</dcterms:created>
  <dcterms:modified xsi:type="dcterms:W3CDTF">2020-07-01T20:34:40Z</dcterms:modified>
</cp:coreProperties>
</file>