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1" r:id="rId2"/>
    <p:sldId id="312" r:id="rId3"/>
    <p:sldId id="309" r:id="rId4"/>
    <p:sldId id="283" r:id="rId5"/>
    <p:sldId id="257" r:id="rId6"/>
    <p:sldId id="256" r:id="rId7"/>
    <p:sldId id="259" r:id="rId8"/>
    <p:sldId id="297" r:id="rId9"/>
    <p:sldId id="316" r:id="rId10"/>
    <p:sldId id="314" r:id="rId11"/>
    <p:sldId id="313" r:id="rId12"/>
    <p:sldId id="298" r:id="rId13"/>
    <p:sldId id="315" r:id="rId14"/>
    <p:sldId id="296" r:id="rId15"/>
    <p:sldId id="299" r:id="rId16"/>
    <p:sldId id="300" r:id="rId17"/>
    <p:sldId id="31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FFCC99"/>
    <a:srgbClr val="ACA8BE"/>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7CEFC4-DB55-4658-A52A-D2C39A09E848}" type="datetimeFigureOut">
              <a:rPr lang="en-IN" smtClean="0"/>
              <a:t>02-08-2022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1F989-8E81-413C-9FCA-A7354910C802}" type="slidenum">
              <a:rPr lang="en-IN" smtClean="0"/>
              <a:t>‹#›</a:t>
            </a:fld>
            <a:endParaRPr lang="en-IN" dirty="0"/>
          </a:p>
        </p:txBody>
      </p:sp>
    </p:spTree>
    <p:extLst>
      <p:ext uri="{BB962C8B-B14F-4D97-AF65-F5344CB8AC3E}">
        <p14:creationId xmlns:p14="http://schemas.microsoft.com/office/powerpoint/2010/main" val="1962021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70D608FE-96D5-4444-B454-783068FA6434}" type="slidenum">
              <a:rPr lang="ko-KR" altLang="en-US" smtClean="0"/>
              <a:t>14</a:t>
            </a:fld>
            <a:endParaRPr lang="ko-KR" altLang="en-US"/>
          </a:p>
        </p:txBody>
      </p:sp>
    </p:spTree>
    <p:extLst>
      <p:ext uri="{BB962C8B-B14F-4D97-AF65-F5344CB8AC3E}">
        <p14:creationId xmlns:p14="http://schemas.microsoft.com/office/powerpoint/2010/main" val="3824792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EB9C6-6C6C-32CF-330E-B87EAE8BBE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00FE2E-0583-CF6D-36B4-6420F2C5B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E3D3D4-B5F4-2050-FD3C-2DB3C61DF516}"/>
              </a:ext>
            </a:extLst>
          </p:cNvPr>
          <p:cNvSpPr>
            <a:spLocks noGrp="1"/>
          </p:cNvSpPr>
          <p:nvPr>
            <p:ph type="dt" sz="half" idx="10"/>
          </p:nvPr>
        </p:nvSpPr>
        <p:spPr/>
        <p:txBody>
          <a:bodyPr/>
          <a:lstStyle/>
          <a:p>
            <a:fld id="{B1460DAC-D49B-4867-AB1C-3A41069822EA}" type="datetimeFigureOut">
              <a:rPr lang="en-IN" smtClean="0"/>
              <a:t>02-08-2022</a:t>
            </a:fld>
            <a:endParaRPr lang="en-IN" dirty="0"/>
          </a:p>
        </p:txBody>
      </p:sp>
      <p:sp>
        <p:nvSpPr>
          <p:cNvPr id="5" name="Footer Placeholder 4">
            <a:extLst>
              <a:ext uri="{FF2B5EF4-FFF2-40B4-BE49-F238E27FC236}">
                <a16:creationId xmlns:a16="http://schemas.microsoft.com/office/drawing/2014/main" id="{FCB6DCE4-CFCB-B2CD-E40B-64673ACF0CE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489D1BF-37CC-A517-206C-5ADC8BB5694C}"/>
              </a:ext>
            </a:extLst>
          </p:cNvPr>
          <p:cNvSpPr>
            <a:spLocks noGrp="1"/>
          </p:cNvSpPr>
          <p:nvPr>
            <p:ph type="sldNum" sz="quarter" idx="12"/>
          </p:nvPr>
        </p:nvSpPr>
        <p:spPr/>
        <p:txBody>
          <a:bodyPr/>
          <a:lstStyle/>
          <a:p>
            <a:fld id="{FA90BDE4-D5F5-4D75-A3A3-9B46F3DC0E8B}" type="slidenum">
              <a:rPr lang="en-IN" smtClean="0"/>
              <a:t>‹#›</a:t>
            </a:fld>
            <a:endParaRPr lang="en-IN" dirty="0"/>
          </a:p>
        </p:txBody>
      </p:sp>
    </p:spTree>
    <p:extLst>
      <p:ext uri="{BB962C8B-B14F-4D97-AF65-F5344CB8AC3E}">
        <p14:creationId xmlns:p14="http://schemas.microsoft.com/office/powerpoint/2010/main" val="2492025293"/>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A8D5-CA3F-FA25-0D80-C924AEFD91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93D4CA-AED9-347F-B269-004AC6BD02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D57083-D268-563D-9751-CA11718B869A}"/>
              </a:ext>
            </a:extLst>
          </p:cNvPr>
          <p:cNvSpPr>
            <a:spLocks noGrp="1"/>
          </p:cNvSpPr>
          <p:nvPr>
            <p:ph type="dt" sz="half" idx="10"/>
          </p:nvPr>
        </p:nvSpPr>
        <p:spPr/>
        <p:txBody>
          <a:bodyPr/>
          <a:lstStyle/>
          <a:p>
            <a:fld id="{B1460DAC-D49B-4867-AB1C-3A41069822EA}" type="datetimeFigureOut">
              <a:rPr lang="en-IN" smtClean="0"/>
              <a:t>02-08-2022</a:t>
            </a:fld>
            <a:endParaRPr lang="en-IN" dirty="0"/>
          </a:p>
        </p:txBody>
      </p:sp>
      <p:sp>
        <p:nvSpPr>
          <p:cNvPr id="5" name="Footer Placeholder 4">
            <a:extLst>
              <a:ext uri="{FF2B5EF4-FFF2-40B4-BE49-F238E27FC236}">
                <a16:creationId xmlns:a16="http://schemas.microsoft.com/office/drawing/2014/main" id="{6E56919A-E03B-AD56-5B91-EE934BBC2B9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8C21EDC-3C81-97F0-CD71-9FD3CA0702D5}"/>
              </a:ext>
            </a:extLst>
          </p:cNvPr>
          <p:cNvSpPr>
            <a:spLocks noGrp="1"/>
          </p:cNvSpPr>
          <p:nvPr>
            <p:ph type="sldNum" sz="quarter" idx="12"/>
          </p:nvPr>
        </p:nvSpPr>
        <p:spPr/>
        <p:txBody>
          <a:bodyPr/>
          <a:lstStyle/>
          <a:p>
            <a:fld id="{FA90BDE4-D5F5-4D75-A3A3-9B46F3DC0E8B}" type="slidenum">
              <a:rPr lang="en-IN" smtClean="0"/>
              <a:t>‹#›</a:t>
            </a:fld>
            <a:endParaRPr lang="en-IN" dirty="0"/>
          </a:p>
        </p:txBody>
      </p:sp>
    </p:spTree>
    <p:extLst>
      <p:ext uri="{BB962C8B-B14F-4D97-AF65-F5344CB8AC3E}">
        <p14:creationId xmlns:p14="http://schemas.microsoft.com/office/powerpoint/2010/main" val="375804927"/>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38A026-1239-2407-6BA2-6E74701CF8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4FCF87-FEAB-46D3-1D9F-C9DC7B87F5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F3DA35-0646-B5E6-6F65-F8991940AD41}"/>
              </a:ext>
            </a:extLst>
          </p:cNvPr>
          <p:cNvSpPr>
            <a:spLocks noGrp="1"/>
          </p:cNvSpPr>
          <p:nvPr>
            <p:ph type="dt" sz="half" idx="10"/>
          </p:nvPr>
        </p:nvSpPr>
        <p:spPr/>
        <p:txBody>
          <a:bodyPr/>
          <a:lstStyle/>
          <a:p>
            <a:fld id="{B1460DAC-D49B-4867-AB1C-3A41069822EA}" type="datetimeFigureOut">
              <a:rPr lang="en-IN" smtClean="0"/>
              <a:t>02-08-2022</a:t>
            </a:fld>
            <a:endParaRPr lang="en-IN" dirty="0"/>
          </a:p>
        </p:txBody>
      </p:sp>
      <p:sp>
        <p:nvSpPr>
          <p:cNvPr id="5" name="Footer Placeholder 4">
            <a:extLst>
              <a:ext uri="{FF2B5EF4-FFF2-40B4-BE49-F238E27FC236}">
                <a16:creationId xmlns:a16="http://schemas.microsoft.com/office/drawing/2014/main" id="{41F9609F-F308-F9B5-2A55-F1D56745ADE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FD038AF-8EF2-A9D8-14D9-45EC859164DA}"/>
              </a:ext>
            </a:extLst>
          </p:cNvPr>
          <p:cNvSpPr>
            <a:spLocks noGrp="1"/>
          </p:cNvSpPr>
          <p:nvPr>
            <p:ph type="sldNum" sz="quarter" idx="12"/>
          </p:nvPr>
        </p:nvSpPr>
        <p:spPr/>
        <p:txBody>
          <a:bodyPr/>
          <a:lstStyle/>
          <a:p>
            <a:fld id="{FA90BDE4-D5F5-4D75-A3A3-9B46F3DC0E8B}" type="slidenum">
              <a:rPr lang="en-IN" smtClean="0"/>
              <a:t>‹#›</a:t>
            </a:fld>
            <a:endParaRPr lang="en-IN" dirty="0"/>
          </a:p>
        </p:txBody>
      </p:sp>
    </p:spTree>
    <p:extLst>
      <p:ext uri="{BB962C8B-B14F-4D97-AF65-F5344CB8AC3E}">
        <p14:creationId xmlns:p14="http://schemas.microsoft.com/office/powerpoint/2010/main" val="849376343"/>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2083394"/>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3_Images &amp; Contents Layout">
    <p:spTree>
      <p:nvGrpSpPr>
        <p:cNvPr id="1" name=""/>
        <p:cNvGrpSpPr/>
        <p:nvPr/>
      </p:nvGrpSpPr>
      <p:grpSpPr>
        <a:xfrm>
          <a:off x="0" y="0"/>
          <a:ext cx="0" cy="0"/>
          <a:chOff x="0" y="0"/>
          <a:chExt cx="0" cy="0"/>
        </a:xfrm>
      </p:grpSpPr>
      <p:sp>
        <p:nvSpPr>
          <p:cNvPr id="7" name="Picture Placeholder 2"/>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2"/>
          <p:cNvSpPr>
            <a:spLocks noGrp="1"/>
          </p:cNvSpPr>
          <p:nvPr>
            <p:ph type="pic" idx="10"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p:cNvSpPr>
            <a:spLocks noGrp="1"/>
          </p:cNvSpPr>
          <p:nvPr>
            <p:ph type="pic" idx="13"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Picture Placeholder 2"/>
          <p:cNvSpPr>
            <a:spLocks noGrp="1"/>
          </p:cNvSpPr>
          <p:nvPr>
            <p:ph type="pic" idx="14"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Picture Placeholder 2"/>
          <p:cNvSpPr>
            <a:spLocks noGrp="1"/>
          </p:cNvSpPr>
          <p:nvPr>
            <p:ph type="pic" idx="15"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2" name="Text Placeholder 9">
            <a:extLst>
              <a:ext uri="{FF2B5EF4-FFF2-40B4-BE49-F238E27FC236}">
                <a16:creationId xmlns:a16="http://schemas.microsoft.com/office/drawing/2014/main" id="{B04FEC5A-FE9A-463C-92F8-C2BB350D4DA3}"/>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46853291"/>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765586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DF46B-1CEA-7620-390F-D6E140ADF5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39DD67-EC59-F4E3-929B-97AB7725BA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BC3C9F-822E-1A36-DC62-3E95CD7486D8}"/>
              </a:ext>
            </a:extLst>
          </p:cNvPr>
          <p:cNvSpPr>
            <a:spLocks noGrp="1"/>
          </p:cNvSpPr>
          <p:nvPr>
            <p:ph type="dt" sz="half" idx="10"/>
          </p:nvPr>
        </p:nvSpPr>
        <p:spPr/>
        <p:txBody>
          <a:bodyPr/>
          <a:lstStyle/>
          <a:p>
            <a:fld id="{B1460DAC-D49B-4867-AB1C-3A41069822EA}" type="datetimeFigureOut">
              <a:rPr lang="en-IN" smtClean="0"/>
              <a:t>02-08-2022</a:t>
            </a:fld>
            <a:endParaRPr lang="en-IN" dirty="0"/>
          </a:p>
        </p:txBody>
      </p:sp>
      <p:sp>
        <p:nvSpPr>
          <p:cNvPr id="5" name="Footer Placeholder 4">
            <a:extLst>
              <a:ext uri="{FF2B5EF4-FFF2-40B4-BE49-F238E27FC236}">
                <a16:creationId xmlns:a16="http://schemas.microsoft.com/office/drawing/2014/main" id="{E758B09C-38CF-3510-B143-752593F5E92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DAE4CC2-0024-1B7B-BA54-04252B98A437}"/>
              </a:ext>
            </a:extLst>
          </p:cNvPr>
          <p:cNvSpPr>
            <a:spLocks noGrp="1"/>
          </p:cNvSpPr>
          <p:nvPr>
            <p:ph type="sldNum" sz="quarter" idx="12"/>
          </p:nvPr>
        </p:nvSpPr>
        <p:spPr/>
        <p:txBody>
          <a:bodyPr/>
          <a:lstStyle/>
          <a:p>
            <a:fld id="{FA90BDE4-D5F5-4D75-A3A3-9B46F3DC0E8B}" type="slidenum">
              <a:rPr lang="en-IN" smtClean="0"/>
              <a:t>‹#›</a:t>
            </a:fld>
            <a:endParaRPr lang="en-IN" dirty="0"/>
          </a:p>
        </p:txBody>
      </p:sp>
    </p:spTree>
    <p:extLst>
      <p:ext uri="{BB962C8B-B14F-4D97-AF65-F5344CB8AC3E}">
        <p14:creationId xmlns:p14="http://schemas.microsoft.com/office/powerpoint/2010/main" val="2783739295"/>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AF38-7CD3-B5DF-EF75-48E51A8E56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228AB1-DCFA-269E-7A65-DB0718304E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AE31BE-B270-9776-5B23-C723C2AE6007}"/>
              </a:ext>
            </a:extLst>
          </p:cNvPr>
          <p:cNvSpPr>
            <a:spLocks noGrp="1"/>
          </p:cNvSpPr>
          <p:nvPr>
            <p:ph type="dt" sz="half" idx="10"/>
          </p:nvPr>
        </p:nvSpPr>
        <p:spPr/>
        <p:txBody>
          <a:bodyPr/>
          <a:lstStyle/>
          <a:p>
            <a:fld id="{B1460DAC-D49B-4867-AB1C-3A41069822EA}" type="datetimeFigureOut">
              <a:rPr lang="en-IN" smtClean="0"/>
              <a:t>02-08-2022</a:t>
            </a:fld>
            <a:endParaRPr lang="en-IN" dirty="0"/>
          </a:p>
        </p:txBody>
      </p:sp>
      <p:sp>
        <p:nvSpPr>
          <p:cNvPr id="5" name="Footer Placeholder 4">
            <a:extLst>
              <a:ext uri="{FF2B5EF4-FFF2-40B4-BE49-F238E27FC236}">
                <a16:creationId xmlns:a16="http://schemas.microsoft.com/office/drawing/2014/main" id="{87A4CB62-A569-743C-2205-4598022D96A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C926B73-2AA2-35AD-8901-93517E73C40D}"/>
              </a:ext>
            </a:extLst>
          </p:cNvPr>
          <p:cNvSpPr>
            <a:spLocks noGrp="1"/>
          </p:cNvSpPr>
          <p:nvPr>
            <p:ph type="sldNum" sz="quarter" idx="12"/>
          </p:nvPr>
        </p:nvSpPr>
        <p:spPr/>
        <p:txBody>
          <a:bodyPr/>
          <a:lstStyle/>
          <a:p>
            <a:fld id="{FA90BDE4-D5F5-4D75-A3A3-9B46F3DC0E8B}" type="slidenum">
              <a:rPr lang="en-IN" smtClean="0"/>
              <a:t>‹#›</a:t>
            </a:fld>
            <a:endParaRPr lang="en-IN" dirty="0"/>
          </a:p>
        </p:txBody>
      </p:sp>
    </p:spTree>
    <p:extLst>
      <p:ext uri="{BB962C8B-B14F-4D97-AF65-F5344CB8AC3E}">
        <p14:creationId xmlns:p14="http://schemas.microsoft.com/office/powerpoint/2010/main" val="3603974170"/>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E7F4-228D-1AB3-145C-D5BA62A56C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3B6DA9-AB77-A598-5D96-ABC30A0AB9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3EF9D8-0799-A0C8-1D14-3CDB31F570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4D5249-036C-EC16-7845-97875B0C4250}"/>
              </a:ext>
            </a:extLst>
          </p:cNvPr>
          <p:cNvSpPr>
            <a:spLocks noGrp="1"/>
          </p:cNvSpPr>
          <p:nvPr>
            <p:ph type="dt" sz="half" idx="10"/>
          </p:nvPr>
        </p:nvSpPr>
        <p:spPr/>
        <p:txBody>
          <a:bodyPr/>
          <a:lstStyle/>
          <a:p>
            <a:fld id="{B1460DAC-D49B-4867-AB1C-3A41069822EA}" type="datetimeFigureOut">
              <a:rPr lang="en-IN" smtClean="0"/>
              <a:t>02-08-2022</a:t>
            </a:fld>
            <a:endParaRPr lang="en-IN" dirty="0"/>
          </a:p>
        </p:txBody>
      </p:sp>
      <p:sp>
        <p:nvSpPr>
          <p:cNvPr id="6" name="Footer Placeholder 5">
            <a:extLst>
              <a:ext uri="{FF2B5EF4-FFF2-40B4-BE49-F238E27FC236}">
                <a16:creationId xmlns:a16="http://schemas.microsoft.com/office/drawing/2014/main" id="{2D0B3657-F736-D55C-7D33-6444E7B6563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4C323B7-5258-AA7B-836C-00F663C87C92}"/>
              </a:ext>
            </a:extLst>
          </p:cNvPr>
          <p:cNvSpPr>
            <a:spLocks noGrp="1"/>
          </p:cNvSpPr>
          <p:nvPr>
            <p:ph type="sldNum" sz="quarter" idx="12"/>
          </p:nvPr>
        </p:nvSpPr>
        <p:spPr/>
        <p:txBody>
          <a:bodyPr/>
          <a:lstStyle/>
          <a:p>
            <a:fld id="{FA90BDE4-D5F5-4D75-A3A3-9B46F3DC0E8B}" type="slidenum">
              <a:rPr lang="en-IN" smtClean="0"/>
              <a:t>‹#›</a:t>
            </a:fld>
            <a:endParaRPr lang="en-IN" dirty="0"/>
          </a:p>
        </p:txBody>
      </p:sp>
    </p:spTree>
    <p:extLst>
      <p:ext uri="{BB962C8B-B14F-4D97-AF65-F5344CB8AC3E}">
        <p14:creationId xmlns:p14="http://schemas.microsoft.com/office/powerpoint/2010/main" val="1661534162"/>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45688-4B0B-9DFA-5F43-D90C0A5CC8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8454E2-A1F1-21AB-74E8-EEC4952298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B96204-5A47-F494-194B-01D07E834A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3CA8EB-C19A-6438-B070-3778C99A56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7B827C-10E1-2230-EEE7-470035650F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98B509-96F6-E449-881A-A5AC71E3414B}"/>
              </a:ext>
            </a:extLst>
          </p:cNvPr>
          <p:cNvSpPr>
            <a:spLocks noGrp="1"/>
          </p:cNvSpPr>
          <p:nvPr>
            <p:ph type="dt" sz="half" idx="10"/>
          </p:nvPr>
        </p:nvSpPr>
        <p:spPr/>
        <p:txBody>
          <a:bodyPr/>
          <a:lstStyle/>
          <a:p>
            <a:fld id="{B1460DAC-D49B-4867-AB1C-3A41069822EA}" type="datetimeFigureOut">
              <a:rPr lang="en-IN" smtClean="0"/>
              <a:t>02-08-2022</a:t>
            </a:fld>
            <a:endParaRPr lang="en-IN" dirty="0"/>
          </a:p>
        </p:txBody>
      </p:sp>
      <p:sp>
        <p:nvSpPr>
          <p:cNvPr id="8" name="Footer Placeholder 7">
            <a:extLst>
              <a:ext uri="{FF2B5EF4-FFF2-40B4-BE49-F238E27FC236}">
                <a16:creationId xmlns:a16="http://schemas.microsoft.com/office/drawing/2014/main" id="{566C483F-98FB-D6F7-A96E-E73F008B030C}"/>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CDC556BC-C82C-5DFF-7ED5-21DAF2DAA534}"/>
              </a:ext>
            </a:extLst>
          </p:cNvPr>
          <p:cNvSpPr>
            <a:spLocks noGrp="1"/>
          </p:cNvSpPr>
          <p:nvPr>
            <p:ph type="sldNum" sz="quarter" idx="12"/>
          </p:nvPr>
        </p:nvSpPr>
        <p:spPr/>
        <p:txBody>
          <a:bodyPr/>
          <a:lstStyle/>
          <a:p>
            <a:fld id="{FA90BDE4-D5F5-4D75-A3A3-9B46F3DC0E8B}" type="slidenum">
              <a:rPr lang="en-IN" smtClean="0"/>
              <a:t>‹#›</a:t>
            </a:fld>
            <a:endParaRPr lang="en-IN" dirty="0"/>
          </a:p>
        </p:txBody>
      </p:sp>
    </p:spTree>
    <p:extLst>
      <p:ext uri="{BB962C8B-B14F-4D97-AF65-F5344CB8AC3E}">
        <p14:creationId xmlns:p14="http://schemas.microsoft.com/office/powerpoint/2010/main" val="3240396158"/>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4B95-ABBC-6364-B1C8-17CFF5A1AF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06A558-EA8D-D3E4-A203-3EEF3920FDE9}"/>
              </a:ext>
            </a:extLst>
          </p:cNvPr>
          <p:cNvSpPr>
            <a:spLocks noGrp="1"/>
          </p:cNvSpPr>
          <p:nvPr>
            <p:ph type="dt" sz="half" idx="10"/>
          </p:nvPr>
        </p:nvSpPr>
        <p:spPr/>
        <p:txBody>
          <a:bodyPr/>
          <a:lstStyle/>
          <a:p>
            <a:fld id="{B1460DAC-D49B-4867-AB1C-3A41069822EA}" type="datetimeFigureOut">
              <a:rPr lang="en-IN" smtClean="0"/>
              <a:t>02-08-2022</a:t>
            </a:fld>
            <a:endParaRPr lang="en-IN" dirty="0"/>
          </a:p>
        </p:txBody>
      </p:sp>
      <p:sp>
        <p:nvSpPr>
          <p:cNvPr id="4" name="Footer Placeholder 3">
            <a:extLst>
              <a:ext uri="{FF2B5EF4-FFF2-40B4-BE49-F238E27FC236}">
                <a16:creationId xmlns:a16="http://schemas.microsoft.com/office/drawing/2014/main" id="{209B6229-5AA4-2266-222B-76C5678CFD8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14B435C-D599-02F8-CED7-40916B6C0BE9}"/>
              </a:ext>
            </a:extLst>
          </p:cNvPr>
          <p:cNvSpPr>
            <a:spLocks noGrp="1"/>
          </p:cNvSpPr>
          <p:nvPr>
            <p:ph type="sldNum" sz="quarter" idx="12"/>
          </p:nvPr>
        </p:nvSpPr>
        <p:spPr/>
        <p:txBody>
          <a:bodyPr/>
          <a:lstStyle/>
          <a:p>
            <a:fld id="{FA90BDE4-D5F5-4D75-A3A3-9B46F3DC0E8B}" type="slidenum">
              <a:rPr lang="en-IN" smtClean="0"/>
              <a:t>‹#›</a:t>
            </a:fld>
            <a:endParaRPr lang="en-IN" dirty="0"/>
          </a:p>
        </p:txBody>
      </p:sp>
    </p:spTree>
    <p:extLst>
      <p:ext uri="{BB962C8B-B14F-4D97-AF65-F5344CB8AC3E}">
        <p14:creationId xmlns:p14="http://schemas.microsoft.com/office/powerpoint/2010/main" val="356834746"/>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AE82C0-B0B9-AF02-BB8F-7527D0C3B7F4}"/>
              </a:ext>
            </a:extLst>
          </p:cNvPr>
          <p:cNvSpPr>
            <a:spLocks noGrp="1"/>
          </p:cNvSpPr>
          <p:nvPr>
            <p:ph type="dt" sz="half" idx="10"/>
          </p:nvPr>
        </p:nvSpPr>
        <p:spPr/>
        <p:txBody>
          <a:bodyPr/>
          <a:lstStyle/>
          <a:p>
            <a:fld id="{B1460DAC-D49B-4867-AB1C-3A41069822EA}" type="datetimeFigureOut">
              <a:rPr lang="en-IN" smtClean="0"/>
              <a:t>02-08-2022</a:t>
            </a:fld>
            <a:endParaRPr lang="en-IN" dirty="0"/>
          </a:p>
        </p:txBody>
      </p:sp>
      <p:sp>
        <p:nvSpPr>
          <p:cNvPr id="3" name="Footer Placeholder 2">
            <a:extLst>
              <a:ext uri="{FF2B5EF4-FFF2-40B4-BE49-F238E27FC236}">
                <a16:creationId xmlns:a16="http://schemas.microsoft.com/office/drawing/2014/main" id="{096DFD47-749D-4B15-9FFC-5D39D85EF0AC}"/>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9F7051D-7500-2867-C52A-9603C751E7AE}"/>
              </a:ext>
            </a:extLst>
          </p:cNvPr>
          <p:cNvSpPr>
            <a:spLocks noGrp="1"/>
          </p:cNvSpPr>
          <p:nvPr>
            <p:ph type="sldNum" sz="quarter" idx="12"/>
          </p:nvPr>
        </p:nvSpPr>
        <p:spPr/>
        <p:txBody>
          <a:bodyPr/>
          <a:lstStyle/>
          <a:p>
            <a:fld id="{FA90BDE4-D5F5-4D75-A3A3-9B46F3DC0E8B}" type="slidenum">
              <a:rPr lang="en-IN" smtClean="0"/>
              <a:t>‹#›</a:t>
            </a:fld>
            <a:endParaRPr lang="en-IN" dirty="0"/>
          </a:p>
        </p:txBody>
      </p:sp>
    </p:spTree>
    <p:extLst>
      <p:ext uri="{BB962C8B-B14F-4D97-AF65-F5344CB8AC3E}">
        <p14:creationId xmlns:p14="http://schemas.microsoft.com/office/powerpoint/2010/main" val="196686225"/>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75AB-3ECA-45A8-CE5F-86EC33C1FA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1DF124-DA2F-74FA-169F-72D65CBF1B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6F7766-D0CA-F413-65F4-DE5D78691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5DDEAA-BA4F-8655-58B0-F2775EA78519}"/>
              </a:ext>
            </a:extLst>
          </p:cNvPr>
          <p:cNvSpPr>
            <a:spLocks noGrp="1"/>
          </p:cNvSpPr>
          <p:nvPr>
            <p:ph type="dt" sz="half" idx="10"/>
          </p:nvPr>
        </p:nvSpPr>
        <p:spPr/>
        <p:txBody>
          <a:bodyPr/>
          <a:lstStyle/>
          <a:p>
            <a:fld id="{B1460DAC-D49B-4867-AB1C-3A41069822EA}" type="datetimeFigureOut">
              <a:rPr lang="en-IN" smtClean="0"/>
              <a:t>02-08-2022</a:t>
            </a:fld>
            <a:endParaRPr lang="en-IN" dirty="0"/>
          </a:p>
        </p:txBody>
      </p:sp>
      <p:sp>
        <p:nvSpPr>
          <p:cNvPr id="6" name="Footer Placeholder 5">
            <a:extLst>
              <a:ext uri="{FF2B5EF4-FFF2-40B4-BE49-F238E27FC236}">
                <a16:creationId xmlns:a16="http://schemas.microsoft.com/office/drawing/2014/main" id="{E52824B6-49DF-2EC1-37D8-A4DC5229B29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14EB098-796C-E04C-6D92-8B8AF100D59B}"/>
              </a:ext>
            </a:extLst>
          </p:cNvPr>
          <p:cNvSpPr>
            <a:spLocks noGrp="1"/>
          </p:cNvSpPr>
          <p:nvPr>
            <p:ph type="sldNum" sz="quarter" idx="12"/>
          </p:nvPr>
        </p:nvSpPr>
        <p:spPr/>
        <p:txBody>
          <a:bodyPr/>
          <a:lstStyle/>
          <a:p>
            <a:fld id="{FA90BDE4-D5F5-4D75-A3A3-9B46F3DC0E8B}" type="slidenum">
              <a:rPr lang="en-IN" smtClean="0"/>
              <a:t>‹#›</a:t>
            </a:fld>
            <a:endParaRPr lang="en-IN" dirty="0"/>
          </a:p>
        </p:txBody>
      </p:sp>
    </p:spTree>
    <p:extLst>
      <p:ext uri="{BB962C8B-B14F-4D97-AF65-F5344CB8AC3E}">
        <p14:creationId xmlns:p14="http://schemas.microsoft.com/office/powerpoint/2010/main" val="2713163246"/>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6B20-2BB2-9C85-39A2-6E6E1A96A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A063BE-604D-412B-CE04-2ECB10EE82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BA3B433F-A924-3272-DB4E-DAA4FCE58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49848F-2101-90C9-E090-0583A468DDF3}"/>
              </a:ext>
            </a:extLst>
          </p:cNvPr>
          <p:cNvSpPr>
            <a:spLocks noGrp="1"/>
          </p:cNvSpPr>
          <p:nvPr>
            <p:ph type="dt" sz="half" idx="10"/>
          </p:nvPr>
        </p:nvSpPr>
        <p:spPr/>
        <p:txBody>
          <a:bodyPr/>
          <a:lstStyle/>
          <a:p>
            <a:fld id="{B1460DAC-D49B-4867-AB1C-3A41069822EA}" type="datetimeFigureOut">
              <a:rPr lang="en-IN" smtClean="0"/>
              <a:t>02-08-2022</a:t>
            </a:fld>
            <a:endParaRPr lang="en-IN" dirty="0"/>
          </a:p>
        </p:txBody>
      </p:sp>
      <p:sp>
        <p:nvSpPr>
          <p:cNvPr id="6" name="Footer Placeholder 5">
            <a:extLst>
              <a:ext uri="{FF2B5EF4-FFF2-40B4-BE49-F238E27FC236}">
                <a16:creationId xmlns:a16="http://schemas.microsoft.com/office/drawing/2014/main" id="{FA53FDCD-506E-E124-F469-8ACAA9ADBA8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662796-9381-E750-51E5-A3B467A6BF66}"/>
              </a:ext>
            </a:extLst>
          </p:cNvPr>
          <p:cNvSpPr>
            <a:spLocks noGrp="1"/>
          </p:cNvSpPr>
          <p:nvPr>
            <p:ph type="sldNum" sz="quarter" idx="12"/>
          </p:nvPr>
        </p:nvSpPr>
        <p:spPr/>
        <p:txBody>
          <a:bodyPr/>
          <a:lstStyle/>
          <a:p>
            <a:fld id="{FA90BDE4-D5F5-4D75-A3A3-9B46F3DC0E8B}" type="slidenum">
              <a:rPr lang="en-IN" smtClean="0"/>
              <a:t>‹#›</a:t>
            </a:fld>
            <a:endParaRPr lang="en-IN" dirty="0"/>
          </a:p>
        </p:txBody>
      </p:sp>
    </p:spTree>
    <p:extLst>
      <p:ext uri="{BB962C8B-B14F-4D97-AF65-F5344CB8AC3E}">
        <p14:creationId xmlns:p14="http://schemas.microsoft.com/office/powerpoint/2010/main" val="513205598"/>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0A8DD8-14EC-F97C-30B3-4AD7C05DA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D72888-8967-8589-F52E-5CF7206672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E496F6-26F5-F595-32DA-2B2E30ACE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60DAC-D49B-4867-AB1C-3A41069822EA}" type="datetimeFigureOut">
              <a:rPr lang="en-IN" smtClean="0"/>
              <a:t>02-08-2022</a:t>
            </a:fld>
            <a:endParaRPr lang="en-IN" dirty="0"/>
          </a:p>
        </p:txBody>
      </p:sp>
      <p:sp>
        <p:nvSpPr>
          <p:cNvPr id="5" name="Footer Placeholder 4">
            <a:extLst>
              <a:ext uri="{FF2B5EF4-FFF2-40B4-BE49-F238E27FC236}">
                <a16:creationId xmlns:a16="http://schemas.microsoft.com/office/drawing/2014/main" id="{C9B1CAA7-CF87-9F55-1D1B-909681FDED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94441A6D-ABEF-8604-24F2-1FF2FFFCCD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0BDE4-D5F5-4D75-A3A3-9B46F3DC0E8B}" type="slidenum">
              <a:rPr lang="en-IN" smtClean="0"/>
              <a:t>‹#›</a:t>
            </a:fld>
            <a:endParaRPr lang="en-IN" dirty="0"/>
          </a:p>
        </p:txBody>
      </p:sp>
    </p:spTree>
    <p:extLst>
      <p:ext uri="{BB962C8B-B14F-4D97-AF65-F5344CB8AC3E}">
        <p14:creationId xmlns:p14="http://schemas.microsoft.com/office/powerpoint/2010/main" val="1276253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spd="slow" p14:dur="135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4" name="Graphic 166">
            <a:extLst>
              <a:ext uri="{FF2B5EF4-FFF2-40B4-BE49-F238E27FC236}">
                <a16:creationId xmlns:a16="http://schemas.microsoft.com/office/drawing/2014/main" id="{04608B83-3639-4FAA-8878-ABA3A4B1FD95}"/>
              </a:ext>
            </a:extLst>
          </p:cNvPr>
          <p:cNvGrpSpPr/>
          <p:nvPr/>
        </p:nvGrpSpPr>
        <p:grpSpPr>
          <a:xfrm rot="10800000">
            <a:off x="5431463" y="1738831"/>
            <a:ext cx="4246247" cy="908201"/>
            <a:chOff x="4298394" y="3045618"/>
            <a:chExt cx="3591640" cy="768191"/>
          </a:xfrm>
          <a:solidFill>
            <a:schemeClr val="accent1"/>
          </a:solidFill>
        </p:grpSpPr>
        <p:sp>
          <p:nvSpPr>
            <p:cNvPr id="227" name="Freeform: Shape 226">
              <a:extLst>
                <a:ext uri="{FF2B5EF4-FFF2-40B4-BE49-F238E27FC236}">
                  <a16:creationId xmlns:a16="http://schemas.microsoft.com/office/drawing/2014/main" id="{C0A0C8CB-B061-457B-8147-13B6B696C9C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9B57D0C0-A827-4F74-B22D-70BC7F95B880}"/>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FF0F9E11-7ACD-49E0-9714-5D48167D4D88}"/>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AD947087-6B27-43FC-9682-C6622EC8D3C3}"/>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041B47F8-83EE-4F35-9E3B-3518CAD84FF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B887245E-AF6E-44F3-BFB9-E0BAE79D050F}"/>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0F5DDADD-4E46-4885-9163-6191393D4C9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8A9E0F70-22BD-4D0C-B465-C2B1AF5178DE}"/>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E74DDE9F-7E57-4BD1-8107-2566848DF93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36" name="Freeform: Shape 235">
              <a:extLst>
                <a:ext uri="{FF2B5EF4-FFF2-40B4-BE49-F238E27FC236}">
                  <a16:creationId xmlns:a16="http://schemas.microsoft.com/office/drawing/2014/main" id="{C509C77D-3A60-4E75-8997-800B3A9D3D7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489B3B2F-C156-4A99-8566-00BEAC6CBAE2}"/>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38" name="Freeform: Shape 237">
              <a:extLst>
                <a:ext uri="{FF2B5EF4-FFF2-40B4-BE49-F238E27FC236}">
                  <a16:creationId xmlns:a16="http://schemas.microsoft.com/office/drawing/2014/main" id="{DFB710D5-1557-4F6D-AA01-590984126FE6}"/>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39" name="Freeform: Shape 238">
              <a:extLst>
                <a:ext uri="{FF2B5EF4-FFF2-40B4-BE49-F238E27FC236}">
                  <a16:creationId xmlns:a16="http://schemas.microsoft.com/office/drawing/2014/main" id="{7EDA18BA-FFC2-43C9-AF47-EED72A5B6BB5}"/>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05C7E2F3-8E1A-49F2-903C-22B7668994B2}"/>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41" name="Freeform: Shape 240">
              <a:extLst>
                <a:ext uri="{FF2B5EF4-FFF2-40B4-BE49-F238E27FC236}">
                  <a16:creationId xmlns:a16="http://schemas.microsoft.com/office/drawing/2014/main" id="{3887EBEF-A57B-46AD-9C6D-6F26BEC074DD}"/>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42" name="Freeform: Shape 241">
              <a:extLst>
                <a:ext uri="{FF2B5EF4-FFF2-40B4-BE49-F238E27FC236}">
                  <a16:creationId xmlns:a16="http://schemas.microsoft.com/office/drawing/2014/main" id="{ED37311D-78A8-47A9-ACF9-B1150961D7F1}"/>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DAF67B5E-497F-4A56-AB4C-C81F88E82A3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44" name="Freeform: Shape 243">
              <a:extLst>
                <a:ext uri="{FF2B5EF4-FFF2-40B4-BE49-F238E27FC236}">
                  <a16:creationId xmlns:a16="http://schemas.microsoft.com/office/drawing/2014/main" id="{CFF40014-C0C2-4C7F-8F9C-67F67F202B91}"/>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45" name="Freeform: Shape 244">
              <a:extLst>
                <a:ext uri="{FF2B5EF4-FFF2-40B4-BE49-F238E27FC236}">
                  <a16:creationId xmlns:a16="http://schemas.microsoft.com/office/drawing/2014/main" id="{0C7C8218-0755-45AB-8F4B-9F1FCDBC3D66}"/>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46" name="Freeform: Shape 245">
              <a:extLst>
                <a:ext uri="{FF2B5EF4-FFF2-40B4-BE49-F238E27FC236}">
                  <a16:creationId xmlns:a16="http://schemas.microsoft.com/office/drawing/2014/main" id="{E2C60D23-DEB8-4289-886C-BC6A9E65876B}"/>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pic>
        <p:nvPicPr>
          <p:cNvPr id="5" name="Graphic 4">
            <a:extLst>
              <a:ext uri="{FF2B5EF4-FFF2-40B4-BE49-F238E27FC236}">
                <a16:creationId xmlns:a16="http://schemas.microsoft.com/office/drawing/2014/main" id="{D8AB3512-41E0-4BE2-9837-1B8FDCE912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86352" y="2530943"/>
            <a:ext cx="4256663" cy="912142"/>
          </a:xfrm>
          <a:prstGeom prst="rect">
            <a:avLst/>
          </a:prstGeom>
        </p:spPr>
      </p:pic>
      <p:pic>
        <p:nvPicPr>
          <p:cNvPr id="6" name="Graphic 5">
            <a:extLst>
              <a:ext uri="{FF2B5EF4-FFF2-40B4-BE49-F238E27FC236}">
                <a16:creationId xmlns:a16="http://schemas.microsoft.com/office/drawing/2014/main" id="{103A2900-F38A-404F-97BE-2A8A601E51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16911" y="3562591"/>
            <a:ext cx="4256663" cy="912142"/>
          </a:xfrm>
          <a:prstGeom prst="rect">
            <a:avLst/>
          </a:prstGeom>
        </p:spPr>
      </p:pic>
      <p:pic>
        <p:nvPicPr>
          <p:cNvPr id="7" name="Graphic 6">
            <a:extLst>
              <a:ext uri="{FF2B5EF4-FFF2-40B4-BE49-F238E27FC236}">
                <a16:creationId xmlns:a16="http://schemas.microsoft.com/office/drawing/2014/main" id="{E18599BE-C72B-41CD-8795-0E361F2B0A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32344" y="4299425"/>
            <a:ext cx="4256663" cy="912142"/>
          </a:xfrm>
          <a:prstGeom prst="rect">
            <a:avLst/>
          </a:prstGeom>
        </p:spPr>
      </p:pic>
      <p:grpSp>
        <p:nvGrpSpPr>
          <p:cNvPr id="8" name="Graphic 166">
            <a:extLst>
              <a:ext uri="{FF2B5EF4-FFF2-40B4-BE49-F238E27FC236}">
                <a16:creationId xmlns:a16="http://schemas.microsoft.com/office/drawing/2014/main" id="{B02A867B-AAA6-4684-8A18-9120B1919C9A}"/>
              </a:ext>
            </a:extLst>
          </p:cNvPr>
          <p:cNvGrpSpPr/>
          <p:nvPr/>
        </p:nvGrpSpPr>
        <p:grpSpPr>
          <a:xfrm rot="10800000">
            <a:off x="5470210" y="2723076"/>
            <a:ext cx="4246247" cy="908201"/>
            <a:chOff x="4298394" y="3045618"/>
            <a:chExt cx="3591640" cy="768191"/>
          </a:xfrm>
          <a:solidFill>
            <a:schemeClr val="accent1"/>
          </a:solidFill>
        </p:grpSpPr>
        <p:sp>
          <p:nvSpPr>
            <p:cNvPr id="207" name="Freeform: Shape 206">
              <a:extLst>
                <a:ext uri="{FF2B5EF4-FFF2-40B4-BE49-F238E27FC236}">
                  <a16:creationId xmlns:a16="http://schemas.microsoft.com/office/drawing/2014/main" id="{82E4D30D-0061-45B6-B817-05025C97E006}"/>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90F95032-436D-429B-8285-9F76FD7C88A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6B8D6A00-ECD9-4DE9-8A83-6809AB6CBF4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09AE8FE4-A87F-4862-9F11-E289A1852DC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87BD58DC-6F96-418F-9893-F528FB8FECE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1553E91F-DC85-4547-9A7C-38DD7F09158B}"/>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00ADCD3A-54DD-47E1-812E-B72F6B7FDCB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85D1D4B8-C05B-4D57-91F3-C5CCF1A8A1CF}"/>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38AD4549-7F65-463B-9115-C8B55C0FB0C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72F36FAE-D15B-4B75-958A-5A3AB9C5D7CA}"/>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EDBC39A1-E358-4C47-ABB7-B974D06BB93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1FDA8383-F3B3-49B6-8C66-0FFA258111BA}"/>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C6E16F3E-3084-4AFA-BEE2-0615EF629C7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73D37C38-16FD-4574-ABF2-3117E97477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32A0F212-90B9-4EAC-8C3E-9766A0C38E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5C664F49-2199-47EB-A8C6-894560964CE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900C418F-B5A8-41B1-B488-0EB25F6B4B4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070CA2E6-5746-40CE-B97C-A14737811D0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7BFBD792-D392-413C-9207-B07F3D92BD5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99A7FEA2-AA5C-4524-B1AF-EDA3A3B8931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9" name="Graphic 166">
            <a:extLst>
              <a:ext uri="{FF2B5EF4-FFF2-40B4-BE49-F238E27FC236}">
                <a16:creationId xmlns:a16="http://schemas.microsoft.com/office/drawing/2014/main" id="{F77A4B06-27DD-469E-8025-803D4920AF57}"/>
              </a:ext>
            </a:extLst>
          </p:cNvPr>
          <p:cNvGrpSpPr/>
          <p:nvPr/>
        </p:nvGrpSpPr>
        <p:grpSpPr>
          <a:xfrm>
            <a:off x="6534891" y="892772"/>
            <a:ext cx="3163015" cy="676516"/>
            <a:chOff x="4298394" y="3045618"/>
            <a:chExt cx="3591640" cy="768191"/>
          </a:xfrm>
          <a:solidFill>
            <a:schemeClr val="accent1"/>
          </a:solidFill>
        </p:grpSpPr>
        <p:sp>
          <p:nvSpPr>
            <p:cNvPr id="187" name="Freeform: Shape 186">
              <a:extLst>
                <a:ext uri="{FF2B5EF4-FFF2-40B4-BE49-F238E27FC236}">
                  <a16:creationId xmlns:a16="http://schemas.microsoft.com/office/drawing/2014/main" id="{535F5651-22A1-43C0-A708-CC6BBFCF3795}"/>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0B950003-8E17-45A8-8F99-519EDF4886B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3B03E41F-58B7-4220-A7D6-83AF1C16206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12740366-FB81-4BA0-A846-C08F3DCFEE9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7FEABAEB-A47C-41C7-B89F-8584ADB7849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90359C8F-E1B0-40DF-879E-949561074163}"/>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524C3FFE-84A5-4033-B441-7718E096DE6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191966C2-7703-4967-B52B-27D66AB99EA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A7F7E7D0-EB87-429A-AFCB-5AB7D716EAEF}"/>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04ACFC7C-A01F-4D46-B7BE-876F44BCCC38}"/>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39806B98-C5A6-45AE-8967-151E77984CC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DD6E763B-6595-4120-808B-B1C6043216E1}"/>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C46AB7B8-8F4A-4D4B-BB29-94115890868F}"/>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A1CE014E-49CF-4B59-961D-A852F679D97B}"/>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E4D94F36-B957-4657-916A-C5F50721880D}"/>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1640BC53-5E03-4228-B755-EBB17E2872AA}"/>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DFF90C9A-CE80-41A5-A3D1-CCC8BB9E8814}"/>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77E4139C-5F79-42D3-958A-ACDC6A86C11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C50F3C26-F05B-4343-BE9A-E743986BFC7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C2157789-0F8E-49DA-8584-D70904B8ECE4}"/>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10" name="Graphic 234">
            <a:extLst>
              <a:ext uri="{FF2B5EF4-FFF2-40B4-BE49-F238E27FC236}">
                <a16:creationId xmlns:a16="http://schemas.microsoft.com/office/drawing/2014/main" id="{9634A53D-5203-45FB-A500-84DEA8B811D6}"/>
              </a:ext>
            </a:extLst>
          </p:cNvPr>
          <p:cNvGrpSpPr/>
          <p:nvPr/>
        </p:nvGrpSpPr>
        <p:grpSpPr>
          <a:xfrm>
            <a:off x="5722963" y="1142562"/>
            <a:ext cx="4140178" cy="1411804"/>
            <a:chOff x="7533181" y="1351306"/>
            <a:chExt cx="4265296" cy="1454469"/>
          </a:xfrm>
          <a:solidFill>
            <a:schemeClr val="accent1"/>
          </a:solidFill>
        </p:grpSpPr>
        <p:sp>
          <p:nvSpPr>
            <p:cNvPr id="181" name="Freeform: Shape 180">
              <a:extLst>
                <a:ext uri="{FF2B5EF4-FFF2-40B4-BE49-F238E27FC236}">
                  <a16:creationId xmlns:a16="http://schemas.microsoft.com/office/drawing/2014/main" id="{0928892F-E7FD-449A-9619-D1666381209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5C2D29B5-2A8A-41B3-A437-5ACEBF116CDF}"/>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AAF67176-B654-4160-8D8C-81C8F60E3819}"/>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EC6C2948-5607-4838-81A5-0EBFFE28C93E}"/>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837EA2F6-F30A-49D2-8674-39E95C06C161}"/>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DC54687E-A0C5-4F66-9F70-902F35DD2D56}"/>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dirty="0"/>
            </a:p>
          </p:txBody>
        </p:sp>
      </p:grpSp>
      <p:grpSp>
        <p:nvGrpSpPr>
          <p:cNvPr id="11" name="Graphic 166">
            <a:extLst>
              <a:ext uri="{FF2B5EF4-FFF2-40B4-BE49-F238E27FC236}">
                <a16:creationId xmlns:a16="http://schemas.microsoft.com/office/drawing/2014/main" id="{919CC343-E004-414D-8FAE-6C0DAA066AC7}"/>
              </a:ext>
            </a:extLst>
          </p:cNvPr>
          <p:cNvGrpSpPr/>
          <p:nvPr/>
        </p:nvGrpSpPr>
        <p:grpSpPr>
          <a:xfrm>
            <a:off x="6756983" y="5147700"/>
            <a:ext cx="3163016" cy="676512"/>
            <a:chOff x="4298413" y="3045624"/>
            <a:chExt cx="3591657" cy="768190"/>
          </a:xfrm>
          <a:solidFill>
            <a:schemeClr val="accent1"/>
          </a:solidFill>
        </p:grpSpPr>
        <p:sp>
          <p:nvSpPr>
            <p:cNvPr id="161" name="Freeform: Shape 160">
              <a:extLst>
                <a:ext uri="{FF2B5EF4-FFF2-40B4-BE49-F238E27FC236}">
                  <a16:creationId xmlns:a16="http://schemas.microsoft.com/office/drawing/2014/main" id="{CEA4C5A3-F013-434C-998B-AAA7D34B8AFE}"/>
                </a:ext>
              </a:extLst>
            </p:cNvPr>
            <p:cNvSpPr/>
            <p:nvPr/>
          </p:nvSpPr>
          <p:spPr>
            <a:xfrm>
              <a:off x="4401998" y="3311373"/>
              <a:ext cx="3476642" cy="200026"/>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8F305674-807D-4D91-B4B5-440C6C5D6F2F}"/>
                </a:ext>
              </a:extLst>
            </p:cNvPr>
            <p:cNvSpPr/>
            <p:nvPr/>
          </p:nvSpPr>
          <p:spPr>
            <a:xfrm>
              <a:off x="7851970" y="3312325"/>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8E34674A-26DC-4C01-B789-D20F22824F5B}"/>
                </a:ext>
              </a:extLst>
            </p:cNvPr>
            <p:cNvSpPr/>
            <p:nvPr/>
          </p:nvSpPr>
          <p:spPr>
            <a:xfrm>
              <a:off x="4391758" y="3489729"/>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A71338CB-4390-4EAA-9AE9-51350095EE7B}"/>
                </a:ext>
              </a:extLst>
            </p:cNvPr>
            <p:cNvSpPr/>
            <p:nvPr/>
          </p:nvSpPr>
          <p:spPr>
            <a:xfrm>
              <a:off x="4559162" y="3055150"/>
              <a:ext cx="2552712"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5E09BEBA-CE6C-4CB5-BBEB-8DAF52AC5B57}"/>
                </a:ext>
              </a:extLst>
            </p:cNvPr>
            <p:cNvSpPr/>
            <p:nvPr/>
          </p:nvSpPr>
          <p:spPr>
            <a:xfrm>
              <a:off x="7089967" y="3156115"/>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68C18088-EFE1-4480-8F23-639C88988F97}"/>
                </a:ext>
              </a:extLst>
            </p:cNvPr>
            <p:cNvSpPr/>
            <p:nvPr/>
          </p:nvSpPr>
          <p:spPr>
            <a:xfrm>
              <a:off x="4546779" y="3045624"/>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E41E0D4F-5306-4A7D-9B5A-A4812E7E663C}"/>
                </a:ext>
              </a:extLst>
            </p:cNvPr>
            <p:cNvSpPr/>
            <p:nvPr/>
          </p:nvSpPr>
          <p:spPr>
            <a:xfrm>
              <a:off x="6717537" y="3322802"/>
              <a:ext cx="676278"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9083EB02-3838-4ACA-BB71-1922B707A604}"/>
                </a:ext>
              </a:extLst>
            </p:cNvPr>
            <p:cNvSpPr/>
            <p:nvPr/>
          </p:nvSpPr>
          <p:spPr>
            <a:xfrm>
              <a:off x="6705155" y="3398050"/>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BC0F8BA2-7379-46E3-B307-AFD66500DB2D}"/>
                </a:ext>
              </a:extLst>
            </p:cNvPr>
            <p:cNvSpPr/>
            <p:nvPr/>
          </p:nvSpPr>
          <p:spPr>
            <a:xfrm>
              <a:off x="5352598" y="3312324"/>
              <a:ext cx="742954" cy="485776"/>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389D987D-907C-46C1-A8E4-7E105BE34B7B}"/>
                </a:ext>
              </a:extLst>
            </p:cNvPr>
            <p:cNvSpPr/>
            <p:nvPr/>
          </p:nvSpPr>
          <p:spPr>
            <a:xfrm>
              <a:off x="5343311" y="3775714"/>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C77C4532-C124-46C7-9CCA-6A672973825F}"/>
                </a:ext>
              </a:extLst>
            </p:cNvPr>
            <p:cNvSpPr/>
            <p:nvPr/>
          </p:nvSpPr>
          <p:spPr>
            <a:xfrm>
              <a:off x="4308653" y="3313275"/>
              <a:ext cx="1009655" cy="428626"/>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AA6F24A7-D170-42AA-A709-3E87E60002EA}"/>
                </a:ext>
              </a:extLst>
            </p:cNvPr>
            <p:cNvSpPr/>
            <p:nvPr/>
          </p:nvSpPr>
          <p:spPr>
            <a:xfrm>
              <a:off x="4298413" y="3714515"/>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98D03A0E-09D5-4774-8F7F-0BD297C548FF}"/>
                </a:ext>
              </a:extLst>
            </p:cNvPr>
            <p:cNvSpPr/>
            <p:nvPr/>
          </p:nvSpPr>
          <p:spPr>
            <a:xfrm>
              <a:off x="6470839" y="3194212"/>
              <a:ext cx="1076330"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BC11669B-3B46-438E-9989-1FF8C1203C78}"/>
                </a:ext>
              </a:extLst>
            </p:cNvPr>
            <p:cNvSpPr/>
            <p:nvPr/>
          </p:nvSpPr>
          <p:spPr>
            <a:xfrm>
              <a:off x="6460600" y="3184925"/>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856B2ECF-0993-4BFC-8940-10DB248CF9C9}"/>
                </a:ext>
              </a:extLst>
            </p:cNvPr>
            <p:cNvSpPr/>
            <p:nvPr/>
          </p:nvSpPr>
          <p:spPr>
            <a:xfrm>
              <a:off x="5156383" y="3240885"/>
              <a:ext cx="590553" cy="190501"/>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5E78DD2E-A57B-4A18-913A-D546858BD88B}"/>
                </a:ext>
              </a:extLst>
            </p:cNvPr>
            <p:cNvSpPr/>
            <p:nvPr/>
          </p:nvSpPr>
          <p:spPr>
            <a:xfrm>
              <a:off x="5134476" y="3231359"/>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F49A6D09-D16E-44CE-AAAD-459A86710193}"/>
                </a:ext>
              </a:extLst>
            </p:cNvPr>
            <p:cNvSpPr/>
            <p:nvPr/>
          </p:nvSpPr>
          <p:spPr>
            <a:xfrm>
              <a:off x="5084946" y="3377092"/>
              <a:ext cx="361952"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45251D7C-1E48-4846-AB49-D8C7EA2E5ECC}"/>
                </a:ext>
              </a:extLst>
            </p:cNvPr>
            <p:cNvSpPr/>
            <p:nvPr/>
          </p:nvSpPr>
          <p:spPr>
            <a:xfrm>
              <a:off x="5072564" y="3448531"/>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BB0FFBC-BE2F-4620-A5C1-1A4A80B1146B}"/>
                </a:ext>
              </a:extLst>
            </p:cNvPr>
            <p:cNvSpPr/>
            <p:nvPr/>
          </p:nvSpPr>
          <p:spPr>
            <a:xfrm>
              <a:off x="5571678" y="3071346"/>
              <a:ext cx="809629" cy="200026"/>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6C74422F-C6B4-46E1-8CA6-4E80EE30420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sp>
        <p:nvSpPr>
          <p:cNvPr id="293" name="Freeform: Shape 292">
            <a:extLst>
              <a:ext uri="{FF2B5EF4-FFF2-40B4-BE49-F238E27FC236}">
                <a16:creationId xmlns:a16="http://schemas.microsoft.com/office/drawing/2014/main" id="{1D2C8F7C-AFA8-43DC-BD69-A1664707A7FD}"/>
              </a:ext>
            </a:extLst>
          </p:cNvPr>
          <p:cNvSpPr/>
          <p:nvPr/>
        </p:nvSpPr>
        <p:spPr>
          <a:xfrm>
            <a:off x="6782533" y="895367"/>
            <a:ext cx="4173281" cy="5477157"/>
          </a:xfrm>
          <a:custGeom>
            <a:avLst/>
            <a:gdLst>
              <a:gd name="connsiteX0" fmla="*/ 3136599 w 4173281"/>
              <a:gd name="connsiteY0" fmla="*/ 5293155 h 5477157"/>
              <a:gd name="connsiteX1" fmla="*/ 3136599 w 4173281"/>
              <a:gd name="connsiteY1" fmla="*/ 5295752 h 5477157"/>
              <a:gd name="connsiteX2" fmla="*/ 3141790 w 4173281"/>
              <a:gd name="connsiteY2" fmla="*/ 5295752 h 5477157"/>
              <a:gd name="connsiteX3" fmla="*/ 3136599 w 4173281"/>
              <a:gd name="connsiteY3" fmla="*/ 5293155 h 5477157"/>
              <a:gd name="connsiteX4" fmla="*/ 1437907 w 4173281"/>
              <a:gd name="connsiteY4" fmla="*/ 5188401 h 5477157"/>
              <a:gd name="connsiteX5" fmla="*/ 1437907 w 4173281"/>
              <a:gd name="connsiteY5" fmla="*/ 5190998 h 5477157"/>
              <a:gd name="connsiteX6" fmla="*/ 1443098 w 4173281"/>
              <a:gd name="connsiteY6" fmla="*/ 5190998 h 5477157"/>
              <a:gd name="connsiteX7" fmla="*/ 1437907 w 4173281"/>
              <a:gd name="connsiteY7" fmla="*/ 5188401 h 5477157"/>
              <a:gd name="connsiteX8" fmla="*/ 3850353 w 4173281"/>
              <a:gd name="connsiteY8" fmla="*/ 5181928 h 5477157"/>
              <a:gd name="connsiteX9" fmla="*/ 3849443 w 4173281"/>
              <a:gd name="connsiteY9" fmla="*/ 5185050 h 5477157"/>
              <a:gd name="connsiteX10" fmla="*/ 3825822 w 4173281"/>
              <a:gd name="connsiteY10" fmla="*/ 5206445 h 5477157"/>
              <a:gd name="connsiteX11" fmla="*/ 3822806 w 4173281"/>
              <a:gd name="connsiteY11" fmla="*/ 5206257 h 5477157"/>
              <a:gd name="connsiteX12" fmla="*/ 3840912 w 4173281"/>
              <a:gd name="connsiteY12" fmla="*/ 5225158 h 5477157"/>
              <a:gd name="connsiteX13" fmla="*/ 3841062 w 4173281"/>
              <a:gd name="connsiteY13" fmla="*/ 5224845 h 5477157"/>
              <a:gd name="connsiteX14" fmla="*/ 3858209 w 4173281"/>
              <a:gd name="connsiteY14" fmla="*/ 5207176 h 5477157"/>
              <a:gd name="connsiteX15" fmla="*/ 3856910 w 4173281"/>
              <a:gd name="connsiteY15" fmla="*/ 5197907 h 5477157"/>
              <a:gd name="connsiteX16" fmla="*/ 3646336 w 4173281"/>
              <a:gd name="connsiteY16" fmla="*/ 5137614 h 5477157"/>
              <a:gd name="connsiteX17" fmla="*/ 3642006 w 4173281"/>
              <a:gd name="connsiteY17" fmla="*/ 5141478 h 5477157"/>
              <a:gd name="connsiteX18" fmla="*/ 3649242 w 4173281"/>
              <a:gd name="connsiteY18" fmla="*/ 5144355 h 5477157"/>
              <a:gd name="connsiteX19" fmla="*/ 2856995 w 4173281"/>
              <a:gd name="connsiteY19" fmla="*/ 5117460 h 5477157"/>
              <a:gd name="connsiteX20" fmla="*/ 2856746 w 4173281"/>
              <a:gd name="connsiteY20" fmla="*/ 5117609 h 5477157"/>
              <a:gd name="connsiteX21" fmla="*/ 2856950 w 4173281"/>
              <a:gd name="connsiteY21" fmla="*/ 5118879 h 5477157"/>
              <a:gd name="connsiteX22" fmla="*/ 2856927 w 4173281"/>
              <a:gd name="connsiteY22" fmla="*/ 5118256 h 5477157"/>
              <a:gd name="connsiteX23" fmla="*/ 2857187 w 4173281"/>
              <a:gd name="connsiteY23" fmla="*/ 5117558 h 5477157"/>
              <a:gd name="connsiteX24" fmla="*/ 2541443 w 4173281"/>
              <a:gd name="connsiteY24" fmla="*/ 5115197 h 5477157"/>
              <a:gd name="connsiteX25" fmla="*/ 2525669 w 4173281"/>
              <a:gd name="connsiteY25" fmla="*/ 5120092 h 5477157"/>
              <a:gd name="connsiteX26" fmla="*/ 2531774 w 4173281"/>
              <a:gd name="connsiteY26" fmla="*/ 5152765 h 5477157"/>
              <a:gd name="connsiteX27" fmla="*/ 2541668 w 4173281"/>
              <a:gd name="connsiteY27" fmla="*/ 5137309 h 5477157"/>
              <a:gd name="connsiteX28" fmla="*/ 2562979 w 4173281"/>
              <a:gd name="connsiteY28" fmla="*/ 5125628 h 5477157"/>
              <a:gd name="connsiteX29" fmla="*/ 2562844 w 4173281"/>
              <a:gd name="connsiteY29" fmla="*/ 5125389 h 5477157"/>
              <a:gd name="connsiteX30" fmla="*/ 2557773 w 4173281"/>
              <a:gd name="connsiteY30" fmla="*/ 5124277 h 5477157"/>
              <a:gd name="connsiteX31" fmla="*/ 3747508 w 4173281"/>
              <a:gd name="connsiteY31" fmla="*/ 5102039 h 5477157"/>
              <a:gd name="connsiteX32" fmla="*/ 3742917 w 4173281"/>
              <a:gd name="connsiteY32" fmla="*/ 5105590 h 5477157"/>
              <a:gd name="connsiteX33" fmla="*/ 3749934 w 4173281"/>
              <a:gd name="connsiteY33" fmla="*/ 5108967 h 5477157"/>
              <a:gd name="connsiteX34" fmla="*/ 3023300 w 4173281"/>
              <a:gd name="connsiteY34" fmla="*/ 5030912 h 5477157"/>
              <a:gd name="connsiteX35" fmla="*/ 3003613 w 4173281"/>
              <a:gd name="connsiteY35" fmla="*/ 5061097 h 5477157"/>
              <a:gd name="connsiteX36" fmla="*/ 2972353 w 4173281"/>
              <a:gd name="connsiteY36" fmla="*/ 5077627 h 5477157"/>
              <a:gd name="connsiteX37" fmla="*/ 2962499 w 4173281"/>
              <a:gd name="connsiteY37" fmla="*/ 5099966 h 5477157"/>
              <a:gd name="connsiteX38" fmla="*/ 2967741 w 4173281"/>
              <a:gd name="connsiteY38" fmla="*/ 5111591 h 5477157"/>
              <a:gd name="connsiteX39" fmla="*/ 2986060 w 4173281"/>
              <a:gd name="connsiteY39" fmla="*/ 5103685 h 5477157"/>
              <a:gd name="connsiteX40" fmla="*/ 3030182 w 4173281"/>
              <a:gd name="connsiteY40" fmla="*/ 5147807 h 5477157"/>
              <a:gd name="connsiteX41" fmla="*/ 3009418 w 4173281"/>
              <a:gd name="connsiteY41" fmla="*/ 5186741 h 5477157"/>
              <a:gd name="connsiteX42" fmla="*/ 3012015 w 4173281"/>
              <a:gd name="connsiteY42" fmla="*/ 5189335 h 5477157"/>
              <a:gd name="connsiteX43" fmla="*/ 3022397 w 4173281"/>
              <a:gd name="connsiteY43" fmla="*/ 5191932 h 5477157"/>
              <a:gd name="connsiteX44" fmla="*/ 3039591 w 4173281"/>
              <a:gd name="connsiteY44" fmla="*/ 5161110 h 5477157"/>
              <a:gd name="connsiteX45" fmla="*/ 3048346 w 4173281"/>
              <a:gd name="connsiteY45" fmla="*/ 5154254 h 5477157"/>
              <a:gd name="connsiteX46" fmla="*/ 3042186 w 4173281"/>
              <a:gd name="connsiteY46" fmla="*/ 5141186 h 5477157"/>
              <a:gd name="connsiteX47" fmla="*/ 3042669 w 4173281"/>
              <a:gd name="connsiteY47" fmla="*/ 5111680 h 5477157"/>
              <a:gd name="connsiteX48" fmla="*/ 3051986 w 4173281"/>
              <a:gd name="connsiteY48" fmla="*/ 5096615 h 5477157"/>
              <a:gd name="connsiteX49" fmla="*/ 3054191 w 4173281"/>
              <a:gd name="connsiteY49" fmla="*/ 5091356 h 5477157"/>
              <a:gd name="connsiteX50" fmla="*/ 3055604 w 4173281"/>
              <a:gd name="connsiteY50" fmla="*/ 5090763 h 5477157"/>
              <a:gd name="connsiteX51" fmla="*/ 3058236 w 4173281"/>
              <a:gd name="connsiteY51" fmla="*/ 5086508 h 5477157"/>
              <a:gd name="connsiteX52" fmla="*/ 3023853 w 4173281"/>
              <a:gd name="connsiteY52" fmla="*/ 5044137 h 5477157"/>
              <a:gd name="connsiteX53" fmla="*/ 3023300 w 4173281"/>
              <a:gd name="connsiteY53" fmla="*/ 5030912 h 5477157"/>
              <a:gd name="connsiteX54" fmla="*/ 4036252 w 4173281"/>
              <a:gd name="connsiteY54" fmla="*/ 5024364 h 5477157"/>
              <a:gd name="connsiteX55" fmla="*/ 4000482 w 4173281"/>
              <a:gd name="connsiteY55" fmla="*/ 5038833 h 5477157"/>
              <a:gd name="connsiteX56" fmla="*/ 4003519 w 4173281"/>
              <a:gd name="connsiteY56" fmla="*/ 5086384 h 5477157"/>
              <a:gd name="connsiteX57" fmla="*/ 4010534 w 4173281"/>
              <a:gd name="connsiteY57" fmla="*/ 5089761 h 5477157"/>
              <a:gd name="connsiteX58" fmla="*/ 4017550 w 4173281"/>
              <a:gd name="connsiteY58" fmla="*/ 5093138 h 5477157"/>
              <a:gd name="connsiteX59" fmla="*/ 4022140 w 4173281"/>
              <a:gd name="connsiteY59" fmla="*/ 5089586 h 5477157"/>
              <a:gd name="connsiteX60" fmla="*/ 4023267 w 4173281"/>
              <a:gd name="connsiteY60" fmla="*/ 5087246 h 5477157"/>
              <a:gd name="connsiteX61" fmla="*/ 4040414 w 4173281"/>
              <a:gd name="connsiteY61" fmla="*/ 5069577 h 5477157"/>
              <a:gd name="connsiteX62" fmla="*/ 4039115 w 4173281"/>
              <a:gd name="connsiteY62" fmla="*/ 5060308 h 5477157"/>
              <a:gd name="connsiteX63" fmla="*/ 4036252 w 4173281"/>
              <a:gd name="connsiteY63" fmla="*/ 5024364 h 5477157"/>
              <a:gd name="connsiteX64" fmla="*/ 4054353 w 4173281"/>
              <a:gd name="connsiteY64" fmla="*/ 4992749 h 5477157"/>
              <a:gd name="connsiteX65" fmla="*/ 4049849 w 4173281"/>
              <a:gd name="connsiteY65" fmla="*/ 5002104 h 5477157"/>
              <a:gd name="connsiteX66" fmla="*/ 4046472 w 4173281"/>
              <a:gd name="connsiteY66" fmla="*/ 5009121 h 5477157"/>
              <a:gd name="connsiteX67" fmla="*/ 4062667 w 4173281"/>
              <a:gd name="connsiteY67" fmla="*/ 5005394 h 5477157"/>
              <a:gd name="connsiteX68" fmla="*/ 4054353 w 4173281"/>
              <a:gd name="connsiteY68" fmla="*/ 4992749 h 5477157"/>
              <a:gd name="connsiteX69" fmla="*/ 1375615 w 4173281"/>
              <a:gd name="connsiteY69" fmla="*/ 4978167 h 5477157"/>
              <a:gd name="connsiteX70" fmla="*/ 1404164 w 4173281"/>
              <a:gd name="connsiteY70" fmla="*/ 5006716 h 5477157"/>
              <a:gd name="connsiteX71" fmla="*/ 1396379 w 4173281"/>
              <a:gd name="connsiteY71" fmla="*/ 5027480 h 5477157"/>
              <a:gd name="connsiteX72" fmla="*/ 1401570 w 4173281"/>
              <a:gd name="connsiteY72" fmla="*/ 5027480 h 5477157"/>
              <a:gd name="connsiteX73" fmla="*/ 1440501 w 4173281"/>
              <a:gd name="connsiteY73" fmla="*/ 5037862 h 5477157"/>
              <a:gd name="connsiteX74" fmla="*/ 1476838 w 4173281"/>
              <a:gd name="connsiteY74" fmla="*/ 5030077 h 5477157"/>
              <a:gd name="connsiteX75" fmla="*/ 1559894 w 4173281"/>
              <a:gd name="connsiteY75" fmla="*/ 5113133 h 5477157"/>
              <a:gd name="connsiteX76" fmla="*/ 1479435 w 4173281"/>
              <a:gd name="connsiteY76" fmla="*/ 5196189 h 5477157"/>
              <a:gd name="connsiteX77" fmla="*/ 1505390 w 4173281"/>
              <a:gd name="connsiteY77" fmla="*/ 5240311 h 5477157"/>
              <a:gd name="connsiteX78" fmla="*/ 1450883 w 4173281"/>
              <a:gd name="connsiteY78" fmla="*/ 5294818 h 5477157"/>
              <a:gd name="connsiteX79" fmla="*/ 1398973 w 4173281"/>
              <a:gd name="connsiteY79" fmla="*/ 5255884 h 5477157"/>
              <a:gd name="connsiteX80" fmla="*/ 1396379 w 4173281"/>
              <a:gd name="connsiteY80" fmla="*/ 5242908 h 5477157"/>
              <a:gd name="connsiteX81" fmla="*/ 1398973 w 4173281"/>
              <a:gd name="connsiteY81" fmla="*/ 5232526 h 5477157"/>
              <a:gd name="connsiteX82" fmla="*/ 1404164 w 4173281"/>
              <a:gd name="connsiteY82" fmla="*/ 5216953 h 5477157"/>
              <a:gd name="connsiteX83" fmla="*/ 1401570 w 4173281"/>
              <a:gd name="connsiteY83" fmla="*/ 5216953 h 5477157"/>
              <a:gd name="connsiteX84" fmla="*/ 1339278 w 4173281"/>
              <a:gd name="connsiteY84" fmla="*/ 5268863 h 5477157"/>
              <a:gd name="connsiteX85" fmla="*/ 1274389 w 4173281"/>
              <a:gd name="connsiteY85" fmla="*/ 5203974 h 5477157"/>
              <a:gd name="connsiteX86" fmla="*/ 1274389 w 4173281"/>
              <a:gd name="connsiteY86" fmla="*/ 5196189 h 5477157"/>
              <a:gd name="connsiteX87" fmla="*/ 1248434 w 4173281"/>
              <a:gd name="connsiteY87" fmla="*/ 5167637 h 5477157"/>
              <a:gd name="connsiteX88" fmla="*/ 1199121 w 4173281"/>
              <a:gd name="connsiteY88" fmla="*/ 5110536 h 5477157"/>
              <a:gd name="connsiteX89" fmla="*/ 1243243 w 4173281"/>
              <a:gd name="connsiteY89" fmla="*/ 5053435 h 5477157"/>
              <a:gd name="connsiteX90" fmla="*/ 1243243 w 4173281"/>
              <a:gd name="connsiteY90" fmla="*/ 5043053 h 5477157"/>
              <a:gd name="connsiteX91" fmla="*/ 1287368 w 4173281"/>
              <a:gd name="connsiteY91" fmla="*/ 4998931 h 5477157"/>
              <a:gd name="connsiteX92" fmla="*/ 1331490 w 4173281"/>
              <a:gd name="connsiteY92" fmla="*/ 5043053 h 5477157"/>
              <a:gd name="connsiteX93" fmla="*/ 1310726 w 4173281"/>
              <a:gd name="connsiteY93" fmla="*/ 5081987 h 5477157"/>
              <a:gd name="connsiteX94" fmla="*/ 1313323 w 4173281"/>
              <a:gd name="connsiteY94" fmla="*/ 5084581 h 5477157"/>
              <a:gd name="connsiteX95" fmla="*/ 1323705 w 4173281"/>
              <a:gd name="connsiteY95" fmla="*/ 5087178 h 5477157"/>
              <a:gd name="connsiteX96" fmla="*/ 1367827 w 4173281"/>
              <a:gd name="connsiteY96" fmla="*/ 5035268 h 5477157"/>
              <a:gd name="connsiteX97" fmla="*/ 1347063 w 4173281"/>
              <a:gd name="connsiteY97" fmla="*/ 5006716 h 5477157"/>
              <a:gd name="connsiteX98" fmla="*/ 1375615 w 4173281"/>
              <a:gd name="connsiteY98" fmla="*/ 4978167 h 5477157"/>
              <a:gd name="connsiteX99" fmla="*/ 2352924 w 4173281"/>
              <a:gd name="connsiteY99" fmla="*/ 4974643 h 5477157"/>
              <a:gd name="connsiteX100" fmla="*/ 2345603 w 4173281"/>
              <a:gd name="connsiteY100" fmla="*/ 4975185 h 5477157"/>
              <a:gd name="connsiteX101" fmla="*/ 2351502 w 4173281"/>
              <a:gd name="connsiteY101" fmla="*/ 4980269 h 5477157"/>
              <a:gd name="connsiteX102" fmla="*/ 2352924 w 4173281"/>
              <a:gd name="connsiteY102" fmla="*/ 4974643 h 5477157"/>
              <a:gd name="connsiteX103" fmla="*/ 2555483 w 4173281"/>
              <a:gd name="connsiteY103" fmla="*/ 4966417 h 5477157"/>
              <a:gd name="connsiteX104" fmla="*/ 2551995 w 4173281"/>
              <a:gd name="connsiteY104" fmla="*/ 4968892 h 5477157"/>
              <a:gd name="connsiteX105" fmla="*/ 2565916 w 4173281"/>
              <a:gd name="connsiteY105" fmla="*/ 5014461 h 5477157"/>
              <a:gd name="connsiteX106" fmla="*/ 2573521 w 4173281"/>
              <a:gd name="connsiteY106" fmla="*/ 5016129 h 5477157"/>
              <a:gd name="connsiteX107" fmla="*/ 2581127 w 4173281"/>
              <a:gd name="connsiteY107" fmla="*/ 5017797 h 5477157"/>
              <a:gd name="connsiteX108" fmla="*/ 2581328 w 4173281"/>
              <a:gd name="connsiteY108" fmla="*/ 5017549 h 5477157"/>
              <a:gd name="connsiteX109" fmla="*/ 2569977 w 4173281"/>
              <a:gd name="connsiteY109" fmla="*/ 5001094 h 5477157"/>
              <a:gd name="connsiteX110" fmla="*/ 2568016 w 4173281"/>
              <a:gd name="connsiteY110" fmla="*/ 4971562 h 5477157"/>
              <a:gd name="connsiteX111" fmla="*/ 3929713 w 4173281"/>
              <a:gd name="connsiteY111" fmla="*/ 4964440 h 5477157"/>
              <a:gd name="connsiteX112" fmla="*/ 3925122 w 4173281"/>
              <a:gd name="connsiteY112" fmla="*/ 4967991 h 5477157"/>
              <a:gd name="connsiteX113" fmla="*/ 3932139 w 4173281"/>
              <a:gd name="connsiteY113" fmla="*/ 4971368 h 5477157"/>
              <a:gd name="connsiteX114" fmla="*/ 3797194 w 4173281"/>
              <a:gd name="connsiteY114" fmla="*/ 4952500 h 5477157"/>
              <a:gd name="connsiteX115" fmla="*/ 3793817 w 4173281"/>
              <a:gd name="connsiteY115" fmla="*/ 4959515 h 5477157"/>
              <a:gd name="connsiteX116" fmla="*/ 3768983 w 4173281"/>
              <a:gd name="connsiteY116" fmla="*/ 4987169 h 5477157"/>
              <a:gd name="connsiteX117" fmla="*/ 3758614 w 4173281"/>
              <a:gd name="connsiteY117" fmla="*/ 4990352 h 5477157"/>
              <a:gd name="connsiteX118" fmla="*/ 3798119 w 4173281"/>
              <a:gd name="connsiteY118" fmla="*/ 5037853 h 5477157"/>
              <a:gd name="connsiteX119" fmla="*/ 3786132 w 4173281"/>
              <a:gd name="connsiteY119" fmla="*/ 5045737 h 5477157"/>
              <a:gd name="connsiteX120" fmla="*/ 3779552 w 4173281"/>
              <a:gd name="connsiteY120" fmla="*/ 5071375 h 5477157"/>
              <a:gd name="connsiteX121" fmla="*/ 3804700 w 4173281"/>
              <a:gd name="connsiteY121" fmla="*/ 5059880 h 5477157"/>
              <a:gd name="connsiteX122" fmla="*/ 3811147 w 4173281"/>
              <a:gd name="connsiteY122" fmla="*/ 5031229 h 5477157"/>
              <a:gd name="connsiteX123" fmla="*/ 3848818 w 4173281"/>
              <a:gd name="connsiteY123" fmla="*/ 4988873 h 5477157"/>
              <a:gd name="connsiteX124" fmla="*/ 3833661 w 4173281"/>
              <a:gd name="connsiteY124" fmla="*/ 4984456 h 5477157"/>
              <a:gd name="connsiteX125" fmla="*/ 3797194 w 4173281"/>
              <a:gd name="connsiteY125" fmla="*/ 4952500 h 5477157"/>
              <a:gd name="connsiteX126" fmla="*/ 3385249 w 4173281"/>
              <a:gd name="connsiteY126" fmla="*/ 4947114 h 5477157"/>
              <a:gd name="connsiteX127" fmla="*/ 3382319 w 4173281"/>
              <a:gd name="connsiteY127" fmla="*/ 4951624 h 5477157"/>
              <a:gd name="connsiteX128" fmla="*/ 3383776 w 4173281"/>
              <a:gd name="connsiteY128" fmla="*/ 4952851 h 5477157"/>
              <a:gd name="connsiteX129" fmla="*/ 1245840 w 4173281"/>
              <a:gd name="connsiteY129" fmla="*/ 4947021 h 5477157"/>
              <a:gd name="connsiteX130" fmla="*/ 1264010 w 4173281"/>
              <a:gd name="connsiteY130" fmla="*/ 4965188 h 5477157"/>
              <a:gd name="connsiteX131" fmla="*/ 1245840 w 4173281"/>
              <a:gd name="connsiteY131" fmla="*/ 4983358 h 5477157"/>
              <a:gd name="connsiteX132" fmla="*/ 1227673 w 4173281"/>
              <a:gd name="connsiteY132" fmla="*/ 4965188 h 5477157"/>
              <a:gd name="connsiteX133" fmla="*/ 1245840 w 4173281"/>
              <a:gd name="connsiteY133" fmla="*/ 4947021 h 5477157"/>
              <a:gd name="connsiteX134" fmla="*/ 2583464 w 4173281"/>
              <a:gd name="connsiteY134" fmla="*/ 4946564 h 5477157"/>
              <a:gd name="connsiteX135" fmla="*/ 2571635 w 4173281"/>
              <a:gd name="connsiteY135" fmla="*/ 4954957 h 5477157"/>
              <a:gd name="connsiteX136" fmla="*/ 2584001 w 4173281"/>
              <a:gd name="connsiteY136" fmla="*/ 4958552 h 5477157"/>
              <a:gd name="connsiteX137" fmla="*/ 2203192 w 4173281"/>
              <a:gd name="connsiteY137" fmla="*/ 4937387 h 5477157"/>
              <a:gd name="connsiteX138" fmla="*/ 2202973 w 4173281"/>
              <a:gd name="connsiteY138" fmla="*/ 4937920 h 5477157"/>
              <a:gd name="connsiteX139" fmla="*/ 2201278 w 4173281"/>
              <a:gd name="connsiteY139" fmla="*/ 4939887 h 5477157"/>
              <a:gd name="connsiteX140" fmla="*/ 2199854 w 4173281"/>
              <a:gd name="connsiteY140" fmla="*/ 4945514 h 5477157"/>
              <a:gd name="connsiteX141" fmla="*/ 2205753 w 4173281"/>
              <a:gd name="connsiteY141" fmla="*/ 4950598 h 5477157"/>
              <a:gd name="connsiteX142" fmla="*/ 2208055 w 4173281"/>
              <a:gd name="connsiteY142" fmla="*/ 4952581 h 5477157"/>
              <a:gd name="connsiteX143" fmla="*/ 2203293 w 4173281"/>
              <a:gd name="connsiteY143" fmla="*/ 4942896 h 5477157"/>
              <a:gd name="connsiteX144" fmla="*/ 1557299 w 4173281"/>
              <a:gd name="connsiteY144" fmla="*/ 4931448 h 5477157"/>
              <a:gd name="connsiteX145" fmla="*/ 1552107 w 4173281"/>
              <a:gd name="connsiteY145" fmla="*/ 4947022 h 5477157"/>
              <a:gd name="connsiteX146" fmla="*/ 1570277 w 4173281"/>
              <a:gd name="connsiteY146" fmla="*/ 4934042 h 5477157"/>
              <a:gd name="connsiteX147" fmla="*/ 1567681 w 4173281"/>
              <a:gd name="connsiteY147" fmla="*/ 4931448 h 5477157"/>
              <a:gd name="connsiteX148" fmla="*/ 3259953 w 4173281"/>
              <a:gd name="connsiteY148" fmla="*/ 4927761 h 5477157"/>
              <a:gd name="connsiteX149" fmla="*/ 3258661 w 4173281"/>
              <a:gd name="connsiteY149" fmla="*/ 4933418 h 5477157"/>
              <a:gd name="connsiteX150" fmla="*/ 3266227 w 4173281"/>
              <a:gd name="connsiteY150" fmla="*/ 4931573 h 5477157"/>
              <a:gd name="connsiteX151" fmla="*/ 3389492 w 4173281"/>
              <a:gd name="connsiteY151" fmla="*/ 4923220 h 5477157"/>
              <a:gd name="connsiteX152" fmla="*/ 3389507 w 4173281"/>
              <a:gd name="connsiteY152" fmla="*/ 4930523 h 5477157"/>
              <a:gd name="connsiteX153" fmla="*/ 3389692 w 4173281"/>
              <a:gd name="connsiteY153" fmla="*/ 4929800 h 5477157"/>
              <a:gd name="connsiteX154" fmla="*/ 3392928 w 4173281"/>
              <a:gd name="connsiteY154" fmla="*/ 4925684 h 5477157"/>
              <a:gd name="connsiteX155" fmla="*/ 3389968 w 4173281"/>
              <a:gd name="connsiteY155" fmla="*/ 4924092 h 5477157"/>
              <a:gd name="connsiteX156" fmla="*/ 2593786 w 4173281"/>
              <a:gd name="connsiteY156" fmla="*/ 4911627 h 5477157"/>
              <a:gd name="connsiteX157" fmla="*/ 2591561 w 4173281"/>
              <a:gd name="connsiteY157" fmla="*/ 4921768 h 5477157"/>
              <a:gd name="connsiteX158" fmla="*/ 2589893 w 4173281"/>
              <a:gd name="connsiteY158" fmla="*/ 4929375 h 5477157"/>
              <a:gd name="connsiteX159" fmla="*/ 2594176 w 4173281"/>
              <a:gd name="connsiteY159" fmla="*/ 4927259 h 5477157"/>
              <a:gd name="connsiteX160" fmla="*/ 2594050 w 4173281"/>
              <a:gd name="connsiteY160" fmla="*/ 4916214 h 5477157"/>
              <a:gd name="connsiteX161" fmla="*/ 2595599 w 4173281"/>
              <a:gd name="connsiteY161" fmla="*/ 4913338 h 5477157"/>
              <a:gd name="connsiteX162" fmla="*/ 3589695 w 4173281"/>
              <a:gd name="connsiteY162" fmla="*/ 4894284 h 5477157"/>
              <a:gd name="connsiteX163" fmla="*/ 3586635 w 4173281"/>
              <a:gd name="connsiteY163" fmla="*/ 4923157 h 5477157"/>
              <a:gd name="connsiteX164" fmla="*/ 3578576 w 4173281"/>
              <a:gd name="connsiteY164" fmla="*/ 4933721 h 5477157"/>
              <a:gd name="connsiteX165" fmla="*/ 3595558 w 4173281"/>
              <a:gd name="connsiteY165" fmla="*/ 4954043 h 5477157"/>
              <a:gd name="connsiteX166" fmla="*/ 3607134 w 4173281"/>
              <a:gd name="connsiteY166" fmla="*/ 4981984 h 5477157"/>
              <a:gd name="connsiteX167" fmla="*/ 3607198 w 4173281"/>
              <a:gd name="connsiteY167" fmla="*/ 4982478 h 5477157"/>
              <a:gd name="connsiteX168" fmla="*/ 3615583 w 4173281"/>
              <a:gd name="connsiteY168" fmla="*/ 4975163 h 5477157"/>
              <a:gd name="connsiteX169" fmla="*/ 3653739 w 4173281"/>
              <a:gd name="connsiteY169" fmla="*/ 4947756 h 5477157"/>
              <a:gd name="connsiteX170" fmla="*/ 3670006 w 4173281"/>
              <a:gd name="connsiteY170" fmla="*/ 4945536 h 5477157"/>
              <a:gd name="connsiteX171" fmla="*/ 3667174 w 4173281"/>
              <a:gd name="connsiteY171" fmla="*/ 4933121 h 5477157"/>
              <a:gd name="connsiteX172" fmla="*/ 3671998 w 4173281"/>
              <a:gd name="connsiteY172" fmla="*/ 4910962 h 5477157"/>
              <a:gd name="connsiteX173" fmla="*/ 3664428 w 4173281"/>
              <a:gd name="connsiteY173" fmla="*/ 4903615 h 5477157"/>
              <a:gd name="connsiteX174" fmla="*/ 3607608 w 4173281"/>
              <a:gd name="connsiteY174" fmla="*/ 4907952 h 5477157"/>
              <a:gd name="connsiteX175" fmla="*/ 3589699 w 4173281"/>
              <a:gd name="connsiteY175" fmla="*/ 4894291 h 5477157"/>
              <a:gd name="connsiteX176" fmla="*/ 3681388 w 4173281"/>
              <a:gd name="connsiteY176" fmla="*/ 4893873 h 5477157"/>
              <a:gd name="connsiteX177" fmla="*/ 3679002 w 4173281"/>
              <a:gd name="connsiteY177" fmla="*/ 4894624 h 5477157"/>
              <a:gd name="connsiteX178" fmla="*/ 3679956 w 4173281"/>
              <a:gd name="connsiteY178" fmla="*/ 4895771 h 5477157"/>
              <a:gd name="connsiteX179" fmla="*/ 2938690 w 4173281"/>
              <a:gd name="connsiteY179" fmla="*/ 4874091 h 5477157"/>
              <a:gd name="connsiteX180" fmla="*/ 2912037 w 4173281"/>
              <a:gd name="connsiteY180" fmla="*/ 4887675 h 5477157"/>
              <a:gd name="connsiteX181" fmla="*/ 2919025 w 4173281"/>
              <a:gd name="connsiteY181" fmla="*/ 4892925 h 5477157"/>
              <a:gd name="connsiteX182" fmla="*/ 2920214 w 4173281"/>
              <a:gd name="connsiteY182" fmla="*/ 4893094 h 5477157"/>
              <a:gd name="connsiteX183" fmla="*/ 2921329 w 4173281"/>
              <a:gd name="connsiteY183" fmla="*/ 4894656 h 5477157"/>
              <a:gd name="connsiteX184" fmla="*/ 2945283 w 4173281"/>
              <a:gd name="connsiteY184" fmla="*/ 4912653 h 5477157"/>
              <a:gd name="connsiteX185" fmla="*/ 2939756 w 4173281"/>
              <a:gd name="connsiteY185" fmla="*/ 4914981 h 5477157"/>
              <a:gd name="connsiteX186" fmla="*/ 2939200 w 4173281"/>
              <a:gd name="connsiteY186" fmla="*/ 4917514 h 5477157"/>
              <a:gd name="connsiteX187" fmla="*/ 2940622 w 4173281"/>
              <a:gd name="connsiteY187" fmla="*/ 4923141 h 5477157"/>
              <a:gd name="connsiteX188" fmla="*/ 2948453 w 4173281"/>
              <a:gd name="connsiteY188" fmla="*/ 4930012 h 5477157"/>
              <a:gd name="connsiteX189" fmla="*/ 2963757 w 4173281"/>
              <a:gd name="connsiteY189" fmla="*/ 4931269 h 5477157"/>
              <a:gd name="connsiteX190" fmla="*/ 3017885 w 4173281"/>
              <a:gd name="connsiteY190" fmla="*/ 4986818 h 5477157"/>
              <a:gd name="connsiteX191" fmla="*/ 3019668 w 4173281"/>
              <a:gd name="connsiteY191" fmla="*/ 5005082 h 5477157"/>
              <a:gd name="connsiteX192" fmla="*/ 3039963 w 4173281"/>
              <a:gd name="connsiteY192" fmla="*/ 4978758 h 5477157"/>
              <a:gd name="connsiteX193" fmla="*/ 3022435 w 4173281"/>
              <a:gd name="connsiteY193" fmla="*/ 4961662 h 5477157"/>
              <a:gd name="connsiteX194" fmla="*/ 3022862 w 4173281"/>
              <a:gd name="connsiteY194" fmla="*/ 4958214 h 5477157"/>
              <a:gd name="connsiteX195" fmla="*/ 3009252 w 4173281"/>
              <a:gd name="connsiteY195" fmla="*/ 4940055 h 5477157"/>
              <a:gd name="connsiteX196" fmla="*/ 2967445 w 4173281"/>
              <a:gd name="connsiteY196" fmla="*/ 4888371 h 5477157"/>
              <a:gd name="connsiteX197" fmla="*/ 2962374 w 4173281"/>
              <a:gd name="connsiteY197" fmla="*/ 4887259 h 5477157"/>
              <a:gd name="connsiteX198" fmla="*/ 2938690 w 4173281"/>
              <a:gd name="connsiteY198" fmla="*/ 4874091 h 5477157"/>
              <a:gd name="connsiteX199" fmla="*/ 3374220 w 4173281"/>
              <a:gd name="connsiteY199" fmla="*/ 4870494 h 5477157"/>
              <a:gd name="connsiteX200" fmla="*/ 3376681 w 4173281"/>
              <a:gd name="connsiteY200" fmla="*/ 4880580 h 5477157"/>
              <a:gd name="connsiteX201" fmla="*/ 3378527 w 4173281"/>
              <a:gd name="connsiteY201" fmla="*/ 4888146 h 5477157"/>
              <a:gd name="connsiteX202" fmla="*/ 3388673 w 4173281"/>
              <a:gd name="connsiteY202" fmla="*/ 4874984 h 5477157"/>
              <a:gd name="connsiteX203" fmla="*/ 3374220 w 4173281"/>
              <a:gd name="connsiteY203" fmla="*/ 4870494 h 5477157"/>
              <a:gd name="connsiteX204" fmla="*/ 2037467 w 4173281"/>
              <a:gd name="connsiteY204" fmla="*/ 4848392 h 5477157"/>
              <a:gd name="connsiteX205" fmla="*/ 2036271 w 4173281"/>
              <a:gd name="connsiteY205" fmla="*/ 4854353 h 5477157"/>
              <a:gd name="connsiteX206" fmla="*/ 2045844 w 4173281"/>
              <a:gd name="connsiteY206" fmla="*/ 4848392 h 5477157"/>
              <a:gd name="connsiteX207" fmla="*/ 2562317 w 4173281"/>
              <a:gd name="connsiteY207" fmla="*/ 4842825 h 5477157"/>
              <a:gd name="connsiteX208" fmla="*/ 2560649 w 4173281"/>
              <a:gd name="connsiteY208" fmla="*/ 4850430 h 5477157"/>
              <a:gd name="connsiteX209" fmla="*/ 2547689 w 4173281"/>
              <a:gd name="connsiteY209" fmla="*/ 4874210 h 5477157"/>
              <a:gd name="connsiteX210" fmla="*/ 2596801 w 4173281"/>
              <a:gd name="connsiteY210" fmla="*/ 4911108 h 5477157"/>
              <a:gd name="connsiteX211" fmla="*/ 2620938 w 4173281"/>
              <a:gd name="connsiteY211" fmla="*/ 4866312 h 5477157"/>
              <a:gd name="connsiteX212" fmla="*/ 2605171 w 4173281"/>
              <a:gd name="connsiteY212" fmla="*/ 4865509 h 5477157"/>
              <a:gd name="connsiteX213" fmla="*/ 2562317 w 4173281"/>
              <a:gd name="connsiteY213" fmla="*/ 4842825 h 5477157"/>
              <a:gd name="connsiteX214" fmla="*/ 2694017 w 4173281"/>
              <a:gd name="connsiteY214" fmla="*/ 4823882 h 5477157"/>
              <a:gd name="connsiteX215" fmla="*/ 2690369 w 4173281"/>
              <a:gd name="connsiteY215" fmla="*/ 4828396 h 5477157"/>
              <a:gd name="connsiteX216" fmla="*/ 2697976 w 4173281"/>
              <a:gd name="connsiteY216" fmla="*/ 4830064 h 5477157"/>
              <a:gd name="connsiteX217" fmla="*/ 2217542 w 4173281"/>
              <a:gd name="connsiteY217" fmla="*/ 4813814 h 5477157"/>
              <a:gd name="connsiteX218" fmla="*/ 2223565 w 4173281"/>
              <a:gd name="connsiteY218" fmla="*/ 4831547 h 5477157"/>
              <a:gd name="connsiteX219" fmla="*/ 2222799 w 4173281"/>
              <a:gd name="connsiteY219" fmla="*/ 4853550 h 5477157"/>
              <a:gd name="connsiteX220" fmla="*/ 2238861 w 4173281"/>
              <a:gd name="connsiteY220" fmla="*/ 4858220 h 5477157"/>
              <a:gd name="connsiteX221" fmla="*/ 2238955 w 4173281"/>
              <a:gd name="connsiteY221" fmla="*/ 4850958 h 5477157"/>
              <a:gd name="connsiteX222" fmla="*/ 2238794 w 4173281"/>
              <a:gd name="connsiteY222" fmla="*/ 4850705 h 5477157"/>
              <a:gd name="connsiteX223" fmla="*/ 2237740 w 4173281"/>
              <a:gd name="connsiteY223" fmla="*/ 4838849 h 5477157"/>
              <a:gd name="connsiteX224" fmla="*/ 2241392 w 4173281"/>
              <a:gd name="connsiteY224" fmla="*/ 4833257 h 5477157"/>
              <a:gd name="connsiteX225" fmla="*/ 2242507 w 4173281"/>
              <a:gd name="connsiteY225" fmla="*/ 4830754 h 5477157"/>
              <a:gd name="connsiteX226" fmla="*/ 1759748 w 4173281"/>
              <a:gd name="connsiteY226" fmla="*/ 4806865 h 5477157"/>
              <a:gd name="connsiteX227" fmla="*/ 1741581 w 4173281"/>
              <a:gd name="connsiteY227" fmla="*/ 4812055 h 5477157"/>
              <a:gd name="connsiteX228" fmla="*/ 1726008 w 4173281"/>
              <a:gd name="connsiteY228" fmla="*/ 4809459 h 5477157"/>
              <a:gd name="connsiteX229" fmla="*/ 1720817 w 4173281"/>
              <a:gd name="connsiteY229" fmla="*/ 4825031 h 5477157"/>
              <a:gd name="connsiteX230" fmla="*/ 1733793 w 4173281"/>
              <a:gd name="connsiteY230" fmla="*/ 4835414 h 5477157"/>
              <a:gd name="connsiteX231" fmla="*/ 1741581 w 4173281"/>
              <a:gd name="connsiteY231" fmla="*/ 4840605 h 5477157"/>
              <a:gd name="connsiteX232" fmla="*/ 1746772 w 4173281"/>
              <a:gd name="connsiteY232" fmla="*/ 4840605 h 5477157"/>
              <a:gd name="connsiteX233" fmla="*/ 1759748 w 4173281"/>
              <a:gd name="connsiteY233" fmla="*/ 4806865 h 5477157"/>
              <a:gd name="connsiteX234" fmla="*/ 3314999 w 4173281"/>
              <a:gd name="connsiteY234" fmla="*/ 4790782 h 5477157"/>
              <a:gd name="connsiteX235" fmla="*/ 3312614 w 4173281"/>
              <a:gd name="connsiteY235" fmla="*/ 4803801 h 5477157"/>
              <a:gd name="connsiteX236" fmla="*/ 3294336 w 4173281"/>
              <a:gd name="connsiteY236" fmla="*/ 4821670 h 5477157"/>
              <a:gd name="connsiteX237" fmla="*/ 3290995 w 4173281"/>
              <a:gd name="connsiteY237" fmla="*/ 4837100 h 5477157"/>
              <a:gd name="connsiteX238" fmla="*/ 3268930 w 4173281"/>
              <a:gd name="connsiteY238" fmla="*/ 4860099 h 5477157"/>
              <a:gd name="connsiteX239" fmla="*/ 3254265 w 4173281"/>
              <a:gd name="connsiteY239" fmla="*/ 4860212 h 5477157"/>
              <a:gd name="connsiteX240" fmla="*/ 3265240 w 4173281"/>
              <a:gd name="connsiteY240" fmla="*/ 4883725 h 5477157"/>
              <a:gd name="connsiteX241" fmla="*/ 3279490 w 4173281"/>
              <a:gd name="connsiteY241" fmla="*/ 4854534 h 5477157"/>
              <a:gd name="connsiteX242" fmla="*/ 3284412 w 4173281"/>
              <a:gd name="connsiteY242" fmla="*/ 4851037 h 5477157"/>
              <a:gd name="connsiteX243" fmla="*/ 3438429 w 4173281"/>
              <a:gd name="connsiteY243" fmla="*/ 4880518 h 5477157"/>
              <a:gd name="connsiteX244" fmla="*/ 3435712 w 4173281"/>
              <a:gd name="connsiteY244" fmla="*/ 4873095 h 5477157"/>
              <a:gd name="connsiteX245" fmla="*/ 3437322 w 4173281"/>
              <a:gd name="connsiteY245" fmla="*/ 4866093 h 5477157"/>
              <a:gd name="connsiteX246" fmla="*/ 3420189 w 4173281"/>
              <a:gd name="connsiteY246" fmla="*/ 4849370 h 5477157"/>
              <a:gd name="connsiteX247" fmla="*/ 3411034 w 4173281"/>
              <a:gd name="connsiteY247" fmla="*/ 4851315 h 5477157"/>
              <a:gd name="connsiteX248" fmla="*/ 3360936 w 4173281"/>
              <a:gd name="connsiteY248" fmla="*/ 4864912 h 5477157"/>
              <a:gd name="connsiteX249" fmla="*/ 3336732 w 4173281"/>
              <a:gd name="connsiteY249" fmla="*/ 4813392 h 5477157"/>
              <a:gd name="connsiteX250" fmla="*/ 3331388 w 4173281"/>
              <a:gd name="connsiteY250" fmla="*/ 4791712 h 5477157"/>
              <a:gd name="connsiteX251" fmla="*/ 3314999 w 4173281"/>
              <a:gd name="connsiteY251" fmla="*/ 4790782 h 5477157"/>
              <a:gd name="connsiteX252" fmla="*/ 1302940 w 4173281"/>
              <a:gd name="connsiteY252" fmla="*/ 4760145 h 5477157"/>
              <a:gd name="connsiteX253" fmla="*/ 1362635 w 4173281"/>
              <a:gd name="connsiteY253" fmla="*/ 4819840 h 5477157"/>
              <a:gd name="connsiteX254" fmla="*/ 1302940 w 4173281"/>
              <a:gd name="connsiteY254" fmla="*/ 4879538 h 5477157"/>
              <a:gd name="connsiteX255" fmla="*/ 1256221 w 4173281"/>
              <a:gd name="connsiteY255" fmla="*/ 4853583 h 5477157"/>
              <a:gd name="connsiteX256" fmla="*/ 1248433 w 4173281"/>
              <a:gd name="connsiteY256" fmla="*/ 4856177 h 5477157"/>
              <a:gd name="connsiteX257" fmla="*/ 1214693 w 4173281"/>
              <a:gd name="connsiteY257" fmla="*/ 4822437 h 5477157"/>
              <a:gd name="connsiteX258" fmla="*/ 1248433 w 4173281"/>
              <a:gd name="connsiteY258" fmla="*/ 4788694 h 5477157"/>
              <a:gd name="connsiteX259" fmla="*/ 1251030 w 4173281"/>
              <a:gd name="connsiteY259" fmla="*/ 4788694 h 5477157"/>
              <a:gd name="connsiteX260" fmla="*/ 1302940 w 4173281"/>
              <a:gd name="connsiteY260" fmla="*/ 4760145 h 5477157"/>
              <a:gd name="connsiteX261" fmla="*/ 2190601 w 4173281"/>
              <a:gd name="connsiteY261" fmla="*/ 4749764 h 5477157"/>
              <a:gd name="connsiteX262" fmla="*/ 2179863 w 4173281"/>
              <a:gd name="connsiteY262" fmla="*/ 4755132 h 5477157"/>
              <a:gd name="connsiteX263" fmla="*/ 2180655 w 4173281"/>
              <a:gd name="connsiteY263" fmla="*/ 4759900 h 5477157"/>
              <a:gd name="connsiteX264" fmla="*/ 2175338 w 4173281"/>
              <a:gd name="connsiteY264" fmla="*/ 4772019 h 5477157"/>
              <a:gd name="connsiteX265" fmla="*/ 2197348 w 4173281"/>
              <a:gd name="connsiteY265" fmla="*/ 4785127 h 5477157"/>
              <a:gd name="connsiteX266" fmla="*/ 2190601 w 4173281"/>
              <a:gd name="connsiteY266" fmla="*/ 4752358 h 5477157"/>
              <a:gd name="connsiteX267" fmla="*/ 3441296 w 4173281"/>
              <a:gd name="connsiteY267" fmla="*/ 4732836 h 5477157"/>
              <a:gd name="connsiteX268" fmla="*/ 3438004 w 4173281"/>
              <a:gd name="connsiteY268" fmla="*/ 4745656 h 5477157"/>
              <a:gd name="connsiteX269" fmla="*/ 3418519 w 4173281"/>
              <a:gd name="connsiteY269" fmla="*/ 4762200 h 5477157"/>
              <a:gd name="connsiteX270" fmla="*/ 3414104 w 4173281"/>
              <a:gd name="connsiteY270" fmla="*/ 4777357 h 5477157"/>
              <a:gd name="connsiteX271" fmla="*/ 3412959 w 4173281"/>
              <a:gd name="connsiteY271" fmla="*/ 4778394 h 5477157"/>
              <a:gd name="connsiteX272" fmla="*/ 3469746 w 4173281"/>
              <a:gd name="connsiteY272" fmla="*/ 4837677 h 5477157"/>
              <a:gd name="connsiteX273" fmla="*/ 3488164 w 4173281"/>
              <a:gd name="connsiteY273" fmla="*/ 4838934 h 5477157"/>
              <a:gd name="connsiteX274" fmla="*/ 3501406 w 4173281"/>
              <a:gd name="connsiteY274" fmla="*/ 4853388 h 5477157"/>
              <a:gd name="connsiteX275" fmla="*/ 3516384 w 4173281"/>
              <a:gd name="connsiteY275" fmla="*/ 4844692 h 5477157"/>
              <a:gd name="connsiteX276" fmla="*/ 3559951 w 4173281"/>
              <a:gd name="connsiteY276" fmla="*/ 4846940 h 5477157"/>
              <a:gd name="connsiteX277" fmla="*/ 3569306 w 4173281"/>
              <a:gd name="connsiteY277" fmla="*/ 4851443 h 5477157"/>
              <a:gd name="connsiteX278" fmla="*/ 3564961 w 4173281"/>
              <a:gd name="connsiteY278" fmla="*/ 4823985 h 5477157"/>
              <a:gd name="connsiteX279" fmla="*/ 3564555 w 4173281"/>
              <a:gd name="connsiteY279" fmla="*/ 4823856 h 5477157"/>
              <a:gd name="connsiteX280" fmla="*/ 3542120 w 4173281"/>
              <a:gd name="connsiteY280" fmla="*/ 4798653 h 5477157"/>
              <a:gd name="connsiteX281" fmla="*/ 3532851 w 4173281"/>
              <a:gd name="connsiteY281" fmla="*/ 4799951 h 5477157"/>
              <a:gd name="connsiteX282" fmla="*/ 3481924 w 4173281"/>
              <a:gd name="connsiteY282" fmla="*/ 4810004 h 5477157"/>
              <a:gd name="connsiteX283" fmla="*/ 3461390 w 4173281"/>
              <a:gd name="connsiteY283" fmla="*/ 4756914 h 5477157"/>
              <a:gd name="connsiteX284" fmla="*/ 3457579 w 4173281"/>
              <a:gd name="connsiteY284" fmla="*/ 4734913 h 5477157"/>
              <a:gd name="connsiteX285" fmla="*/ 3441296 w 4173281"/>
              <a:gd name="connsiteY285" fmla="*/ 4732836 h 5477157"/>
              <a:gd name="connsiteX286" fmla="*/ 1147210 w 4173281"/>
              <a:gd name="connsiteY286" fmla="*/ 4721214 h 5477157"/>
              <a:gd name="connsiteX287" fmla="*/ 1214693 w 4173281"/>
              <a:gd name="connsiteY287" fmla="*/ 4788697 h 5477157"/>
              <a:gd name="connsiteX288" fmla="*/ 1147210 w 4173281"/>
              <a:gd name="connsiteY288" fmla="*/ 4856180 h 5477157"/>
              <a:gd name="connsiteX289" fmla="*/ 1079727 w 4173281"/>
              <a:gd name="connsiteY289" fmla="*/ 4788697 h 5477157"/>
              <a:gd name="connsiteX290" fmla="*/ 1147210 w 4173281"/>
              <a:gd name="connsiteY290" fmla="*/ 4721214 h 5477157"/>
              <a:gd name="connsiteX291" fmla="*/ 2988065 w 4173281"/>
              <a:gd name="connsiteY291" fmla="*/ 4709546 h 5477157"/>
              <a:gd name="connsiteX292" fmla="*/ 2956596 w 4173281"/>
              <a:gd name="connsiteY292" fmla="*/ 4731874 h 5477157"/>
              <a:gd name="connsiteX293" fmla="*/ 2970517 w 4173281"/>
              <a:gd name="connsiteY293" fmla="*/ 4777443 h 5477157"/>
              <a:gd name="connsiteX294" fmla="*/ 2978122 w 4173281"/>
              <a:gd name="connsiteY294" fmla="*/ 4779111 h 5477157"/>
              <a:gd name="connsiteX295" fmla="*/ 2985728 w 4173281"/>
              <a:gd name="connsiteY295" fmla="*/ 4780779 h 5477157"/>
              <a:gd name="connsiteX296" fmla="*/ 2989375 w 4173281"/>
              <a:gd name="connsiteY296" fmla="*/ 4776264 h 5477157"/>
              <a:gd name="connsiteX297" fmla="*/ 2989932 w 4173281"/>
              <a:gd name="connsiteY297" fmla="*/ 4773727 h 5477157"/>
              <a:gd name="connsiteX298" fmla="*/ 3002542 w 4173281"/>
              <a:gd name="connsiteY298" fmla="*/ 4752580 h 5477157"/>
              <a:gd name="connsiteX299" fmla="*/ 2999140 w 4173281"/>
              <a:gd name="connsiteY299" fmla="*/ 4743861 h 5477157"/>
              <a:gd name="connsiteX300" fmla="*/ 2988065 w 4173281"/>
              <a:gd name="connsiteY300" fmla="*/ 4709546 h 5477157"/>
              <a:gd name="connsiteX301" fmla="*/ 2738878 w 4173281"/>
              <a:gd name="connsiteY301" fmla="*/ 4694750 h 5477157"/>
              <a:gd name="connsiteX302" fmla="*/ 2737210 w 4173281"/>
              <a:gd name="connsiteY302" fmla="*/ 4702355 h 5477157"/>
              <a:gd name="connsiteX303" fmla="*/ 2719423 w 4173281"/>
              <a:gd name="connsiteY303" fmla="*/ 4734991 h 5477157"/>
              <a:gd name="connsiteX304" fmla="*/ 2713464 w 4173281"/>
              <a:gd name="connsiteY304" fmla="*/ 4738486 h 5477157"/>
              <a:gd name="connsiteX305" fmla="*/ 2728462 w 4173281"/>
              <a:gd name="connsiteY305" fmla="*/ 4749754 h 5477157"/>
              <a:gd name="connsiteX306" fmla="*/ 2718616 w 4173281"/>
              <a:gd name="connsiteY306" fmla="*/ 4760190 h 5477157"/>
              <a:gd name="connsiteX307" fmla="*/ 2718126 w 4173281"/>
              <a:gd name="connsiteY307" fmla="*/ 4786654 h 5477157"/>
              <a:gd name="connsiteX308" fmla="*/ 2743759 w 4173281"/>
              <a:gd name="connsiteY308" fmla="*/ 4766701 h 5477157"/>
              <a:gd name="connsiteX309" fmla="*/ 2748442 w 4173281"/>
              <a:gd name="connsiteY309" fmla="*/ 4765933 h 5477157"/>
              <a:gd name="connsiteX310" fmla="*/ 2763621 w 4173281"/>
              <a:gd name="connsiteY310" fmla="*/ 4754971 h 5477157"/>
              <a:gd name="connsiteX311" fmla="*/ 2776401 w 4173281"/>
              <a:gd name="connsiteY311" fmla="*/ 4757393 h 5477157"/>
              <a:gd name="connsiteX312" fmla="*/ 2797499 w 4173281"/>
              <a:gd name="connsiteY312" fmla="*/ 4718237 h 5477157"/>
              <a:gd name="connsiteX313" fmla="*/ 2781732 w 4173281"/>
              <a:gd name="connsiteY313" fmla="*/ 4717434 h 5477157"/>
              <a:gd name="connsiteX314" fmla="*/ 2738878 w 4173281"/>
              <a:gd name="connsiteY314" fmla="*/ 4694750 h 5477157"/>
              <a:gd name="connsiteX315" fmla="*/ 2870578 w 4173281"/>
              <a:gd name="connsiteY315" fmla="*/ 4675807 h 5477157"/>
              <a:gd name="connsiteX316" fmla="*/ 2866930 w 4173281"/>
              <a:gd name="connsiteY316" fmla="*/ 4680321 h 5477157"/>
              <a:gd name="connsiteX317" fmla="*/ 2874537 w 4173281"/>
              <a:gd name="connsiteY317" fmla="*/ 4681989 h 5477157"/>
              <a:gd name="connsiteX318" fmla="*/ 2595256 w 4173281"/>
              <a:gd name="connsiteY318" fmla="*/ 4674796 h 5477157"/>
              <a:gd name="connsiteX319" fmla="*/ 2581720 w 4173281"/>
              <a:gd name="connsiteY319" fmla="*/ 4682866 h 5477157"/>
              <a:gd name="connsiteX320" fmla="*/ 2544598 w 4173281"/>
              <a:gd name="connsiteY320" fmla="*/ 4684025 h 5477157"/>
              <a:gd name="connsiteX321" fmla="*/ 2543332 w 4173281"/>
              <a:gd name="connsiteY321" fmla="*/ 4683596 h 5477157"/>
              <a:gd name="connsiteX322" fmla="*/ 2534189 w 4173281"/>
              <a:gd name="connsiteY322" fmla="*/ 4733928 h 5477157"/>
              <a:gd name="connsiteX323" fmla="*/ 2536389 w 4173281"/>
              <a:gd name="connsiteY323" fmla="*/ 4730851 h 5477157"/>
              <a:gd name="connsiteX324" fmla="*/ 2567196 w 4173281"/>
              <a:gd name="connsiteY324" fmla="*/ 4695383 h 5477157"/>
              <a:gd name="connsiteX325" fmla="*/ 2600286 w 4173281"/>
              <a:gd name="connsiteY325" fmla="*/ 4682612 h 5477157"/>
              <a:gd name="connsiteX326" fmla="*/ 2998387 w 4173281"/>
              <a:gd name="connsiteY326" fmla="*/ 4674609 h 5477157"/>
              <a:gd name="connsiteX327" fmla="*/ 2996162 w 4173281"/>
              <a:gd name="connsiteY327" fmla="*/ 4684750 h 5477157"/>
              <a:gd name="connsiteX328" fmla="*/ 2994494 w 4173281"/>
              <a:gd name="connsiteY328" fmla="*/ 4692357 h 5477157"/>
              <a:gd name="connsiteX329" fmla="*/ 3009393 w 4173281"/>
              <a:gd name="connsiteY329" fmla="*/ 4684996 h 5477157"/>
              <a:gd name="connsiteX330" fmla="*/ 2998387 w 4173281"/>
              <a:gd name="connsiteY330" fmla="*/ 4674609 h 5477157"/>
              <a:gd name="connsiteX331" fmla="*/ 1217287 w 4173281"/>
              <a:gd name="connsiteY331" fmla="*/ 4671898 h 5477157"/>
              <a:gd name="connsiteX332" fmla="*/ 1240648 w 4173281"/>
              <a:gd name="connsiteY332" fmla="*/ 4695256 h 5477157"/>
              <a:gd name="connsiteX333" fmla="*/ 1217287 w 4173281"/>
              <a:gd name="connsiteY333" fmla="*/ 4718617 h 5477157"/>
              <a:gd name="connsiteX334" fmla="*/ 1193929 w 4173281"/>
              <a:gd name="connsiteY334" fmla="*/ 4695256 h 5477157"/>
              <a:gd name="connsiteX335" fmla="*/ 1217287 w 4173281"/>
              <a:gd name="connsiteY335" fmla="*/ 4671898 h 5477157"/>
              <a:gd name="connsiteX336" fmla="*/ 1572872 w 4173281"/>
              <a:gd name="connsiteY336" fmla="*/ 4645943 h 5477157"/>
              <a:gd name="connsiteX337" fmla="*/ 1593636 w 4173281"/>
              <a:gd name="connsiteY337" fmla="*/ 4669301 h 5477157"/>
              <a:gd name="connsiteX338" fmla="*/ 1572872 w 4173281"/>
              <a:gd name="connsiteY338" fmla="*/ 4690065 h 5477157"/>
              <a:gd name="connsiteX339" fmla="*/ 1557299 w 4173281"/>
              <a:gd name="connsiteY339" fmla="*/ 4682280 h 5477157"/>
              <a:gd name="connsiteX340" fmla="*/ 1536535 w 4173281"/>
              <a:gd name="connsiteY340" fmla="*/ 4703044 h 5477157"/>
              <a:gd name="connsiteX341" fmla="*/ 1515771 w 4173281"/>
              <a:gd name="connsiteY341" fmla="*/ 4682280 h 5477157"/>
              <a:gd name="connsiteX342" fmla="*/ 1536535 w 4173281"/>
              <a:gd name="connsiteY342" fmla="*/ 4658919 h 5477157"/>
              <a:gd name="connsiteX343" fmla="*/ 1552108 w 4173281"/>
              <a:gd name="connsiteY343" fmla="*/ 4666707 h 5477157"/>
              <a:gd name="connsiteX344" fmla="*/ 1572872 w 4173281"/>
              <a:gd name="connsiteY344" fmla="*/ 4645943 h 5477157"/>
              <a:gd name="connsiteX345" fmla="*/ 1689671 w 4173281"/>
              <a:gd name="connsiteY345" fmla="*/ 4643349 h 5477157"/>
              <a:gd name="connsiteX346" fmla="*/ 1723411 w 4173281"/>
              <a:gd name="connsiteY346" fmla="*/ 4677089 h 5477157"/>
              <a:gd name="connsiteX347" fmla="*/ 1689671 w 4173281"/>
              <a:gd name="connsiteY347" fmla="*/ 4710832 h 5477157"/>
              <a:gd name="connsiteX348" fmla="*/ 1658525 w 4173281"/>
              <a:gd name="connsiteY348" fmla="*/ 4690068 h 5477157"/>
              <a:gd name="connsiteX349" fmla="*/ 1640355 w 4173281"/>
              <a:gd name="connsiteY349" fmla="*/ 4703044 h 5477157"/>
              <a:gd name="connsiteX350" fmla="*/ 1622188 w 4173281"/>
              <a:gd name="connsiteY350" fmla="*/ 4684877 h 5477157"/>
              <a:gd name="connsiteX351" fmla="*/ 1640355 w 4173281"/>
              <a:gd name="connsiteY351" fmla="*/ 4666707 h 5477157"/>
              <a:gd name="connsiteX352" fmla="*/ 1655928 w 4173281"/>
              <a:gd name="connsiteY352" fmla="*/ 4674495 h 5477157"/>
              <a:gd name="connsiteX353" fmla="*/ 1689671 w 4173281"/>
              <a:gd name="connsiteY353" fmla="*/ 4643349 h 5477157"/>
              <a:gd name="connsiteX354" fmla="*/ 1744176 w 4173281"/>
              <a:gd name="connsiteY354" fmla="*/ 4635562 h 5477157"/>
              <a:gd name="connsiteX355" fmla="*/ 1764940 w 4173281"/>
              <a:gd name="connsiteY355" fmla="*/ 4656326 h 5477157"/>
              <a:gd name="connsiteX356" fmla="*/ 1744176 w 4173281"/>
              <a:gd name="connsiteY356" fmla="*/ 4677090 h 5477157"/>
              <a:gd name="connsiteX357" fmla="*/ 1723412 w 4173281"/>
              <a:gd name="connsiteY357" fmla="*/ 4656326 h 5477157"/>
              <a:gd name="connsiteX358" fmla="*/ 1744176 w 4173281"/>
              <a:gd name="connsiteY358" fmla="*/ 4635562 h 5477157"/>
              <a:gd name="connsiteX359" fmla="*/ 1611806 w 4173281"/>
              <a:gd name="connsiteY359" fmla="*/ 4596630 h 5477157"/>
              <a:gd name="connsiteX360" fmla="*/ 1637761 w 4173281"/>
              <a:gd name="connsiteY360" fmla="*/ 4622585 h 5477157"/>
              <a:gd name="connsiteX361" fmla="*/ 1611806 w 4173281"/>
              <a:gd name="connsiteY361" fmla="*/ 4648540 h 5477157"/>
              <a:gd name="connsiteX362" fmla="*/ 1585851 w 4173281"/>
              <a:gd name="connsiteY362" fmla="*/ 4622585 h 5477157"/>
              <a:gd name="connsiteX363" fmla="*/ 1611806 w 4173281"/>
              <a:gd name="connsiteY363" fmla="*/ 4596630 h 5477157"/>
              <a:gd name="connsiteX364" fmla="*/ 2628097 w 4173281"/>
              <a:gd name="connsiteY364" fmla="*/ 4596487 h 5477157"/>
              <a:gd name="connsiteX365" fmla="*/ 2628030 w 4173281"/>
              <a:gd name="connsiteY365" fmla="*/ 4598438 h 5477157"/>
              <a:gd name="connsiteX366" fmla="*/ 2631997 w 4173281"/>
              <a:gd name="connsiteY366" fmla="*/ 4598438 h 5477157"/>
              <a:gd name="connsiteX367" fmla="*/ 2707900 w 4173281"/>
              <a:gd name="connsiteY367" fmla="*/ 4589837 h 5477157"/>
              <a:gd name="connsiteX368" fmla="*/ 2699520 w 4173281"/>
              <a:gd name="connsiteY368" fmla="*/ 4595761 h 5477157"/>
              <a:gd name="connsiteX369" fmla="*/ 2690565 w 4173281"/>
              <a:gd name="connsiteY369" fmla="*/ 4598020 h 5477157"/>
              <a:gd name="connsiteX370" fmla="*/ 2693046 w 4173281"/>
              <a:gd name="connsiteY370" fmla="*/ 4612952 h 5477157"/>
              <a:gd name="connsiteX371" fmla="*/ 2687347 w 4173281"/>
              <a:gd name="connsiteY371" fmla="*/ 4622509 h 5477157"/>
              <a:gd name="connsiteX372" fmla="*/ 2689050 w 4173281"/>
              <a:gd name="connsiteY372" fmla="*/ 4628701 h 5477157"/>
              <a:gd name="connsiteX373" fmla="*/ 2701828 w 4173281"/>
              <a:gd name="connsiteY373" fmla="*/ 4633480 h 5477157"/>
              <a:gd name="connsiteX374" fmla="*/ 2703187 w 4173281"/>
              <a:gd name="connsiteY374" fmla="*/ 4615177 h 5477157"/>
              <a:gd name="connsiteX375" fmla="*/ 2701453 w 4173281"/>
              <a:gd name="connsiteY375" fmla="*/ 4598853 h 5477157"/>
              <a:gd name="connsiteX376" fmla="*/ 1728602 w 4173281"/>
              <a:gd name="connsiteY376" fmla="*/ 4555102 h 5477157"/>
              <a:gd name="connsiteX377" fmla="*/ 1757154 w 4173281"/>
              <a:gd name="connsiteY377" fmla="*/ 4583651 h 5477157"/>
              <a:gd name="connsiteX378" fmla="*/ 1728602 w 4173281"/>
              <a:gd name="connsiteY378" fmla="*/ 4612203 h 5477157"/>
              <a:gd name="connsiteX379" fmla="*/ 1700053 w 4173281"/>
              <a:gd name="connsiteY379" fmla="*/ 4583651 h 5477157"/>
              <a:gd name="connsiteX380" fmla="*/ 1728602 w 4173281"/>
              <a:gd name="connsiteY380" fmla="*/ 4555102 h 5477157"/>
              <a:gd name="connsiteX381" fmla="*/ 1663713 w 4173281"/>
              <a:gd name="connsiteY381" fmla="*/ 4542123 h 5477157"/>
              <a:gd name="connsiteX382" fmla="*/ 1676692 w 4173281"/>
              <a:gd name="connsiteY382" fmla="*/ 4555099 h 5477157"/>
              <a:gd name="connsiteX383" fmla="*/ 1663713 w 4173281"/>
              <a:gd name="connsiteY383" fmla="*/ 4568078 h 5477157"/>
              <a:gd name="connsiteX384" fmla="*/ 1650737 w 4173281"/>
              <a:gd name="connsiteY384" fmla="*/ 4555099 h 5477157"/>
              <a:gd name="connsiteX385" fmla="*/ 1663713 w 4173281"/>
              <a:gd name="connsiteY385" fmla="*/ 4542123 h 5477157"/>
              <a:gd name="connsiteX386" fmla="*/ 1362638 w 4173281"/>
              <a:gd name="connsiteY386" fmla="*/ 4534338 h 5477157"/>
              <a:gd name="connsiteX387" fmla="*/ 1411951 w 4173281"/>
              <a:gd name="connsiteY387" fmla="*/ 4575866 h 5477157"/>
              <a:gd name="connsiteX388" fmla="*/ 1437906 w 4173281"/>
              <a:gd name="connsiteY388" fmla="*/ 4604415 h 5477157"/>
              <a:gd name="connsiteX389" fmla="*/ 1409357 w 4173281"/>
              <a:gd name="connsiteY389" fmla="*/ 4632967 h 5477157"/>
              <a:gd name="connsiteX390" fmla="*/ 1388593 w 4173281"/>
              <a:gd name="connsiteY390" fmla="*/ 4619988 h 5477157"/>
              <a:gd name="connsiteX391" fmla="*/ 1360041 w 4173281"/>
              <a:gd name="connsiteY391" fmla="*/ 4630370 h 5477157"/>
              <a:gd name="connsiteX392" fmla="*/ 1326301 w 4173281"/>
              <a:gd name="connsiteY392" fmla="*/ 4617394 h 5477157"/>
              <a:gd name="connsiteX393" fmla="*/ 1315919 w 4173281"/>
              <a:gd name="connsiteY393" fmla="*/ 4622585 h 5477157"/>
              <a:gd name="connsiteX394" fmla="*/ 1300346 w 4173281"/>
              <a:gd name="connsiteY394" fmla="*/ 4607012 h 5477157"/>
              <a:gd name="connsiteX395" fmla="*/ 1313322 w 4173281"/>
              <a:gd name="connsiteY395" fmla="*/ 4591439 h 5477157"/>
              <a:gd name="connsiteX396" fmla="*/ 1313322 w 4173281"/>
              <a:gd name="connsiteY396" fmla="*/ 4583651 h 5477157"/>
              <a:gd name="connsiteX397" fmla="*/ 1362638 w 4173281"/>
              <a:gd name="connsiteY397" fmla="*/ 4534338 h 5477157"/>
              <a:gd name="connsiteX398" fmla="*/ 3624164 w 4173281"/>
              <a:gd name="connsiteY398" fmla="*/ 4513822 h 5477157"/>
              <a:gd name="connsiteX399" fmla="*/ 3655972 w 4173281"/>
              <a:gd name="connsiteY399" fmla="*/ 4515811 h 5477157"/>
              <a:gd name="connsiteX400" fmla="*/ 3676069 w 4173281"/>
              <a:gd name="connsiteY400" fmla="*/ 4539886 h 5477157"/>
              <a:gd name="connsiteX401" fmla="*/ 3679981 w 4173281"/>
              <a:gd name="connsiteY401" fmla="*/ 4539115 h 5477157"/>
              <a:gd name="connsiteX402" fmla="*/ 3879079 w 4173281"/>
              <a:gd name="connsiteY402" fmla="*/ 4778514 h 5477157"/>
              <a:gd name="connsiteX403" fmla="*/ 3858413 w 4173281"/>
              <a:gd name="connsiteY403" fmla="*/ 4777448 h 5477157"/>
              <a:gd name="connsiteX404" fmla="*/ 3846633 w 4173281"/>
              <a:gd name="connsiteY404" fmla="*/ 4766016 h 5477157"/>
              <a:gd name="connsiteX405" fmla="*/ 3789813 w 4173281"/>
              <a:gd name="connsiteY405" fmla="*/ 4770353 h 5477157"/>
              <a:gd name="connsiteX406" fmla="*/ 3763129 w 4173281"/>
              <a:gd name="connsiteY406" fmla="*/ 4694136 h 5477157"/>
              <a:gd name="connsiteX407" fmla="*/ 3764255 w 4173281"/>
              <a:gd name="connsiteY407" fmla="*/ 4691796 h 5477157"/>
              <a:gd name="connsiteX408" fmla="*/ 3746760 w 4173281"/>
              <a:gd name="connsiteY408" fmla="*/ 4686257 h 5477157"/>
              <a:gd name="connsiteX409" fmla="*/ 3724325 w 4173281"/>
              <a:gd name="connsiteY409" fmla="*/ 4661054 h 5477157"/>
              <a:gd name="connsiteX410" fmla="*/ 3715056 w 4173281"/>
              <a:gd name="connsiteY410" fmla="*/ 4662352 h 5477157"/>
              <a:gd name="connsiteX411" fmla="*/ 3664129 w 4173281"/>
              <a:gd name="connsiteY411" fmla="*/ 4672405 h 5477157"/>
              <a:gd name="connsiteX412" fmla="*/ 3643595 w 4173281"/>
              <a:gd name="connsiteY412" fmla="*/ 4619315 h 5477157"/>
              <a:gd name="connsiteX413" fmla="*/ 3639784 w 4173281"/>
              <a:gd name="connsiteY413" fmla="*/ 4597314 h 5477157"/>
              <a:gd name="connsiteX414" fmla="*/ 3623501 w 4173281"/>
              <a:gd name="connsiteY414" fmla="*/ 4595237 h 5477157"/>
              <a:gd name="connsiteX415" fmla="*/ 3620209 w 4173281"/>
              <a:gd name="connsiteY415" fmla="*/ 4608057 h 5477157"/>
              <a:gd name="connsiteX416" fmla="*/ 3600724 w 4173281"/>
              <a:gd name="connsiteY416" fmla="*/ 4624601 h 5477157"/>
              <a:gd name="connsiteX417" fmla="*/ 3596309 w 4173281"/>
              <a:gd name="connsiteY417" fmla="*/ 4639758 h 5477157"/>
              <a:gd name="connsiteX418" fmla="*/ 3540879 w 4173281"/>
              <a:gd name="connsiteY418" fmla="*/ 4659166 h 5477157"/>
              <a:gd name="connsiteX419" fmla="*/ 3521472 w 4173281"/>
              <a:gd name="connsiteY419" fmla="*/ 4603735 h 5477157"/>
              <a:gd name="connsiteX420" fmla="*/ 3561743 w 4173281"/>
              <a:gd name="connsiteY420" fmla="*/ 4579914 h 5477157"/>
              <a:gd name="connsiteX421" fmla="*/ 3597426 w 4173281"/>
              <a:gd name="connsiteY421" fmla="*/ 4559641 h 5477157"/>
              <a:gd name="connsiteX422" fmla="*/ 3600542 w 4173281"/>
              <a:gd name="connsiteY422" fmla="*/ 4535218 h 5477157"/>
              <a:gd name="connsiteX423" fmla="*/ 3624164 w 4173281"/>
              <a:gd name="connsiteY423" fmla="*/ 4513822 h 5477157"/>
              <a:gd name="connsiteX424" fmla="*/ 1567681 w 4173281"/>
              <a:gd name="connsiteY424" fmla="*/ 4500596 h 5477157"/>
              <a:gd name="connsiteX425" fmla="*/ 1583254 w 4173281"/>
              <a:gd name="connsiteY425" fmla="*/ 4516169 h 5477157"/>
              <a:gd name="connsiteX426" fmla="*/ 1567681 w 4173281"/>
              <a:gd name="connsiteY426" fmla="*/ 4531742 h 5477157"/>
              <a:gd name="connsiteX427" fmla="*/ 1552108 w 4173281"/>
              <a:gd name="connsiteY427" fmla="*/ 4516169 h 5477157"/>
              <a:gd name="connsiteX428" fmla="*/ 1567681 w 4173281"/>
              <a:gd name="connsiteY428" fmla="*/ 4500596 h 5477157"/>
              <a:gd name="connsiteX429" fmla="*/ 1689671 w 4173281"/>
              <a:gd name="connsiteY429" fmla="*/ 4474641 h 5477157"/>
              <a:gd name="connsiteX430" fmla="*/ 1687073 w 4173281"/>
              <a:gd name="connsiteY430" fmla="*/ 4482426 h 5477157"/>
              <a:gd name="connsiteX431" fmla="*/ 1692265 w 4173281"/>
              <a:gd name="connsiteY431" fmla="*/ 4477235 h 5477157"/>
              <a:gd name="connsiteX432" fmla="*/ 2600760 w 4173281"/>
              <a:gd name="connsiteY432" fmla="*/ 4427965 h 5477157"/>
              <a:gd name="connsiteX433" fmla="*/ 2592041 w 4173281"/>
              <a:gd name="connsiteY433" fmla="*/ 4431366 h 5477157"/>
              <a:gd name="connsiteX434" fmla="*/ 2588539 w 4173281"/>
              <a:gd name="connsiteY434" fmla="*/ 4434741 h 5477157"/>
              <a:gd name="connsiteX435" fmla="*/ 2588506 w 4173281"/>
              <a:gd name="connsiteY435" fmla="*/ 4434920 h 5477157"/>
              <a:gd name="connsiteX436" fmla="*/ 2590469 w 4173281"/>
              <a:gd name="connsiteY436" fmla="*/ 4434920 h 5477157"/>
              <a:gd name="connsiteX437" fmla="*/ 2623144 w 4173281"/>
              <a:gd name="connsiteY437" fmla="*/ 4443634 h 5477157"/>
              <a:gd name="connsiteX438" fmla="*/ 1326302 w 4173281"/>
              <a:gd name="connsiteY438" fmla="*/ 4399372 h 5477157"/>
              <a:gd name="connsiteX439" fmla="*/ 1354851 w 4173281"/>
              <a:gd name="connsiteY439" fmla="*/ 4427921 h 5477157"/>
              <a:gd name="connsiteX440" fmla="*/ 1334087 w 4173281"/>
              <a:gd name="connsiteY440" fmla="*/ 4453876 h 5477157"/>
              <a:gd name="connsiteX441" fmla="*/ 1334087 w 4173281"/>
              <a:gd name="connsiteY441" fmla="*/ 4461664 h 5477157"/>
              <a:gd name="connsiteX442" fmla="*/ 1289965 w 4173281"/>
              <a:gd name="connsiteY442" fmla="*/ 4505786 h 5477157"/>
              <a:gd name="connsiteX443" fmla="*/ 1287368 w 4173281"/>
              <a:gd name="connsiteY443" fmla="*/ 4505786 h 5477157"/>
              <a:gd name="connsiteX444" fmla="*/ 1305538 w 4173281"/>
              <a:gd name="connsiteY444" fmla="*/ 4565484 h 5477157"/>
              <a:gd name="connsiteX445" fmla="*/ 1199121 w 4173281"/>
              <a:gd name="connsiteY445" fmla="*/ 4671898 h 5477157"/>
              <a:gd name="connsiteX446" fmla="*/ 1092707 w 4173281"/>
              <a:gd name="connsiteY446" fmla="*/ 4565484 h 5477157"/>
              <a:gd name="connsiteX447" fmla="*/ 1095301 w 4173281"/>
              <a:gd name="connsiteY447" fmla="*/ 4547314 h 5477157"/>
              <a:gd name="connsiteX448" fmla="*/ 1056370 w 4173281"/>
              <a:gd name="connsiteY448" fmla="*/ 4508383 h 5477157"/>
              <a:gd name="connsiteX449" fmla="*/ 1092707 w 4173281"/>
              <a:gd name="connsiteY449" fmla="*/ 4472046 h 5477157"/>
              <a:gd name="connsiteX450" fmla="*/ 1123853 w 4173281"/>
              <a:gd name="connsiteY450" fmla="*/ 4487619 h 5477157"/>
              <a:gd name="connsiteX451" fmla="*/ 1199121 w 4173281"/>
              <a:gd name="connsiteY451" fmla="*/ 4456473 h 5477157"/>
              <a:gd name="connsiteX452" fmla="*/ 1245840 w 4173281"/>
              <a:gd name="connsiteY452" fmla="*/ 4466855 h 5477157"/>
              <a:gd name="connsiteX453" fmla="*/ 1245840 w 4173281"/>
              <a:gd name="connsiteY453" fmla="*/ 4459067 h 5477157"/>
              <a:gd name="connsiteX454" fmla="*/ 1289965 w 4173281"/>
              <a:gd name="connsiteY454" fmla="*/ 4414945 h 5477157"/>
              <a:gd name="connsiteX455" fmla="*/ 1300347 w 4173281"/>
              <a:gd name="connsiteY455" fmla="*/ 4417539 h 5477157"/>
              <a:gd name="connsiteX456" fmla="*/ 1326302 w 4173281"/>
              <a:gd name="connsiteY456" fmla="*/ 4399372 h 5477157"/>
              <a:gd name="connsiteX457" fmla="*/ 2029680 w 4173281"/>
              <a:gd name="connsiteY457" fmla="*/ 4337078 h 5477157"/>
              <a:gd name="connsiteX458" fmla="*/ 2032276 w 4173281"/>
              <a:gd name="connsiteY458" fmla="*/ 4350056 h 5477157"/>
              <a:gd name="connsiteX459" fmla="*/ 2058231 w 4173281"/>
              <a:gd name="connsiteY459" fmla="*/ 4365630 h 5477157"/>
              <a:gd name="connsiteX460" fmla="*/ 2076399 w 4173281"/>
              <a:gd name="connsiteY460" fmla="*/ 4357842 h 5477157"/>
              <a:gd name="connsiteX461" fmla="*/ 2071207 w 4173281"/>
              <a:gd name="connsiteY461" fmla="*/ 4350056 h 5477157"/>
              <a:gd name="connsiteX462" fmla="*/ 2068613 w 4173281"/>
              <a:gd name="connsiteY462" fmla="*/ 4350056 h 5477157"/>
              <a:gd name="connsiteX463" fmla="*/ 2029680 w 4173281"/>
              <a:gd name="connsiteY463" fmla="*/ 4337078 h 5477157"/>
              <a:gd name="connsiteX464" fmla="*/ 1030412 w 4173281"/>
              <a:gd name="connsiteY464" fmla="*/ 4331889 h 5477157"/>
              <a:gd name="connsiteX465" fmla="*/ 1074537 w 4173281"/>
              <a:gd name="connsiteY465" fmla="*/ 4376011 h 5477157"/>
              <a:gd name="connsiteX466" fmla="*/ 1030412 w 4173281"/>
              <a:gd name="connsiteY466" fmla="*/ 4420136 h 5477157"/>
              <a:gd name="connsiteX467" fmla="*/ 986290 w 4173281"/>
              <a:gd name="connsiteY467" fmla="*/ 4376011 h 5477157"/>
              <a:gd name="connsiteX468" fmla="*/ 1030412 w 4173281"/>
              <a:gd name="connsiteY468" fmla="*/ 4331889 h 5477157"/>
              <a:gd name="connsiteX469" fmla="*/ 996672 w 4173281"/>
              <a:gd name="connsiteY469" fmla="*/ 4277383 h 5477157"/>
              <a:gd name="connsiteX470" fmla="*/ 1020033 w 4173281"/>
              <a:gd name="connsiteY470" fmla="*/ 4300741 h 5477157"/>
              <a:gd name="connsiteX471" fmla="*/ 996672 w 4173281"/>
              <a:gd name="connsiteY471" fmla="*/ 4324102 h 5477157"/>
              <a:gd name="connsiteX472" fmla="*/ 973314 w 4173281"/>
              <a:gd name="connsiteY472" fmla="*/ 4300741 h 5477157"/>
              <a:gd name="connsiteX473" fmla="*/ 996672 w 4173281"/>
              <a:gd name="connsiteY473" fmla="*/ 4277383 h 5477157"/>
              <a:gd name="connsiteX474" fmla="*/ 1993343 w 4173281"/>
              <a:gd name="connsiteY474" fmla="*/ 4272192 h 5477157"/>
              <a:gd name="connsiteX475" fmla="*/ 1993343 w 4173281"/>
              <a:gd name="connsiteY475" fmla="*/ 4277383 h 5477157"/>
              <a:gd name="connsiteX476" fmla="*/ 1988151 w 4173281"/>
              <a:gd name="connsiteY476" fmla="*/ 4305932 h 5477157"/>
              <a:gd name="connsiteX477" fmla="*/ 1990749 w 4173281"/>
              <a:gd name="connsiteY477" fmla="*/ 4305932 h 5477157"/>
              <a:gd name="connsiteX478" fmla="*/ 2006321 w 4173281"/>
              <a:gd name="connsiteY478" fmla="*/ 4318910 h 5477157"/>
              <a:gd name="connsiteX479" fmla="*/ 2016703 w 4173281"/>
              <a:gd name="connsiteY479" fmla="*/ 4321504 h 5477157"/>
              <a:gd name="connsiteX480" fmla="*/ 2006321 w 4173281"/>
              <a:gd name="connsiteY480" fmla="*/ 4287764 h 5477157"/>
              <a:gd name="connsiteX481" fmla="*/ 2006321 w 4173281"/>
              <a:gd name="connsiteY481" fmla="*/ 4279977 h 5477157"/>
              <a:gd name="connsiteX482" fmla="*/ 1995940 w 4173281"/>
              <a:gd name="connsiteY482" fmla="*/ 4272192 h 5477157"/>
              <a:gd name="connsiteX483" fmla="*/ 939571 w 4173281"/>
              <a:gd name="connsiteY483" fmla="*/ 4150204 h 5477157"/>
              <a:gd name="connsiteX484" fmla="*/ 955144 w 4173281"/>
              <a:gd name="connsiteY484" fmla="*/ 4165777 h 5477157"/>
              <a:gd name="connsiteX485" fmla="*/ 939571 w 4173281"/>
              <a:gd name="connsiteY485" fmla="*/ 4181350 h 5477157"/>
              <a:gd name="connsiteX486" fmla="*/ 923998 w 4173281"/>
              <a:gd name="connsiteY486" fmla="*/ 4165777 h 5477157"/>
              <a:gd name="connsiteX487" fmla="*/ 939571 w 4173281"/>
              <a:gd name="connsiteY487" fmla="*/ 4150204 h 5477157"/>
              <a:gd name="connsiteX488" fmla="*/ 2078996 w 4173281"/>
              <a:gd name="connsiteY488" fmla="*/ 4113865 h 5477157"/>
              <a:gd name="connsiteX489" fmla="*/ 2076399 w 4173281"/>
              <a:gd name="connsiteY489" fmla="*/ 4116462 h 5477157"/>
              <a:gd name="connsiteX490" fmla="*/ 2078996 w 4173281"/>
              <a:gd name="connsiteY490" fmla="*/ 4119056 h 5477157"/>
              <a:gd name="connsiteX491" fmla="*/ 2084186 w 4173281"/>
              <a:gd name="connsiteY491" fmla="*/ 4116462 h 5477157"/>
              <a:gd name="connsiteX492" fmla="*/ 2078996 w 4173281"/>
              <a:gd name="connsiteY492" fmla="*/ 4113865 h 5477157"/>
              <a:gd name="connsiteX493" fmla="*/ 781246 w 4173281"/>
              <a:gd name="connsiteY493" fmla="*/ 4059361 h 5477157"/>
              <a:gd name="connsiteX494" fmla="*/ 796819 w 4173281"/>
              <a:gd name="connsiteY494" fmla="*/ 4074934 h 5477157"/>
              <a:gd name="connsiteX495" fmla="*/ 781246 w 4173281"/>
              <a:gd name="connsiteY495" fmla="*/ 4090507 h 5477157"/>
              <a:gd name="connsiteX496" fmla="*/ 765673 w 4173281"/>
              <a:gd name="connsiteY496" fmla="*/ 4074934 h 5477157"/>
              <a:gd name="connsiteX497" fmla="*/ 781246 w 4173281"/>
              <a:gd name="connsiteY497" fmla="*/ 4059361 h 5477157"/>
              <a:gd name="connsiteX498" fmla="*/ 1858377 w 4173281"/>
              <a:gd name="connsiteY498" fmla="*/ 4054170 h 5477157"/>
              <a:gd name="connsiteX499" fmla="*/ 1879141 w 4173281"/>
              <a:gd name="connsiteY499" fmla="*/ 4074934 h 5477157"/>
              <a:gd name="connsiteX500" fmla="*/ 1858377 w 4173281"/>
              <a:gd name="connsiteY500" fmla="*/ 4095698 h 5477157"/>
              <a:gd name="connsiteX501" fmla="*/ 1837613 w 4173281"/>
              <a:gd name="connsiteY501" fmla="*/ 4074934 h 5477157"/>
              <a:gd name="connsiteX502" fmla="*/ 1858377 w 4173281"/>
              <a:gd name="connsiteY502" fmla="*/ 4054170 h 5477157"/>
              <a:gd name="connsiteX503" fmla="*/ 1995940 w 4173281"/>
              <a:gd name="connsiteY503" fmla="*/ 4025617 h 5477157"/>
              <a:gd name="connsiteX504" fmla="*/ 1995940 w 4173281"/>
              <a:gd name="connsiteY504" fmla="*/ 4030809 h 5477157"/>
              <a:gd name="connsiteX505" fmla="*/ 1985557 w 4173281"/>
              <a:gd name="connsiteY505" fmla="*/ 4054170 h 5477157"/>
              <a:gd name="connsiteX506" fmla="*/ 1988151 w 4173281"/>
              <a:gd name="connsiteY506" fmla="*/ 4067146 h 5477157"/>
              <a:gd name="connsiteX507" fmla="*/ 1972579 w 4173281"/>
              <a:gd name="connsiteY507" fmla="*/ 4090507 h 5477157"/>
              <a:gd name="connsiteX508" fmla="*/ 1980366 w 4173281"/>
              <a:gd name="connsiteY508" fmla="*/ 4111271 h 5477157"/>
              <a:gd name="connsiteX509" fmla="*/ 1977770 w 4173281"/>
              <a:gd name="connsiteY509" fmla="*/ 4121652 h 5477157"/>
              <a:gd name="connsiteX510" fmla="*/ 2003725 w 4173281"/>
              <a:gd name="connsiteY510" fmla="*/ 4116462 h 5477157"/>
              <a:gd name="connsiteX511" fmla="*/ 2021895 w 4173281"/>
              <a:gd name="connsiteY511" fmla="*/ 4119056 h 5477157"/>
              <a:gd name="connsiteX512" fmla="*/ 2029680 w 4173281"/>
              <a:gd name="connsiteY512" fmla="*/ 4111271 h 5477157"/>
              <a:gd name="connsiteX513" fmla="*/ 2016703 w 4173281"/>
              <a:gd name="connsiteY513" fmla="*/ 4082719 h 5477157"/>
              <a:gd name="connsiteX514" fmla="*/ 2034871 w 4173281"/>
              <a:gd name="connsiteY514" fmla="*/ 4048978 h 5477157"/>
              <a:gd name="connsiteX515" fmla="*/ 2032276 w 4173281"/>
              <a:gd name="connsiteY515" fmla="*/ 4041191 h 5477157"/>
              <a:gd name="connsiteX516" fmla="*/ 2021895 w 4173281"/>
              <a:gd name="connsiteY516" fmla="*/ 4043787 h 5477157"/>
              <a:gd name="connsiteX517" fmla="*/ 1995940 w 4173281"/>
              <a:gd name="connsiteY517" fmla="*/ 4025617 h 5477157"/>
              <a:gd name="connsiteX518" fmla="*/ 2050444 w 4173281"/>
              <a:gd name="connsiteY518" fmla="*/ 3932180 h 5477157"/>
              <a:gd name="connsiteX519" fmla="*/ 2037467 w 4173281"/>
              <a:gd name="connsiteY519" fmla="*/ 3945159 h 5477157"/>
              <a:gd name="connsiteX520" fmla="*/ 2055635 w 4173281"/>
              <a:gd name="connsiteY520" fmla="*/ 3973708 h 5477157"/>
              <a:gd name="connsiteX521" fmla="*/ 2073805 w 4173281"/>
              <a:gd name="connsiteY521" fmla="*/ 3955540 h 5477157"/>
              <a:gd name="connsiteX522" fmla="*/ 2050444 w 4173281"/>
              <a:gd name="connsiteY522" fmla="*/ 3932180 h 5477157"/>
              <a:gd name="connsiteX523" fmla="*/ 1681883 w 4173281"/>
              <a:gd name="connsiteY523" fmla="*/ 3911419 h 5477157"/>
              <a:gd name="connsiteX524" fmla="*/ 1718220 w 4173281"/>
              <a:gd name="connsiteY524" fmla="*/ 3947756 h 5477157"/>
              <a:gd name="connsiteX525" fmla="*/ 1681883 w 4173281"/>
              <a:gd name="connsiteY525" fmla="*/ 3984093 h 5477157"/>
              <a:gd name="connsiteX526" fmla="*/ 1648143 w 4173281"/>
              <a:gd name="connsiteY526" fmla="*/ 3960732 h 5477157"/>
              <a:gd name="connsiteX527" fmla="*/ 1642952 w 4173281"/>
              <a:gd name="connsiteY527" fmla="*/ 3960732 h 5477157"/>
              <a:gd name="connsiteX528" fmla="*/ 1622188 w 4173281"/>
              <a:gd name="connsiteY528" fmla="*/ 3939968 h 5477157"/>
              <a:gd name="connsiteX529" fmla="*/ 1642952 w 4173281"/>
              <a:gd name="connsiteY529" fmla="*/ 3921801 h 5477157"/>
              <a:gd name="connsiteX530" fmla="*/ 1653334 w 4173281"/>
              <a:gd name="connsiteY530" fmla="*/ 3924395 h 5477157"/>
              <a:gd name="connsiteX531" fmla="*/ 1681883 w 4173281"/>
              <a:gd name="connsiteY531" fmla="*/ 3911419 h 5477157"/>
              <a:gd name="connsiteX532" fmla="*/ 1186142 w 4173281"/>
              <a:gd name="connsiteY532" fmla="*/ 3885464 h 5477157"/>
              <a:gd name="connsiteX533" fmla="*/ 1258816 w 4173281"/>
              <a:gd name="connsiteY533" fmla="*/ 3932183 h 5477157"/>
              <a:gd name="connsiteX534" fmla="*/ 1300344 w 4173281"/>
              <a:gd name="connsiteY534" fmla="*/ 3906228 h 5477157"/>
              <a:gd name="connsiteX535" fmla="*/ 1339278 w 4173281"/>
              <a:gd name="connsiteY535" fmla="*/ 3926992 h 5477157"/>
              <a:gd name="connsiteX536" fmla="*/ 1380806 w 4173281"/>
              <a:gd name="connsiteY536" fmla="*/ 3945159 h 5477157"/>
              <a:gd name="connsiteX537" fmla="*/ 1385997 w 4173281"/>
              <a:gd name="connsiteY537" fmla="*/ 3942565 h 5477157"/>
              <a:gd name="connsiteX538" fmla="*/ 1383400 w 4173281"/>
              <a:gd name="connsiteY538" fmla="*/ 3932183 h 5477157"/>
              <a:gd name="connsiteX539" fmla="*/ 1401570 w 4173281"/>
              <a:gd name="connsiteY539" fmla="*/ 3914013 h 5477157"/>
              <a:gd name="connsiteX540" fmla="*/ 1419737 w 4173281"/>
              <a:gd name="connsiteY540" fmla="*/ 3932183 h 5477157"/>
              <a:gd name="connsiteX541" fmla="*/ 1417143 w 4173281"/>
              <a:gd name="connsiteY541" fmla="*/ 3939968 h 5477157"/>
              <a:gd name="connsiteX542" fmla="*/ 1458671 w 4173281"/>
              <a:gd name="connsiteY542" fmla="*/ 3965923 h 5477157"/>
              <a:gd name="connsiteX543" fmla="*/ 1487220 w 4173281"/>
              <a:gd name="connsiteY543" fmla="*/ 3997069 h 5477157"/>
              <a:gd name="connsiteX544" fmla="*/ 1469053 w 4173281"/>
              <a:gd name="connsiteY544" fmla="*/ 4025621 h 5477157"/>
              <a:gd name="connsiteX545" fmla="*/ 1484626 w 4173281"/>
              <a:gd name="connsiteY545" fmla="*/ 4048979 h 5477157"/>
              <a:gd name="connsiteX546" fmla="*/ 1456074 w 4173281"/>
              <a:gd name="connsiteY546" fmla="*/ 4077531 h 5477157"/>
              <a:gd name="connsiteX547" fmla="*/ 1432716 w 4173281"/>
              <a:gd name="connsiteY547" fmla="*/ 4064552 h 5477157"/>
              <a:gd name="connsiteX548" fmla="*/ 1422334 w 4173281"/>
              <a:gd name="connsiteY548" fmla="*/ 4067149 h 5477157"/>
              <a:gd name="connsiteX549" fmla="*/ 1323705 w 4173281"/>
              <a:gd name="connsiteY549" fmla="*/ 4134632 h 5477157"/>
              <a:gd name="connsiteX550" fmla="*/ 1219885 w 4173281"/>
              <a:gd name="connsiteY550" fmla="*/ 4043788 h 5477157"/>
              <a:gd name="connsiteX551" fmla="*/ 1209503 w 4173281"/>
              <a:gd name="connsiteY551" fmla="*/ 4046385 h 5477157"/>
              <a:gd name="connsiteX552" fmla="*/ 1222479 w 4173281"/>
              <a:gd name="connsiteY552" fmla="*/ 4090507 h 5477157"/>
              <a:gd name="connsiteX553" fmla="*/ 1131638 w 4173281"/>
              <a:gd name="connsiteY553" fmla="*/ 4181351 h 5477157"/>
              <a:gd name="connsiteX554" fmla="*/ 1077131 w 4173281"/>
              <a:gd name="connsiteY554" fmla="*/ 4163181 h 5477157"/>
              <a:gd name="connsiteX555" fmla="*/ 1061558 w 4173281"/>
              <a:gd name="connsiteY555" fmla="*/ 4165778 h 5477157"/>
              <a:gd name="connsiteX556" fmla="*/ 1017436 w 4173281"/>
              <a:gd name="connsiteY556" fmla="*/ 4121653 h 5477157"/>
              <a:gd name="connsiteX557" fmla="*/ 1040794 w 4173281"/>
              <a:gd name="connsiteY557" fmla="*/ 4082722 h 5477157"/>
              <a:gd name="connsiteX558" fmla="*/ 1110874 w 4173281"/>
              <a:gd name="connsiteY558" fmla="*/ 4004857 h 5477157"/>
              <a:gd name="connsiteX559" fmla="*/ 1103086 w 4173281"/>
              <a:gd name="connsiteY559" fmla="*/ 3968520 h 5477157"/>
              <a:gd name="connsiteX560" fmla="*/ 1186142 w 4173281"/>
              <a:gd name="connsiteY560" fmla="*/ 3885464 h 5477157"/>
              <a:gd name="connsiteX561" fmla="*/ 1388591 w 4173281"/>
              <a:gd name="connsiteY561" fmla="*/ 3843935 h 5477157"/>
              <a:gd name="connsiteX562" fmla="*/ 1406761 w 4173281"/>
              <a:gd name="connsiteY562" fmla="*/ 3862102 h 5477157"/>
              <a:gd name="connsiteX563" fmla="*/ 1388591 w 4173281"/>
              <a:gd name="connsiteY563" fmla="*/ 3880272 h 5477157"/>
              <a:gd name="connsiteX564" fmla="*/ 1370424 w 4173281"/>
              <a:gd name="connsiteY564" fmla="*/ 3862102 h 5477157"/>
              <a:gd name="connsiteX565" fmla="*/ 1388591 w 4173281"/>
              <a:gd name="connsiteY565" fmla="*/ 3843935 h 5477157"/>
              <a:gd name="connsiteX566" fmla="*/ 1668907 w 4173281"/>
              <a:gd name="connsiteY566" fmla="*/ 3825765 h 5477157"/>
              <a:gd name="connsiteX567" fmla="*/ 1705244 w 4173281"/>
              <a:gd name="connsiteY567" fmla="*/ 3862102 h 5477157"/>
              <a:gd name="connsiteX568" fmla="*/ 1668907 w 4173281"/>
              <a:gd name="connsiteY568" fmla="*/ 3898439 h 5477157"/>
              <a:gd name="connsiteX569" fmla="*/ 1632570 w 4173281"/>
              <a:gd name="connsiteY569" fmla="*/ 3862102 h 5477157"/>
              <a:gd name="connsiteX570" fmla="*/ 1668907 w 4173281"/>
              <a:gd name="connsiteY570" fmla="*/ 3825765 h 5477157"/>
              <a:gd name="connsiteX571" fmla="*/ 1554705 w 4173281"/>
              <a:gd name="connsiteY571" fmla="*/ 3781643 h 5477157"/>
              <a:gd name="connsiteX572" fmla="*/ 1598827 w 4173281"/>
              <a:gd name="connsiteY572" fmla="*/ 3825765 h 5477157"/>
              <a:gd name="connsiteX573" fmla="*/ 1554705 w 4173281"/>
              <a:gd name="connsiteY573" fmla="*/ 3869890 h 5477157"/>
              <a:gd name="connsiteX574" fmla="*/ 1536535 w 4173281"/>
              <a:gd name="connsiteY574" fmla="*/ 3867293 h 5477157"/>
              <a:gd name="connsiteX575" fmla="*/ 1495007 w 4173281"/>
              <a:gd name="connsiteY575" fmla="*/ 3898439 h 5477157"/>
              <a:gd name="connsiteX576" fmla="*/ 1450885 w 4173281"/>
              <a:gd name="connsiteY576" fmla="*/ 3854317 h 5477157"/>
              <a:gd name="connsiteX577" fmla="*/ 1495007 w 4173281"/>
              <a:gd name="connsiteY577" fmla="*/ 3810192 h 5477157"/>
              <a:gd name="connsiteX578" fmla="*/ 1513177 w 4173281"/>
              <a:gd name="connsiteY578" fmla="*/ 3815383 h 5477157"/>
              <a:gd name="connsiteX579" fmla="*/ 1554705 w 4173281"/>
              <a:gd name="connsiteY579" fmla="*/ 3781643 h 5477157"/>
              <a:gd name="connsiteX580" fmla="*/ 2252893 w 4173281"/>
              <a:gd name="connsiteY580" fmla="*/ 3716754 h 5477157"/>
              <a:gd name="connsiteX581" fmla="*/ 2252893 w 4173281"/>
              <a:gd name="connsiteY581" fmla="*/ 3721946 h 5477157"/>
              <a:gd name="connsiteX582" fmla="*/ 2258083 w 4173281"/>
              <a:gd name="connsiteY582" fmla="*/ 3716754 h 5477157"/>
              <a:gd name="connsiteX583" fmla="*/ 669638 w 4173281"/>
              <a:gd name="connsiteY583" fmla="*/ 3688206 h 5477157"/>
              <a:gd name="connsiteX584" fmla="*/ 700784 w 4173281"/>
              <a:gd name="connsiteY584" fmla="*/ 3719352 h 5477157"/>
              <a:gd name="connsiteX585" fmla="*/ 690402 w 4173281"/>
              <a:gd name="connsiteY585" fmla="*/ 3742710 h 5477157"/>
              <a:gd name="connsiteX586" fmla="*/ 721548 w 4173281"/>
              <a:gd name="connsiteY586" fmla="*/ 3807599 h 5477157"/>
              <a:gd name="connsiteX587" fmla="*/ 635895 w 4173281"/>
              <a:gd name="connsiteY587" fmla="*/ 3893249 h 5477157"/>
              <a:gd name="connsiteX588" fmla="*/ 550246 w 4173281"/>
              <a:gd name="connsiteY588" fmla="*/ 3807599 h 5477157"/>
              <a:gd name="connsiteX589" fmla="*/ 635895 w 4173281"/>
              <a:gd name="connsiteY589" fmla="*/ 3721946 h 5477157"/>
              <a:gd name="connsiteX590" fmla="*/ 638492 w 4173281"/>
              <a:gd name="connsiteY590" fmla="*/ 3721946 h 5477157"/>
              <a:gd name="connsiteX591" fmla="*/ 638492 w 4173281"/>
              <a:gd name="connsiteY591" fmla="*/ 3719352 h 5477157"/>
              <a:gd name="connsiteX592" fmla="*/ 669638 w 4173281"/>
              <a:gd name="connsiteY592" fmla="*/ 3688206 h 5477157"/>
              <a:gd name="connsiteX593" fmla="*/ 918807 w 4173281"/>
              <a:gd name="connsiteY593" fmla="*/ 3675227 h 5477157"/>
              <a:gd name="connsiteX594" fmla="*/ 942168 w 4173281"/>
              <a:gd name="connsiteY594" fmla="*/ 3698585 h 5477157"/>
              <a:gd name="connsiteX595" fmla="*/ 918807 w 4173281"/>
              <a:gd name="connsiteY595" fmla="*/ 3721946 h 5477157"/>
              <a:gd name="connsiteX596" fmla="*/ 895449 w 4173281"/>
              <a:gd name="connsiteY596" fmla="*/ 3698585 h 5477157"/>
              <a:gd name="connsiteX597" fmla="*/ 918807 w 4173281"/>
              <a:gd name="connsiteY597" fmla="*/ 3675227 h 5477157"/>
              <a:gd name="connsiteX598" fmla="*/ 674830 w 4173281"/>
              <a:gd name="connsiteY598" fmla="*/ 3605150 h 5477157"/>
              <a:gd name="connsiteX599" fmla="*/ 695594 w 4173281"/>
              <a:gd name="connsiteY599" fmla="*/ 3625914 h 5477157"/>
              <a:gd name="connsiteX600" fmla="*/ 674830 w 4173281"/>
              <a:gd name="connsiteY600" fmla="*/ 3646678 h 5477157"/>
              <a:gd name="connsiteX601" fmla="*/ 654066 w 4173281"/>
              <a:gd name="connsiteY601" fmla="*/ 3625914 h 5477157"/>
              <a:gd name="connsiteX602" fmla="*/ 674830 w 4173281"/>
              <a:gd name="connsiteY602" fmla="*/ 3605150 h 5477157"/>
              <a:gd name="connsiteX603" fmla="*/ 2037467 w 4173281"/>
              <a:gd name="connsiteY603" fmla="*/ 3535070 h 5477157"/>
              <a:gd name="connsiteX604" fmla="*/ 2058231 w 4173281"/>
              <a:gd name="connsiteY604" fmla="*/ 3555834 h 5477157"/>
              <a:gd name="connsiteX605" fmla="*/ 2037467 w 4173281"/>
              <a:gd name="connsiteY605" fmla="*/ 3576598 h 5477157"/>
              <a:gd name="connsiteX606" fmla="*/ 2016703 w 4173281"/>
              <a:gd name="connsiteY606" fmla="*/ 3555834 h 5477157"/>
              <a:gd name="connsiteX607" fmla="*/ 2037467 w 4173281"/>
              <a:gd name="connsiteY607" fmla="*/ 3535070 h 5477157"/>
              <a:gd name="connsiteX608" fmla="*/ 1738983 w 4173281"/>
              <a:gd name="connsiteY608" fmla="*/ 3529879 h 5477157"/>
              <a:gd name="connsiteX609" fmla="*/ 1728107 w 4173281"/>
              <a:gd name="connsiteY609" fmla="*/ 3545451 h 5477157"/>
              <a:gd name="connsiteX610" fmla="*/ 1728603 w 4173281"/>
              <a:gd name="connsiteY610" fmla="*/ 3545451 h 5477157"/>
              <a:gd name="connsiteX611" fmla="*/ 1749776 w 4173281"/>
              <a:gd name="connsiteY611" fmla="*/ 3539101 h 5477157"/>
              <a:gd name="connsiteX612" fmla="*/ 1591042 w 4173281"/>
              <a:gd name="connsiteY612" fmla="*/ 3527285 h 5477157"/>
              <a:gd name="connsiteX613" fmla="*/ 1622188 w 4173281"/>
              <a:gd name="connsiteY613" fmla="*/ 3558431 h 5477157"/>
              <a:gd name="connsiteX614" fmla="*/ 1591042 w 4173281"/>
              <a:gd name="connsiteY614" fmla="*/ 3592171 h 5477157"/>
              <a:gd name="connsiteX615" fmla="*/ 1559896 w 4173281"/>
              <a:gd name="connsiteY615" fmla="*/ 3558431 h 5477157"/>
              <a:gd name="connsiteX616" fmla="*/ 1591042 w 4173281"/>
              <a:gd name="connsiteY616" fmla="*/ 3527285 h 5477157"/>
              <a:gd name="connsiteX617" fmla="*/ 721549 w 4173281"/>
              <a:gd name="connsiteY617" fmla="*/ 3519496 h 5477157"/>
              <a:gd name="connsiteX618" fmla="*/ 765674 w 4173281"/>
              <a:gd name="connsiteY618" fmla="*/ 3563618 h 5477157"/>
              <a:gd name="connsiteX619" fmla="*/ 721549 w 4173281"/>
              <a:gd name="connsiteY619" fmla="*/ 3607743 h 5477157"/>
              <a:gd name="connsiteX620" fmla="*/ 677427 w 4173281"/>
              <a:gd name="connsiteY620" fmla="*/ 3563618 h 5477157"/>
              <a:gd name="connsiteX621" fmla="*/ 721549 w 4173281"/>
              <a:gd name="connsiteY621" fmla="*/ 3519496 h 5477157"/>
              <a:gd name="connsiteX622" fmla="*/ 1450884 w 4173281"/>
              <a:gd name="connsiteY622" fmla="*/ 3467586 h 5477157"/>
              <a:gd name="connsiteX623" fmla="*/ 1463860 w 4173281"/>
              <a:gd name="connsiteY623" fmla="*/ 3480562 h 5477157"/>
              <a:gd name="connsiteX624" fmla="*/ 1450884 w 4173281"/>
              <a:gd name="connsiteY624" fmla="*/ 3493541 h 5477157"/>
              <a:gd name="connsiteX625" fmla="*/ 1448287 w 4173281"/>
              <a:gd name="connsiteY625" fmla="*/ 3493541 h 5477157"/>
              <a:gd name="connsiteX626" fmla="*/ 1479433 w 4173281"/>
              <a:gd name="connsiteY626" fmla="*/ 3519496 h 5477157"/>
              <a:gd name="connsiteX627" fmla="*/ 1500197 w 4173281"/>
              <a:gd name="connsiteY627" fmla="*/ 3514305 h 5477157"/>
              <a:gd name="connsiteX628" fmla="*/ 1549513 w 4173281"/>
              <a:gd name="connsiteY628" fmla="*/ 3563618 h 5477157"/>
              <a:gd name="connsiteX629" fmla="*/ 1533940 w 4173281"/>
              <a:gd name="connsiteY629" fmla="*/ 3599955 h 5477157"/>
              <a:gd name="connsiteX630" fmla="*/ 1541725 w 4173281"/>
              <a:gd name="connsiteY630" fmla="*/ 3597360 h 5477157"/>
              <a:gd name="connsiteX631" fmla="*/ 1570277 w 4173281"/>
              <a:gd name="connsiteY631" fmla="*/ 3625909 h 5477157"/>
              <a:gd name="connsiteX632" fmla="*/ 1541725 w 4173281"/>
              <a:gd name="connsiteY632" fmla="*/ 3654461 h 5477157"/>
              <a:gd name="connsiteX633" fmla="*/ 1513176 w 4173281"/>
              <a:gd name="connsiteY633" fmla="*/ 3625909 h 5477157"/>
              <a:gd name="connsiteX634" fmla="*/ 1520961 w 4173281"/>
              <a:gd name="connsiteY634" fmla="*/ 3607742 h 5477157"/>
              <a:gd name="connsiteX635" fmla="*/ 1502794 w 4173281"/>
              <a:gd name="connsiteY635" fmla="*/ 3610337 h 5477157"/>
              <a:gd name="connsiteX636" fmla="*/ 1461266 w 4173281"/>
              <a:gd name="connsiteY636" fmla="*/ 3586979 h 5477157"/>
              <a:gd name="connsiteX637" fmla="*/ 1435311 w 4173281"/>
              <a:gd name="connsiteY637" fmla="*/ 3594764 h 5477157"/>
              <a:gd name="connsiteX638" fmla="*/ 1383402 w 4173281"/>
              <a:gd name="connsiteY638" fmla="*/ 3542854 h 5477157"/>
              <a:gd name="connsiteX639" fmla="*/ 1435311 w 4173281"/>
              <a:gd name="connsiteY639" fmla="*/ 3490944 h 5477157"/>
              <a:gd name="connsiteX640" fmla="*/ 1445693 w 4173281"/>
              <a:gd name="connsiteY640" fmla="*/ 3493541 h 5477157"/>
              <a:gd name="connsiteX641" fmla="*/ 1437905 w 4173281"/>
              <a:gd name="connsiteY641" fmla="*/ 3480562 h 5477157"/>
              <a:gd name="connsiteX642" fmla="*/ 1450884 w 4173281"/>
              <a:gd name="connsiteY642" fmla="*/ 3467586 h 5477157"/>
              <a:gd name="connsiteX643" fmla="*/ 334817 w 4173281"/>
              <a:gd name="connsiteY643" fmla="*/ 3418274 h 5477157"/>
              <a:gd name="connsiteX644" fmla="*/ 436043 w 4173281"/>
              <a:gd name="connsiteY644" fmla="*/ 3519497 h 5477157"/>
              <a:gd name="connsiteX645" fmla="*/ 334817 w 4173281"/>
              <a:gd name="connsiteY645" fmla="*/ 3620723 h 5477157"/>
              <a:gd name="connsiteX646" fmla="*/ 233595 w 4173281"/>
              <a:gd name="connsiteY646" fmla="*/ 3519497 h 5477157"/>
              <a:gd name="connsiteX647" fmla="*/ 334817 w 4173281"/>
              <a:gd name="connsiteY647" fmla="*/ 3418274 h 5477157"/>
              <a:gd name="connsiteX648" fmla="*/ 451617 w 4173281"/>
              <a:gd name="connsiteY648" fmla="*/ 3400104 h 5477157"/>
              <a:gd name="connsiteX649" fmla="*/ 474978 w 4173281"/>
              <a:gd name="connsiteY649" fmla="*/ 3423462 h 5477157"/>
              <a:gd name="connsiteX650" fmla="*/ 451617 w 4173281"/>
              <a:gd name="connsiteY650" fmla="*/ 3446823 h 5477157"/>
              <a:gd name="connsiteX651" fmla="*/ 428259 w 4173281"/>
              <a:gd name="connsiteY651" fmla="*/ 3423462 h 5477157"/>
              <a:gd name="connsiteX652" fmla="*/ 451617 w 4173281"/>
              <a:gd name="connsiteY652" fmla="*/ 3400104 h 5477157"/>
              <a:gd name="connsiteX653" fmla="*/ 1030415 w 4173281"/>
              <a:gd name="connsiteY653" fmla="*/ 3363767 h 5477157"/>
              <a:gd name="connsiteX654" fmla="*/ 1051179 w 4173281"/>
              <a:gd name="connsiteY654" fmla="*/ 3384531 h 5477157"/>
              <a:gd name="connsiteX655" fmla="*/ 1030415 w 4173281"/>
              <a:gd name="connsiteY655" fmla="*/ 3405295 h 5477157"/>
              <a:gd name="connsiteX656" fmla="*/ 1009651 w 4173281"/>
              <a:gd name="connsiteY656" fmla="*/ 3384531 h 5477157"/>
              <a:gd name="connsiteX657" fmla="*/ 1030415 w 4173281"/>
              <a:gd name="connsiteY657" fmla="*/ 3363767 h 5477157"/>
              <a:gd name="connsiteX658" fmla="*/ 2424195 w 4173281"/>
              <a:gd name="connsiteY658" fmla="*/ 3322239 h 5477157"/>
              <a:gd name="connsiteX659" fmla="*/ 2411219 w 4173281"/>
              <a:gd name="connsiteY659" fmla="*/ 3335215 h 5477157"/>
              <a:gd name="connsiteX660" fmla="*/ 2424195 w 4173281"/>
              <a:gd name="connsiteY660" fmla="*/ 3330023 h 5477157"/>
              <a:gd name="connsiteX661" fmla="*/ 142751 w 4173281"/>
              <a:gd name="connsiteY661" fmla="*/ 3319644 h 5477157"/>
              <a:gd name="connsiteX662" fmla="*/ 218022 w 4173281"/>
              <a:gd name="connsiteY662" fmla="*/ 3394912 h 5477157"/>
              <a:gd name="connsiteX663" fmla="*/ 142751 w 4173281"/>
              <a:gd name="connsiteY663" fmla="*/ 3470183 h 5477157"/>
              <a:gd name="connsiteX664" fmla="*/ 67483 w 4173281"/>
              <a:gd name="connsiteY664" fmla="*/ 3394912 h 5477157"/>
              <a:gd name="connsiteX665" fmla="*/ 142751 w 4173281"/>
              <a:gd name="connsiteY665" fmla="*/ 3319644 h 5477157"/>
              <a:gd name="connsiteX666" fmla="*/ 659257 w 4173281"/>
              <a:gd name="connsiteY666" fmla="*/ 3304072 h 5477157"/>
              <a:gd name="connsiteX667" fmla="*/ 700785 w 4173281"/>
              <a:gd name="connsiteY667" fmla="*/ 3345600 h 5477157"/>
              <a:gd name="connsiteX668" fmla="*/ 659257 w 4173281"/>
              <a:gd name="connsiteY668" fmla="*/ 3387128 h 5477157"/>
              <a:gd name="connsiteX669" fmla="*/ 617729 w 4173281"/>
              <a:gd name="connsiteY669" fmla="*/ 3345600 h 5477157"/>
              <a:gd name="connsiteX670" fmla="*/ 659257 w 4173281"/>
              <a:gd name="connsiteY670" fmla="*/ 3304072 h 5477157"/>
              <a:gd name="connsiteX671" fmla="*/ 578795 w 4173281"/>
              <a:gd name="connsiteY671" fmla="*/ 3285902 h 5477157"/>
              <a:gd name="connsiteX672" fmla="*/ 607347 w 4173281"/>
              <a:gd name="connsiteY672" fmla="*/ 3314451 h 5477157"/>
              <a:gd name="connsiteX673" fmla="*/ 578795 w 4173281"/>
              <a:gd name="connsiteY673" fmla="*/ 3343003 h 5477157"/>
              <a:gd name="connsiteX674" fmla="*/ 550246 w 4173281"/>
              <a:gd name="connsiteY674" fmla="*/ 3314451 h 5477157"/>
              <a:gd name="connsiteX675" fmla="*/ 578795 w 4173281"/>
              <a:gd name="connsiteY675" fmla="*/ 3285902 h 5477157"/>
              <a:gd name="connsiteX676" fmla="*/ 846133 w 4173281"/>
              <a:gd name="connsiteY676" fmla="*/ 3270328 h 5477157"/>
              <a:gd name="connsiteX677" fmla="*/ 869494 w 4173281"/>
              <a:gd name="connsiteY677" fmla="*/ 3293686 h 5477157"/>
              <a:gd name="connsiteX678" fmla="*/ 866897 w 4173281"/>
              <a:gd name="connsiteY678" fmla="*/ 3301474 h 5477157"/>
              <a:gd name="connsiteX679" fmla="*/ 905831 w 4173281"/>
              <a:gd name="connsiteY679" fmla="*/ 3280710 h 5477157"/>
              <a:gd name="connsiteX680" fmla="*/ 952550 w 4173281"/>
              <a:gd name="connsiteY680" fmla="*/ 3327429 h 5477157"/>
              <a:gd name="connsiteX681" fmla="*/ 918807 w 4173281"/>
              <a:gd name="connsiteY681" fmla="*/ 3371551 h 5477157"/>
              <a:gd name="connsiteX682" fmla="*/ 939571 w 4173281"/>
              <a:gd name="connsiteY682" fmla="*/ 3418270 h 5477157"/>
              <a:gd name="connsiteX683" fmla="*/ 874685 w 4173281"/>
              <a:gd name="connsiteY683" fmla="*/ 3480562 h 5477157"/>
              <a:gd name="connsiteX684" fmla="*/ 812393 w 4173281"/>
              <a:gd name="connsiteY684" fmla="*/ 3418270 h 5477157"/>
              <a:gd name="connsiteX685" fmla="*/ 869494 w 4173281"/>
              <a:gd name="connsiteY685" fmla="*/ 3355978 h 5477157"/>
              <a:gd name="connsiteX686" fmla="*/ 859112 w 4173281"/>
              <a:gd name="connsiteY686" fmla="*/ 3327429 h 5477157"/>
              <a:gd name="connsiteX687" fmla="*/ 861706 w 4173281"/>
              <a:gd name="connsiteY687" fmla="*/ 3309259 h 5477157"/>
              <a:gd name="connsiteX688" fmla="*/ 843539 w 4173281"/>
              <a:gd name="connsiteY688" fmla="*/ 3319641 h 5477157"/>
              <a:gd name="connsiteX689" fmla="*/ 820178 w 4173281"/>
              <a:gd name="connsiteY689" fmla="*/ 3296283 h 5477157"/>
              <a:gd name="connsiteX690" fmla="*/ 846133 w 4173281"/>
              <a:gd name="connsiteY690" fmla="*/ 3270328 h 5477157"/>
              <a:gd name="connsiteX691" fmla="*/ 1253627 w 4173281"/>
              <a:gd name="connsiteY691" fmla="*/ 3267732 h 5477157"/>
              <a:gd name="connsiteX692" fmla="*/ 1258818 w 4173281"/>
              <a:gd name="connsiteY692" fmla="*/ 3272923 h 5477157"/>
              <a:gd name="connsiteX693" fmla="*/ 1258818 w 4173281"/>
              <a:gd name="connsiteY693" fmla="*/ 3267732 h 5477157"/>
              <a:gd name="connsiteX694" fmla="*/ 1030411 w 4173281"/>
              <a:gd name="connsiteY694" fmla="*/ 3262543 h 5477157"/>
              <a:gd name="connsiteX695" fmla="*/ 1069345 w 4173281"/>
              <a:gd name="connsiteY695" fmla="*/ 3301474 h 5477157"/>
              <a:gd name="connsiteX696" fmla="*/ 1030411 w 4173281"/>
              <a:gd name="connsiteY696" fmla="*/ 3340408 h 5477157"/>
              <a:gd name="connsiteX697" fmla="*/ 991480 w 4173281"/>
              <a:gd name="connsiteY697" fmla="*/ 3301474 h 5477157"/>
              <a:gd name="connsiteX698" fmla="*/ 1030411 w 4173281"/>
              <a:gd name="connsiteY698" fmla="*/ 3262543 h 5477157"/>
              <a:gd name="connsiteX699" fmla="*/ 2213962 w 4173281"/>
              <a:gd name="connsiteY699" fmla="*/ 3244373 h 5477157"/>
              <a:gd name="connsiteX700" fmla="*/ 2219153 w 4173281"/>
              <a:gd name="connsiteY700" fmla="*/ 3259947 h 5477157"/>
              <a:gd name="connsiteX701" fmla="*/ 2200982 w 4173281"/>
              <a:gd name="connsiteY701" fmla="*/ 3288496 h 5477157"/>
              <a:gd name="connsiteX702" fmla="*/ 2216556 w 4173281"/>
              <a:gd name="connsiteY702" fmla="*/ 3306666 h 5477157"/>
              <a:gd name="connsiteX703" fmla="*/ 2219153 w 4173281"/>
              <a:gd name="connsiteY703" fmla="*/ 3306666 h 5477157"/>
              <a:gd name="connsiteX704" fmla="*/ 2273657 w 4173281"/>
              <a:gd name="connsiteY704" fmla="*/ 3332621 h 5477157"/>
              <a:gd name="connsiteX705" fmla="*/ 2278848 w 4173281"/>
              <a:gd name="connsiteY705" fmla="*/ 3332621 h 5477157"/>
              <a:gd name="connsiteX706" fmla="*/ 2286635 w 4173281"/>
              <a:gd name="connsiteY706" fmla="*/ 3324833 h 5477157"/>
              <a:gd name="connsiteX707" fmla="*/ 2239917 w 4173281"/>
              <a:gd name="connsiteY707" fmla="*/ 3244373 h 5477157"/>
              <a:gd name="connsiteX708" fmla="*/ 2226938 w 4173281"/>
              <a:gd name="connsiteY708" fmla="*/ 3246968 h 5477157"/>
              <a:gd name="connsiteX709" fmla="*/ 2213962 w 4173281"/>
              <a:gd name="connsiteY709" fmla="*/ 3244373 h 5477157"/>
              <a:gd name="connsiteX710" fmla="*/ 1178356 w 4173281"/>
              <a:gd name="connsiteY710" fmla="*/ 3239183 h 5477157"/>
              <a:gd name="connsiteX711" fmla="*/ 1129043 w 4173281"/>
              <a:gd name="connsiteY711" fmla="*/ 3278113 h 5477157"/>
              <a:gd name="connsiteX712" fmla="*/ 1105682 w 4173281"/>
              <a:gd name="connsiteY712" fmla="*/ 3298878 h 5477157"/>
              <a:gd name="connsiteX713" fmla="*/ 1142019 w 4173281"/>
              <a:gd name="connsiteY713" fmla="*/ 3319642 h 5477157"/>
              <a:gd name="connsiteX714" fmla="*/ 1196526 w 4173281"/>
              <a:gd name="connsiteY714" fmla="*/ 3254756 h 5477157"/>
              <a:gd name="connsiteX715" fmla="*/ 1178356 w 4173281"/>
              <a:gd name="connsiteY715" fmla="*/ 3239183 h 5477157"/>
              <a:gd name="connsiteX716" fmla="*/ 1998534 w 4173281"/>
              <a:gd name="connsiteY716" fmla="*/ 3200249 h 5477157"/>
              <a:gd name="connsiteX717" fmla="*/ 1993343 w 4173281"/>
              <a:gd name="connsiteY717" fmla="*/ 3218418 h 5477157"/>
              <a:gd name="connsiteX718" fmla="*/ 1998534 w 4173281"/>
              <a:gd name="connsiteY718" fmla="*/ 3215822 h 5477157"/>
              <a:gd name="connsiteX719" fmla="*/ 2016703 w 4173281"/>
              <a:gd name="connsiteY719" fmla="*/ 3210631 h 5477157"/>
              <a:gd name="connsiteX720" fmla="*/ 2006321 w 4173281"/>
              <a:gd name="connsiteY720" fmla="*/ 3202846 h 5477157"/>
              <a:gd name="connsiteX721" fmla="*/ 1998534 w 4173281"/>
              <a:gd name="connsiteY721" fmla="*/ 3200249 h 5477157"/>
              <a:gd name="connsiteX722" fmla="*/ 1847995 w 4173281"/>
              <a:gd name="connsiteY722" fmla="*/ 3195061 h 5477157"/>
              <a:gd name="connsiteX723" fmla="*/ 1873950 w 4173281"/>
              <a:gd name="connsiteY723" fmla="*/ 3221016 h 5477157"/>
              <a:gd name="connsiteX724" fmla="*/ 1847995 w 4173281"/>
              <a:gd name="connsiteY724" fmla="*/ 3246971 h 5477157"/>
              <a:gd name="connsiteX725" fmla="*/ 1822040 w 4173281"/>
              <a:gd name="connsiteY725" fmla="*/ 3221016 h 5477157"/>
              <a:gd name="connsiteX726" fmla="*/ 1847995 w 4173281"/>
              <a:gd name="connsiteY726" fmla="*/ 3195061 h 5477157"/>
              <a:gd name="connsiteX727" fmla="*/ 599561 w 4173281"/>
              <a:gd name="connsiteY727" fmla="*/ 3184678 h 5477157"/>
              <a:gd name="connsiteX728" fmla="*/ 620325 w 4173281"/>
              <a:gd name="connsiteY728" fmla="*/ 3205442 h 5477157"/>
              <a:gd name="connsiteX729" fmla="*/ 599561 w 4173281"/>
              <a:gd name="connsiteY729" fmla="*/ 3226206 h 5477157"/>
              <a:gd name="connsiteX730" fmla="*/ 578797 w 4173281"/>
              <a:gd name="connsiteY730" fmla="*/ 3205442 h 5477157"/>
              <a:gd name="connsiteX731" fmla="*/ 599561 w 4173281"/>
              <a:gd name="connsiteY731" fmla="*/ 3184678 h 5477157"/>
              <a:gd name="connsiteX732" fmla="*/ 2255489 w 4173281"/>
              <a:gd name="connsiteY732" fmla="*/ 3114599 h 5477157"/>
              <a:gd name="connsiteX733" fmla="*/ 2242511 w 4173281"/>
              <a:gd name="connsiteY733" fmla="*/ 3130171 h 5477157"/>
              <a:gd name="connsiteX734" fmla="*/ 2245108 w 4173281"/>
              <a:gd name="connsiteY734" fmla="*/ 3137956 h 5477157"/>
              <a:gd name="connsiteX735" fmla="*/ 2226938 w 4173281"/>
              <a:gd name="connsiteY735" fmla="*/ 3156127 h 5477157"/>
              <a:gd name="connsiteX736" fmla="*/ 2213962 w 4173281"/>
              <a:gd name="connsiteY736" fmla="*/ 3148339 h 5477157"/>
              <a:gd name="connsiteX737" fmla="*/ 2182815 w 4173281"/>
              <a:gd name="connsiteY737" fmla="*/ 3156127 h 5477157"/>
              <a:gd name="connsiteX738" fmla="*/ 2141287 w 4173281"/>
              <a:gd name="connsiteY738" fmla="*/ 3169103 h 5477157"/>
              <a:gd name="connsiteX739" fmla="*/ 2104951 w 4173281"/>
              <a:gd name="connsiteY739" fmla="*/ 3161317 h 5477157"/>
              <a:gd name="connsiteX740" fmla="*/ 2115332 w 4173281"/>
              <a:gd name="connsiteY740" fmla="*/ 3192463 h 5477157"/>
              <a:gd name="connsiteX741" fmla="*/ 2104951 w 4173281"/>
              <a:gd name="connsiteY741" fmla="*/ 3221012 h 5477157"/>
              <a:gd name="connsiteX742" fmla="*/ 2112736 w 4173281"/>
              <a:gd name="connsiteY742" fmla="*/ 3228801 h 5477157"/>
              <a:gd name="connsiteX743" fmla="*/ 2123117 w 4173281"/>
              <a:gd name="connsiteY743" fmla="*/ 3228801 h 5477157"/>
              <a:gd name="connsiteX744" fmla="*/ 2162052 w 4173281"/>
              <a:gd name="connsiteY744" fmla="*/ 3241777 h 5477157"/>
              <a:gd name="connsiteX745" fmla="*/ 2185409 w 4173281"/>
              <a:gd name="connsiteY745" fmla="*/ 3223610 h 5477157"/>
              <a:gd name="connsiteX746" fmla="*/ 2200982 w 4173281"/>
              <a:gd name="connsiteY746" fmla="*/ 3228801 h 5477157"/>
              <a:gd name="connsiteX747" fmla="*/ 2195792 w 4173281"/>
              <a:gd name="connsiteY747" fmla="*/ 3213227 h 5477157"/>
              <a:gd name="connsiteX748" fmla="*/ 2226938 w 4173281"/>
              <a:gd name="connsiteY748" fmla="*/ 3182082 h 5477157"/>
              <a:gd name="connsiteX749" fmla="*/ 2247702 w 4173281"/>
              <a:gd name="connsiteY749" fmla="*/ 3189867 h 5477157"/>
              <a:gd name="connsiteX750" fmla="*/ 2278848 w 4173281"/>
              <a:gd name="connsiteY750" fmla="*/ 3145745 h 5477157"/>
              <a:gd name="connsiteX751" fmla="*/ 2278848 w 4173281"/>
              <a:gd name="connsiteY751" fmla="*/ 3143148 h 5477157"/>
              <a:gd name="connsiteX752" fmla="*/ 2284038 w 4173281"/>
              <a:gd name="connsiteY752" fmla="*/ 3119790 h 5477157"/>
              <a:gd name="connsiteX753" fmla="*/ 2276253 w 4173281"/>
              <a:gd name="connsiteY753" fmla="*/ 3122384 h 5477157"/>
              <a:gd name="connsiteX754" fmla="*/ 2255489 w 4173281"/>
              <a:gd name="connsiteY754" fmla="*/ 3114599 h 5477157"/>
              <a:gd name="connsiteX755" fmla="*/ 1541726 w 4173281"/>
              <a:gd name="connsiteY755" fmla="*/ 3039330 h 5477157"/>
              <a:gd name="connsiteX756" fmla="*/ 1557299 w 4173281"/>
              <a:gd name="connsiteY756" fmla="*/ 3054903 h 5477157"/>
              <a:gd name="connsiteX757" fmla="*/ 1541726 w 4173281"/>
              <a:gd name="connsiteY757" fmla="*/ 3070476 h 5477157"/>
              <a:gd name="connsiteX758" fmla="*/ 1526153 w 4173281"/>
              <a:gd name="connsiteY758" fmla="*/ 3054903 h 5477157"/>
              <a:gd name="connsiteX759" fmla="*/ 1541726 w 4173281"/>
              <a:gd name="connsiteY759" fmla="*/ 3039330 h 5477157"/>
              <a:gd name="connsiteX760" fmla="*/ 376348 w 4173281"/>
              <a:gd name="connsiteY760" fmla="*/ 3021160 h 5477157"/>
              <a:gd name="connsiteX761" fmla="*/ 449022 w 4173281"/>
              <a:gd name="connsiteY761" fmla="*/ 3093834 h 5477157"/>
              <a:gd name="connsiteX762" fmla="*/ 376348 w 4173281"/>
              <a:gd name="connsiteY762" fmla="*/ 3166508 h 5477157"/>
              <a:gd name="connsiteX763" fmla="*/ 303674 w 4173281"/>
              <a:gd name="connsiteY763" fmla="*/ 3093834 h 5477157"/>
              <a:gd name="connsiteX764" fmla="*/ 376348 w 4173281"/>
              <a:gd name="connsiteY764" fmla="*/ 3021160 h 5477157"/>
              <a:gd name="connsiteX765" fmla="*/ 72675 w 4173281"/>
              <a:gd name="connsiteY765" fmla="*/ 2995205 h 5477157"/>
              <a:gd name="connsiteX766" fmla="*/ 116800 w 4173281"/>
              <a:gd name="connsiteY766" fmla="*/ 3039327 h 5477157"/>
              <a:gd name="connsiteX767" fmla="*/ 72675 w 4173281"/>
              <a:gd name="connsiteY767" fmla="*/ 3083452 h 5477157"/>
              <a:gd name="connsiteX768" fmla="*/ 28553 w 4173281"/>
              <a:gd name="connsiteY768" fmla="*/ 3039327 h 5477157"/>
              <a:gd name="connsiteX769" fmla="*/ 72675 w 4173281"/>
              <a:gd name="connsiteY769" fmla="*/ 2995205 h 5477157"/>
              <a:gd name="connsiteX770" fmla="*/ 1126447 w 4173281"/>
              <a:gd name="connsiteY770" fmla="*/ 2990014 h 5477157"/>
              <a:gd name="connsiteX771" fmla="*/ 1191336 w 4173281"/>
              <a:gd name="connsiteY771" fmla="*/ 3054900 h 5477157"/>
              <a:gd name="connsiteX772" fmla="*/ 1126447 w 4173281"/>
              <a:gd name="connsiteY772" fmla="*/ 3119789 h 5477157"/>
              <a:gd name="connsiteX773" fmla="*/ 1061561 w 4173281"/>
              <a:gd name="connsiteY773" fmla="*/ 3054900 h 5477157"/>
              <a:gd name="connsiteX774" fmla="*/ 1126447 w 4173281"/>
              <a:gd name="connsiteY774" fmla="*/ 2990014 h 5477157"/>
              <a:gd name="connsiteX775" fmla="*/ 602156 w 4173281"/>
              <a:gd name="connsiteY775" fmla="*/ 2966657 h 5477157"/>
              <a:gd name="connsiteX776" fmla="*/ 669639 w 4173281"/>
              <a:gd name="connsiteY776" fmla="*/ 3034140 h 5477157"/>
              <a:gd name="connsiteX777" fmla="*/ 602156 w 4173281"/>
              <a:gd name="connsiteY777" fmla="*/ 3101623 h 5477157"/>
              <a:gd name="connsiteX778" fmla="*/ 534673 w 4173281"/>
              <a:gd name="connsiteY778" fmla="*/ 3034140 h 5477157"/>
              <a:gd name="connsiteX779" fmla="*/ 602156 w 4173281"/>
              <a:gd name="connsiteY779" fmla="*/ 2966657 h 5477157"/>
              <a:gd name="connsiteX780" fmla="*/ 1565084 w 4173281"/>
              <a:gd name="connsiteY780" fmla="*/ 2940702 h 5477157"/>
              <a:gd name="connsiteX781" fmla="*/ 1593636 w 4173281"/>
              <a:gd name="connsiteY781" fmla="*/ 2969251 h 5477157"/>
              <a:gd name="connsiteX782" fmla="*/ 1565084 w 4173281"/>
              <a:gd name="connsiteY782" fmla="*/ 2997803 h 5477157"/>
              <a:gd name="connsiteX783" fmla="*/ 1536535 w 4173281"/>
              <a:gd name="connsiteY783" fmla="*/ 2969251 h 5477157"/>
              <a:gd name="connsiteX784" fmla="*/ 1565084 w 4173281"/>
              <a:gd name="connsiteY784" fmla="*/ 2940702 h 5477157"/>
              <a:gd name="connsiteX785" fmla="*/ 2115332 w 4173281"/>
              <a:gd name="connsiteY785" fmla="*/ 2906959 h 5477157"/>
              <a:gd name="connsiteX786" fmla="*/ 2084186 w 4173281"/>
              <a:gd name="connsiteY786" fmla="*/ 2935508 h 5477157"/>
              <a:gd name="connsiteX787" fmla="*/ 2091971 w 4173281"/>
              <a:gd name="connsiteY787" fmla="*/ 2951081 h 5477157"/>
              <a:gd name="connsiteX788" fmla="*/ 2071207 w 4173281"/>
              <a:gd name="connsiteY788" fmla="*/ 2971845 h 5477157"/>
              <a:gd name="connsiteX789" fmla="*/ 2050444 w 4173281"/>
              <a:gd name="connsiteY789" fmla="*/ 2951081 h 5477157"/>
              <a:gd name="connsiteX790" fmla="*/ 2053041 w 4173281"/>
              <a:gd name="connsiteY790" fmla="*/ 2940699 h 5477157"/>
              <a:gd name="connsiteX791" fmla="*/ 2027086 w 4173281"/>
              <a:gd name="connsiteY791" fmla="*/ 2932914 h 5477157"/>
              <a:gd name="connsiteX792" fmla="*/ 2029680 w 4173281"/>
              <a:gd name="connsiteY792" fmla="*/ 2951081 h 5477157"/>
              <a:gd name="connsiteX793" fmla="*/ 1964794 w 4173281"/>
              <a:gd name="connsiteY793" fmla="*/ 3015970 h 5477157"/>
              <a:gd name="connsiteX794" fmla="*/ 1907693 w 4173281"/>
              <a:gd name="connsiteY794" fmla="*/ 2979633 h 5477157"/>
              <a:gd name="connsiteX795" fmla="*/ 1902501 w 4173281"/>
              <a:gd name="connsiteY795" fmla="*/ 2982227 h 5477157"/>
              <a:gd name="connsiteX796" fmla="*/ 1876547 w 4173281"/>
              <a:gd name="connsiteY796" fmla="*/ 3002991 h 5477157"/>
              <a:gd name="connsiteX797" fmla="*/ 1894714 w 4173281"/>
              <a:gd name="connsiteY797" fmla="*/ 3039328 h 5477157"/>
              <a:gd name="connsiteX798" fmla="*/ 1889523 w 4173281"/>
              <a:gd name="connsiteY798" fmla="*/ 3057498 h 5477157"/>
              <a:gd name="connsiteX799" fmla="*/ 1892120 w 4173281"/>
              <a:gd name="connsiteY799" fmla="*/ 3070474 h 5477157"/>
              <a:gd name="connsiteX800" fmla="*/ 1897310 w 4173281"/>
              <a:gd name="connsiteY800" fmla="*/ 3067880 h 5477157"/>
              <a:gd name="connsiteX801" fmla="*/ 1910287 w 4173281"/>
              <a:gd name="connsiteY801" fmla="*/ 3080856 h 5477157"/>
              <a:gd name="connsiteX802" fmla="*/ 1897310 w 4173281"/>
              <a:gd name="connsiteY802" fmla="*/ 3093835 h 5477157"/>
              <a:gd name="connsiteX803" fmla="*/ 1886929 w 4173281"/>
              <a:gd name="connsiteY803" fmla="*/ 3088644 h 5477157"/>
              <a:gd name="connsiteX804" fmla="*/ 1842804 w 4173281"/>
              <a:gd name="connsiteY804" fmla="*/ 3117193 h 5477157"/>
              <a:gd name="connsiteX805" fmla="*/ 1809064 w 4173281"/>
              <a:gd name="connsiteY805" fmla="*/ 3104216 h 5477157"/>
              <a:gd name="connsiteX806" fmla="*/ 1785703 w 4173281"/>
              <a:gd name="connsiteY806" fmla="*/ 3124981 h 5477157"/>
              <a:gd name="connsiteX807" fmla="*/ 1788299 w 4173281"/>
              <a:gd name="connsiteY807" fmla="*/ 3135362 h 5477157"/>
              <a:gd name="connsiteX808" fmla="*/ 1759748 w 4173281"/>
              <a:gd name="connsiteY808" fmla="*/ 3163912 h 5477157"/>
              <a:gd name="connsiteX809" fmla="*/ 1744175 w 4173281"/>
              <a:gd name="connsiteY809" fmla="*/ 3158721 h 5477157"/>
              <a:gd name="connsiteX810" fmla="*/ 1738983 w 4173281"/>
              <a:gd name="connsiteY810" fmla="*/ 3158721 h 5477157"/>
              <a:gd name="connsiteX811" fmla="*/ 1723411 w 4173281"/>
              <a:gd name="connsiteY811" fmla="*/ 3143148 h 5477157"/>
              <a:gd name="connsiteX812" fmla="*/ 1726008 w 4173281"/>
              <a:gd name="connsiteY812" fmla="*/ 3135362 h 5477157"/>
              <a:gd name="connsiteX813" fmla="*/ 1718220 w 4173281"/>
              <a:gd name="connsiteY813" fmla="*/ 3132766 h 5477157"/>
              <a:gd name="connsiteX814" fmla="*/ 1707838 w 4173281"/>
              <a:gd name="connsiteY814" fmla="*/ 3143148 h 5477157"/>
              <a:gd name="connsiteX815" fmla="*/ 1707838 w 4173281"/>
              <a:gd name="connsiteY815" fmla="*/ 3145745 h 5477157"/>
              <a:gd name="connsiteX816" fmla="*/ 1749366 w 4173281"/>
              <a:gd name="connsiteY816" fmla="*/ 3213227 h 5477157"/>
              <a:gd name="connsiteX817" fmla="*/ 1692265 w 4173281"/>
              <a:gd name="connsiteY817" fmla="*/ 3288496 h 5477157"/>
              <a:gd name="connsiteX818" fmla="*/ 1705243 w 4173281"/>
              <a:gd name="connsiteY818" fmla="*/ 3330023 h 5477157"/>
              <a:gd name="connsiteX819" fmla="*/ 1705243 w 4173281"/>
              <a:gd name="connsiteY819" fmla="*/ 3335215 h 5477157"/>
              <a:gd name="connsiteX820" fmla="*/ 1707838 w 4173281"/>
              <a:gd name="connsiteY820" fmla="*/ 3343003 h 5477157"/>
              <a:gd name="connsiteX821" fmla="*/ 1770129 w 4173281"/>
              <a:gd name="connsiteY821" fmla="*/ 3296283 h 5477157"/>
              <a:gd name="connsiteX822" fmla="*/ 1780512 w 4173281"/>
              <a:gd name="connsiteY822" fmla="*/ 3283305 h 5477157"/>
              <a:gd name="connsiteX823" fmla="*/ 1832422 w 4173281"/>
              <a:gd name="connsiteY823" fmla="*/ 3249565 h 5477157"/>
              <a:gd name="connsiteX824" fmla="*/ 1876547 w 4173281"/>
              <a:gd name="connsiteY824" fmla="*/ 3270328 h 5477157"/>
              <a:gd name="connsiteX825" fmla="*/ 1902501 w 4173281"/>
              <a:gd name="connsiteY825" fmla="*/ 3298878 h 5477157"/>
              <a:gd name="connsiteX826" fmla="*/ 1925860 w 4173281"/>
              <a:gd name="connsiteY826" fmla="*/ 3332621 h 5477157"/>
              <a:gd name="connsiteX827" fmla="*/ 1907693 w 4173281"/>
              <a:gd name="connsiteY827" fmla="*/ 3363767 h 5477157"/>
              <a:gd name="connsiteX828" fmla="*/ 1902501 w 4173281"/>
              <a:gd name="connsiteY828" fmla="*/ 3374149 h 5477157"/>
              <a:gd name="connsiteX829" fmla="*/ 1907693 w 4173281"/>
              <a:gd name="connsiteY829" fmla="*/ 3389722 h 5477157"/>
              <a:gd name="connsiteX830" fmla="*/ 1915478 w 4173281"/>
              <a:gd name="connsiteY830" fmla="*/ 3387124 h 5477157"/>
              <a:gd name="connsiteX831" fmla="*/ 1959603 w 4173281"/>
              <a:gd name="connsiteY831" fmla="*/ 3335215 h 5477157"/>
              <a:gd name="connsiteX832" fmla="*/ 1933647 w 4173281"/>
              <a:gd name="connsiteY832" fmla="*/ 3309260 h 5477157"/>
              <a:gd name="connsiteX833" fmla="*/ 1905095 w 4173281"/>
              <a:gd name="connsiteY833" fmla="*/ 3267732 h 5477157"/>
              <a:gd name="connsiteX834" fmla="*/ 1920669 w 4173281"/>
              <a:gd name="connsiteY834" fmla="*/ 3233992 h 5477157"/>
              <a:gd name="connsiteX835" fmla="*/ 1899904 w 4173281"/>
              <a:gd name="connsiteY835" fmla="*/ 3195057 h 5477157"/>
              <a:gd name="connsiteX836" fmla="*/ 1944030 w 4173281"/>
              <a:gd name="connsiteY836" fmla="*/ 3148339 h 5477157"/>
              <a:gd name="connsiteX837" fmla="*/ 1936241 w 4173281"/>
              <a:gd name="connsiteY837" fmla="*/ 3112001 h 5477157"/>
              <a:gd name="connsiteX838" fmla="*/ 2027086 w 4173281"/>
              <a:gd name="connsiteY838" fmla="*/ 3021160 h 5477157"/>
              <a:gd name="connsiteX839" fmla="*/ 2053041 w 4173281"/>
              <a:gd name="connsiteY839" fmla="*/ 3026351 h 5477157"/>
              <a:gd name="connsiteX840" fmla="*/ 2086781 w 4173281"/>
              <a:gd name="connsiteY840" fmla="*/ 2995205 h 5477157"/>
              <a:gd name="connsiteX841" fmla="*/ 2169837 w 4173281"/>
              <a:gd name="connsiteY841" fmla="*/ 2943295 h 5477157"/>
              <a:gd name="connsiteX842" fmla="*/ 2258083 w 4173281"/>
              <a:gd name="connsiteY842" fmla="*/ 2990015 h 5477157"/>
              <a:gd name="connsiteX843" fmla="*/ 2312590 w 4173281"/>
              <a:gd name="connsiteY843" fmla="*/ 3031543 h 5477157"/>
              <a:gd name="connsiteX844" fmla="*/ 2322973 w 4173281"/>
              <a:gd name="connsiteY844" fmla="*/ 3028945 h 5477157"/>
              <a:gd name="connsiteX845" fmla="*/ 2335948 w 4173281"/>
              <a:gd name="connsiteY845" fmla="*/ 3034137 h 5477157"/>
              <a:gd name="connsiteX846" fmla="*/ 2364500 w 4173281"/>
              <a:gd name="connsiteY846" fmla="*/ 3028945 h 5477157"/>
              <a:gd name="connsiteX847" fmla="*/ 2369691 w 4173281"/>
              <a:gd name="connsiteY847" fmla="*/ 3028945 h 5477157"/>
              <a:gd name="connsiteX848" fmla="*/ 2380074 w 4173281"/>
              <a:gd name="connsiteY848" fmla="*/ 3015970 h 5477157"/>
              <a:gd name="connsiteX849" fmla="*/ 2354119 w 4173281"/>
              <a:gd name="connsiteY849" fmla="*/ 2995205 h 5477157"/>
              <a:gd name="connsiteX850" fmla="*/ 2341139 w 4173281"/>
              <a:gd name="connsiteY850" fmla="*/ 2987418 h 5477157"/>
              <a:gd name="connsiteX851" fmla="*/ 2312590 w 4173281"/>
              <a:gd name="connsiteY851" fmla="*/ 2997800 h 5477157"/>
              <a:gd name="connsiteX852" fmla="*/ 2265871 w 4173281"/>
              <a:gd name="connsiteY852" fmla="*/ 2951081 h 5477157"/>
              <a:gd name="connsiteX853" fmla="*/ 2265871 w 4173281"/>
              <a:gd name="connsiteY853" fmla="*/ 2943295 h 5477157"/>
              <a:gd name="connsiteX854" fmla="*/ 2258083 w 4173281"/>
              <a:gd name="connsiteY854" fmla="*/ 2932914 h 5477157"/>
              <a:gd name="connsiteX855" fmla="*/ 2250298 w 4173281"/>
              <a:gd name="connsiteY855" fmla="*/ 2935508 h 5477157"/>
              <a:gd name="connsiteX856" fmla="*/ 2221747 w 4173281"/>
              <a:gd name="connsiteY856" fmla="*/ 2917341 h 5477157"/>
              <a:gd name="connsiteX857" fmla="*/ 2208771 w 4173281"/>
              <a:gd name="connsiteY857" fmla="*/ 2919935 h 5477157"/>
              <a:gd name="connsiteX858" fmla="*/ 2182815 w 4173281"/>
              <a:gd name="connsiteY858" fmla="*/ 2938104 h 5477157"/>
              <a:gd name="connsiteX859" fmla="*/ 2154263 w 4173281"/>
              <a:gd name="connsiteY859" fmla="*/ 2912149 h 5477157"/>
              <a:gd name="connsiteX860" fmla="*/ 2151669 w 4173281"/>
              <a:gd name="connsiteY860" fmla="*/ 2909553 h 5477157"/>
              <a:gd name="connsiteX861" fmla="*/ 2136097 w 4173281"/>
              <a:gd name="connsiteY861" fmla="*/ 2914744 h 5477157"/>
              <a:gd name="connsiteX862" fmla="*/ 2115332 w 4173281"/>
              <a:gd name="connsiteY862" fmla="*/ 2906959 h 5477157"/>
              <a:gd name="connsiteX863" fmla="*/ 532076 w 4173281"/>
              <a:gd name="connsiteY863" fmla="*/ 2896577 h 5477157"/>
              <a:gd name="connsiteX864" fmla="*/ 571010 w 4173281"/>
              <a:gd name="connsiteY864" fmla="*/ 2935508 h 5477157"/>
              <a:gd name="connsiteX865" fmla="*/ 532076 w 4173281"/>
              <a:gd name="connsiteY865" fmla="*/ 2974442 h 5477157"/>
              <a:gd name="connsiteX866" fmla="*/ 493145 w 4173281"/>
              <a:gd name="connsiteY866" fmla="*/ 2935508 h 5477157"/>
              <a:gd name="connsiteX867" fmla="*/ 532076 w 4173281"/>
              <a:gd name="connsiteY867" fmla="*/ 2896577 h 5477157"/>
              <a:gd name="connsiteX868" fmla="*/ 241383 w 4173281"/>
              <a:gd name="connsiteY868" fmla="*/ 2808330 h 5477157"/>
              <a:gd name="connsiteX869" fmla="*/ 256956 w 4173281"/>
              <a:gd name="connsiteY869" fmla="*/ 2823903 h 5477157"/>
              <a:gd name="connsiteX870" fmla="*/ 241383 w 4173281"/>
              <a:gd name="connsiteY870" fmla="*/ 2839476 h 5477157"/>
              <a:gd name="connsiteX871" fmla="*/ 225810 w 4173281"/>
              <a:gd name="connsiteY871" fmla="*/ 2823903 h 5477157"/>
              <a:gd name="connsiteX872" fmla="*/ 241383 w 4173281"/>
              <a:gd name="connsiteY872" fmla="*/ 2808330 h 5477157"/>
              <a:gd name="connsiteX873" fmla="*/ 176494 w 4173281"/>
              <a:gd name="connsiteY873" fmla="*/ 2782375 h 5477157"/>
              <a:gd name="connsiteX874" fmla="*/ 220619 w 4173281"/>
              <a:gd name="connsiteY874" fmla="*/ 2826497 h 5477157"/>
              <a:gd name="connsiteX875" fmla="*/ 176494 w 4173281"/>
              <a:gd name="connsiteY875" fmla="*/ 2870622 h 5477157"/>
              <a:gd name="connsiteX876" fmla="*/ 132372 w 4173281"/>
              <a:gd name="connsiteY876" fmla="*/ 2826497 h 5477157"/>
              <a:gd name="connsiteX877" fmla="*/ 176494 w 4173281"/>
              <a:gd name="connsiteY877" fmla="*/ 2782375 h 5477157"/>
              <a:gd name="connsiteX878" fmla="*/ 2335948 w 4173281"/>
              <a:gd name="connsiteY878" fmla="*/ 2756420 h 5477157"/>
              <a:gd name="connsiteX879" fmla="*/ 2302208 w 4173281"/>
              <a:gd name="connsiteY879" fmla="*/ 2795351 h 5477157"/>
              <a:gd name="connsiteX880" fmla="*/ 2304803 w 4173281"/>
              <a:gd name="connsiteY880" fmla="*/ 2805733 h 5477157"/>
              <a:gd name="connsiteX881" fmla="*/ 2291827 w 4173281"/>
              <a:gd name="connsiteY881" fmla="*/ 2834286 h 5477157"/>
              <a:gd name="connsiteX882" fmla="*/ 2291827 w 4173281"/>
              <a:gd name="connsiteY882" fmla="*/ 2836879 h 5477157"/>
              <a:gd name="connsiteX883" fmla="*/ 2297018 w 4173281"/>
              <a:gd name="connsiteY883" fmla="*/ 2836879 h 5477157"/>
              <a:gd name="connsiteX884" fmla="*/ 2307399 w 4173281"/>
              <a:gd name="connsiteY884" fmla="*/ 2836879 h 5477157"/>
              <a:gd name="connsiteX885" fmla="*/ 2341139 w 4173281"/>
              <a:gd name="connsiteY885" fmla="*/ 2795351 h 5477157"/>
              <a:gd name="connsiteX886" fmla="*/ 2335948 w 4173281"/>
              <a:gd name="connsiteY886" fmla="*/ 2777183 h 5477157"/>
              <a:gd name="connsiteX887" fmla="*/ 2338545 w 4173281"/>
              <a:gd name="connsiteY887" fmla="*/ 2759014 h 5477157"/>
              <a:gd name="connsiteX888" fmla="*/ 1009648 w 4173281"/>
              <a:gd name="connsiteY888" fmla="*/ 2668173 h 5477157"/>
              <a:gd name="connsiteX889" fmla="*/ 1051176 w 4173281"/>
              <a:gd name="connsiteY889" fmla="*/ 2701913 h 5477157"/>
              <a:gd name="connsiteX890" fmla="*/ 1069346 w 4173281"/>
              <a:gd name="connsiteY890" fmla="*/ 2699319 h 5477157"/>
              <a:gd name="connsiteX891" fmla="*/ 1142020 w 4173281"/>
              <a:gd name="connsiteY891" fmla="*/ 2771993 h 5477157"/>
              <a:gd name="connsiteX892" fmla="*/ 1069346 w 4173281"/>
              <a:gd name="connsiteY892" fmla="*/ 2844667 h 5477157"/>
              <a:gd name="connsiteX893" fmla="*/ 1045985 w 4173281"/>
              <a:gd name="connsiteY893" fmla="*/ 2839476 h 5477157"/>
              <a:gd name="connsiteX894" fmla="*/ 962929 w 4173281"/>
              <a:gd name="connsiteY894" fmla="*/ 2906959 h 5477157"/>
              <a:gd name="connsiteX895" fmla="*/ 952547 w 4173281"/>
              <a:gd name="connsiteY895" fmla="*/ 2906959 h 5477157"/>
              <a:gd name="connsiteX896" fmla="*/ 955144 w 4173281"/>
              <a:gd name="connsiteY896" fmla="*/ 2927723 h 5477157"/>
              <a:gd name="connsiteX897" fmla="*/ 952547 w 4173281"/>
              <a:gd name="connsiteY897" fmla="*/ 2951081 h 5477157"/>
              <a:gd name="connsiteX898" fmla="*/ 973311 w 4173281"/>
              <a:gd name="connsiteY898" fmla="*/ 3008182 h 5477157"/>
              <a:gd name="connsiteX899" fmla="*/ 911019 w 4173281"/>
              <a:gd name="connsiteY899" fmla="*/ 3096429 h 5477157"/>
              <a:gd name="connsiteX900" fmla="*/ 918807 w 4173281"/>
              <a:gd name="connsiteY900" fmla="*/ 3119790 h 5477157"/>
              <a:gd name="connsiteX901" fmla="*/ 877279 w 4173281"/>
              <a:gd name="connsiteY901" fmla="*/ 3161318 h 5477157"/>
              <a:gd name="connsiteX902" fmla="*/ 835751 w 4173281"/>
              <a:gd name="connsiteY902" fmla="*/ 3119790 h 5477157"/>
              <a:gd name="connsiteX903" fmla="*/ 840942 w 4173281"/>
              <a:gd name="connsiteY903" fmla="*/ 3096429 h 5477157"/>
              <a:gd name="connsiteX904" fmla="*/ 783841 w 4173281"/>
              <a:gd name="connsiteY904" fmla="*/ 3031543 h 5477157"/>
              <a:gd name="connsiteX905" fmla="*/ 742313 w 4173281"/>
              <a:gd name="connsiteY905" fmla="*/ 2984824 h 5477157"/>
              <a:gd name="connsiteX906" fmla="*/ 721549 w 4173281"/>
              <a:gd name="connsiteY906" fmla="*/ 2992609 h 5477157"/>
              <a:gd name="connsiteX907" fmla="*/ 690403 w 4173281"/>
              <a:gd name="connsiteY907" fmla="*/ 2961463 h 5477157"/>
              <a:gd name="connsiteX908" fmla="*/ 721549 w 4173281"/>
              <a:gd name="connsiteY908" fmla="*/ 2930317 h 5477157"/>
              <a:gd name="connsiteX909" fmla="*/ 737122 w 4173281"/>
              <a:gd name="connsiteY909" fmla="*/ 2935508 h 5477157"/>
              <a:gd name="connsiteX910" fmla="*/ 737122 w 4173281"/>
              <a:gd name="connsiteY910" fmla="*/ 2925126 h 5477157"/>
              <a:gd name="connsiteX911" fmla="*/ 778650 w 4173281"/>
              <a:gd name="connsiteY911" fmla="*/ 2842070 h 5477157"/>
              <a:gd name="connsiteX912" fmla="*/ 757886 w 4173281"/>
              <a:gd name="connsiteY912" fmla="*/ 2787566 h 5477157"/>
              <a:gd name="connsiteX913" fmla="*/ 843536 w 4173281"/>
              <a:gd name="connsiteY913" fmla="*/ 2701913 h 5477157"/>
              <a:gd name="connsiteX914" fmla="*/ 918807 w 4173281"/>
              <a:gd name="connsiteY914" fmla="*/ 2748632 h 5477157"/>
              <a:gd name="connsiteX915" fmla="*/ 960335 w 4173281"/>
              <a:gd name="connsiteY915" fmla="*/ 2738250 h 5477157"/>
              <a:gd name="connsiteX916" fmla="*/ 975908 w 4173281"/>
              <a:gd name="connsiteY916" fmla="*/ 2740847 h 5477157"/>
              <a:gd name="connsiteX917" fmla="*/ 965526 w 4173281"/>
              <a:gd name="connsiteY917" fmla="*/ 2712295 h 5477157"/>
              <a:gd name="connsiteX918" fmla="*/ 1009648 w 4173281"/>
              <a:gd name="connsiteY918" fmla="*/ 2668173 h 5477157"/>
              <a:gd name="connsiteX919" fmla="*/ 1640355 w 4173281"/>
              <a:gd name="connsiteY919" fmla="*/ 2668173 h 5477157"/>
              <a:gd name="connsiteX920" fmla="*/ 1637761 w 4173281"/>
              <a:gd name="connsiteY920" fmla="*/ 2686340 h 5477157"/>
              <a:gd name="connsiteX921" fmla="*/ 1648142 w 4173281"/>
              <a:gd name="connsiteY921" fmla="*/ 2670766 h 5477157"/>
              <a:gd name="connsiteX922" fmla="*/ 1640355 w 4173281"/>
              <a:gd name="connsiteY922" fmla="*/ 2668173 h 5477157"/>
              <a:gd name="connsiteX923" fmla="*/ 555437 w 4173281"/>
              <a:gd name="connsiteY923" fmla="*/ 2662981 h 5477157"/>
              <a:gd name="connsiteX924" fmla="*/ 591773 w 4173281"/>
              <a:gd name="connsiteY924" fmla="*/ 2678554 h 5477157"/>
              <a:gd name="connsiteX925" fmla="*/ 594370 w 4173281"/>
              <a:gd name="connsiteY925" fmla="*/ 2678554 h 5477157"/>
              <a:gd name="connsiteX926" fmla="*/ 648874 w 4173281"/>
              <a:gd name="connsiteY926" fmla="*/ 2733058 h 5477157"/>
              <a:gd name="connsiteX927" fmla="*/ 646280 w 4173281"/>
              <a:gd name="connsiteY927" fmla="*/ 2751228 h 5477157"/>
              <a:gd name="connsiteX928" fmla="*/ 724145 w 4173281"/>
              <a:gd name="connsiteY928" fmla="*/ 2829093 h 5477157"/>
              <a:gd name="connsiteX929" fmla="*/ 646280 w 4173281"/>
              <a:gd name="connsiteY929" fmla="*/ 2906958 h 5477157"/>
              <a:gd name="connsiteX930" fmla="*/ 568415 w 4173281"/>
              <a:gd name="connsiteY930" fmla="*/ 2829093 h 5477157"/>
              <a:gd name="connsiteX931" fmla="*/ 581391 w 4173281"/>
              <a:gd name="connsiteY931" fmla="*/ 2787565 h 5477157"/>
              <a:gd name="connsiteX932" fmla="*/ 547651 w 4173281"/>
              <a:gd name="connsiteY932" fmla="*/ 2761610 h 5477157"/>
              <a:gd name="connsiteX933" fmla="*/ 506124 w 4173281"/>
              <a:gd name="connsiteY933" fmla="*/ 2712294 h 5477157"/>
              <a:gd name="connsiteX934" fmla="*/ 555437 w 4173281"/>
              <a:gd name="connsiteY934" fmla="*/ 2662981 h 5477157"/>
              <a:gd name="connsiteX935" fmla="*/ 786438 w 4173281"/>
              <a:gd name="connsiteY935" fmla="*/ 2637027 h 5477157"/>
              <a:gd name="connsiteX936" fmla="*/ 817584 w 4173281"/>
              <a:gd name="connsiteY936" fmla="*/ 2668173 h 5477157"/>
              <a:gd name="connsiteX937" fmla="*/ 786438 w 4173281"/>
              <a:gd name="connsiteY937" fmla="*/ 2699319 h 5477157"/>
              <a:gd name="connsiteX938" fmla="*/ 755292 w 4173281"/>
              <a:gd name="connsiteY938" fmla="*/ 2668173 h 5477157"/>
              <a:gd name="connsiteX939" fmla="*/ 786438 w 4173281"/>
              <a:gd name="connsiteY939" fmla="*/ 2637027 h 5477157"/>
              <a:gd name="connsiteX940" fmla="*/ 1897308 w 4173281"/>
              <a:gd name="connsiteY940" fmla="*/ 2582523 h 5477157"/>
              <a:gd name="connsiteX941" fmla="*/ 1910287 w 4173281"/>
              <a:gd name="connsiteY941" fmla="*/ 2595499 h 5477157"/>
              <a:gd name="connsiteX942" fmla="*/ 1897308 w 4173281"/>
              <a:gd name="connsiteY942" fmla="*/ 2608478 h 5477157"/>
              <a:gd name="connsiteX943" fmla="*/ 1884332 w 4173281"/>
              <a:gd name="connsiteY943" fmla="*/ 2595499 h 5477157"/>
              <a:gd name="connsiteX944" fmla="*/ 1897308 w 4173281"/>
              <a:gd name="connsiteY944" fmla="*/ 2582523 h 5477157"/>
              <a:gd name="connsiteX945" fmla="*/ 160921 w 4173281"/>
              <a:gd name="connsiteY945" fmla="*/ 2574734 h 5477157"/>
              <a:gd name="connsiteX946" fmla="*/ 202449 w 4173281"/>
              <a:gd name="connsiteY946" fmla="*/ 2616262 h 5477157"/>
              <a:gd name="connsiteX947" fmla="*/ 160921 w 4173281"/>
              <a:gd name="connsiteY947" fmla="*/ 2657790 h 5477157"/>
              <a:gd name="connsiteX948" fmla="*/ 119393 w 4173281"/>
              <a:gd name="connsiteY948" fmla="*/ 2616262 h 5477157"/>
              <a:gd name="connsiteX949" fmla="*/ 160921 w 4173281"/>
              <a:gd name="connsiteY949" fmla="*/ 2574734 h 5477157"/>
              <a:gd name="connsiteX950" fmla="*/ 2400837 w 4173281"/>
              <a:gd name="connsiteY950" fmla="*/ 2538398 h 5477157"/>
              <a:gd name="connsiteX951" fmla="*/ 2413814 w 4173281"/>
              <a:gd name="connsiteY951" fmla="*/ 2559162 h 5477157"/>
              <a:gd name="connsiteX952" fmla="*/ 2419004 w 4173281"/>
              <a:gd name="connsiteY952" fmla="*/ 2551374 h 5477157"/>
              <a:gd name="connsiteX953" fmla="*/ 2400837 w 4173281"/>
              <a:gd name="connsiteY953" fmla="*/ 2538398 h 5477157"/>
              <a:gd name="connsiteX954" fmla="*/ 2136097 w 4173281"/>
              <a:gd name="connsiteY954" fmla="*/ 2530611 h 5477157"/>
              <a:gd name="connsiteX955" fmla="*/ 2125715 w 4173281"/>
              <a:gd name="connsiteY955" fmla="*/ 2533207 h 5477157"/>
              <a:gd name="connsiteX956" fmla="*/ 2140219 w 4173281"/>
              <a:gd name="connsiteY956" fmla="*/ 2547986 h 5477157"/>
              <a:gd name="connsiteX957" fmla="*/ 2140638 w 4173281"/>
              <a:gd name="connsiteY957" fmla="*/ 2549752 h 5477157"/>
              <a:gd name="connsiteX958" fmla="*/ 2143171 w 4173281"/>
              <a:gd name="connsiteY958" fmla="*/ 2551221 h 5477157"/>
              <a:gd name="connsiteX959" fmla="*/ 2154263 w 4173281"/>
              <a:gd name="connsiteY959" fmla="*/ 2572138 h 5477157"/>
              <a:gd name="connsiteX960" fmla="*/ 2156861 w 4173281"/>
              <a:gd name="connsiteY960" fmla="*/ 2559162 h 5477157"/>
              <a:gd name="connsiteX961" fmla="*/ 2143171 w 4173281"/>
              <a:gd name="connsiteY961" fmla="*/ 2551221 h 5477157"/>
              <a:gd name="connsiteX962" fmla="*/ 2142908 w 4173281"/>
              <a:gd name="connsiteY962" fmla="*/ 2550726 h 5477157"/>
              <a:gd name="connsiteX963" fmla="*/ 2140219 w 4173281"/>
              <a:gd name="connsiteY963" fmla="*/ 2547986 h 5477157"/>
              <a:gd name="connsiteX964" fmla="*/ 1180949 w 4173281"/>
              <a:gd name="connsiteY964" fmla="*/ 2522824 h 5477157"/>
              <a:gd name="connsiteX965" fmla="*/ 1227668 w 4173281"/>
              <a:gd name="connsiteY965" fmla="*/ 2572137 h 5477157"/>
              <a:gd name="connsiteX966" fmla="*/ 1222477 w 4173281"/>
              <a:gd name="connsiteY966" fmla="*/ 2595498 h 5477157"/>
              <a:gd name="connsiteX967" fmla="*/ 1261411 w 4173281"/>
              <a:gd name="connsiteY967" fmla="*/ 2629238 h 5477157"/>
              <a:gd name="connsiteX968" fmla="*/ 1279578 w 4173281"/>
              <a:gd name="connsiteY968" fmla="*/ 2621453 h 5477157"/>
              <a:gd name="connsiteX969" fmla="*/ 1308130 w 4173281"/>
              <a:gd name="connsiteY969" fmla="*/ 2650002 h 5477157"/>
              <a:gd name="connsiteX970" fmla="*/ 1279578 w 4173281"/>
              <a:gd name="connsiteY970" fmla="*/ 2678554 h 5477157"/>
              <a:gd name="connsiteX971" fmla="*/ 1261411 w 4173281"/>
              <a:gd name="connsiteY971" fmla="*/ 2670766 h 5477157"/>
              <a:gd name="connsiteX972" fmla="*/ 1251029 w 4173281"/>
              <a:gd name="connsiteY972" fmla="*/ 2688936 h 5477157"/>
              <a:gd name="connsiteX973" fmla="*/ 1251029 w 4173281"/>
              <a:gd name="connsiteY973" fmla="*/ 2699318 h 5477157"/>
              <a:gd name="connsiteX974" fmla="*/ 1191331 w 4173281"/>
              <a:gd name="connsiteY974" fmla="*/ 2759013 h 5477157"/>
              <a:gd name="connsiteX975" fmla="*/ 1131637 w 4173281"/>
              <a:gd name="connsiteY975" fmla="*/ 2699318 h 5477157"/>
              <a:gd name="connsiteX976" fmla="*/ 1152400 w 4173281"/>
              <a:gd name="connsiteY976" fmla="*/ 2655193 h 5477157"/>
              <a:gd name="connsiteX977" fmla="*/ 1152400 w 4173281"/>
              <a:gd name="connsiteY977" fmla="*/ 2652599 h 5477157"/>
              <a:gd name="connsiteX978" fmla="*/ 1162782 w 4173281"/>
              <a:gd name="connsiteY978" fmla="*/ 2618856 h 5477157"/>
              <a:gd name="connsiteX979" fmla="*/ 1131637 w 4173281"/>
              <a:gd name="connsiteY979" fmla="*/ 2572137 h 5477157"/>
              <a:gd name="connsiteX980" fmla="*/ 1180949 w 4173281"/>
              <a:gd name="connsiteY980" fmla="*/ 2522824 h 5477157"/>
              <a:gd name="connsiteX981" fmla="*/ 903233 w 4173281"/>
              <a:gd name="connsiteY981" fmla="*/ 2517634 h 5477157"/>
              <a:gd name="connsiteX982" fmla="*/ 952549 w 4173281"/>
              <a:gd name="connsiteY982" fmla="*/ 2566947 h 5477157"/>
              <a:gd name="connsiteX983" fmla="*/ 903233 w 4173281"/>
              <a:gd name="connsiteY983" fmla="*/ 2616263 h 5477157"/>
              <a:gd name="connsiteX984" fmla="*/ 853920 w 4173281"/>
              <a:gd name="connsiteY984" fmla="*/ 2566947 h 5477157"/>
              <a:gd name="connsiteX985" fmla="*/ 903233 w 4173281"/>
              <a:gd name="connsiteY985" fmla="*/ 2517634 h 5477157"/>
              <a:gd name="connsiteX986" fmla="*/ 36337 w 4173281"/>
              <a:gd name="connsiteY986" fmla="*/ 2515039 h 5477157"/>
              <a:gd name="connsiteX987" fmla="*/ 49316 w 4173281"/>
              <a:gd name="connsiteY987" fmla="*/ 2528015 h 5477157"/>
              <a:gd name="connsiteX988" fmla="*/ 36337 w 4173281"/>
              <a:gd name="connsiteY988" fmla="*/ 2540994 h 5477157"/>
              <a:gd name="connsiteX989" fmla="*/ 23361 w 4173281"/>
              <a:gd name="connsiteY989" fmla="*/ 2528015 h 5477157"/>
              <a:gd name="connsiteX990" fmla="*/ 36337 w 4173281"/>
              <a:gd name="connsiteY990" fmla="*/ 2515039 h 5477157"/>
              <a:gd name="connsiteX991" fmla="*/ 903234 w 4173281"/>
              <a:gd name="connsiteY991" fmla="*/ 2434578 h 5477157"/>
              <a:gd name="connsiteX992" fmla="*/ 934380 w 4173281"/>
              <a:gd name="connsiteY992" fmla="*/ 2465724 h 5477157"/>
              <a:gd name="connsiteX993" fmla="*/ 903234 w 4173281"/>
              <a:gd name="connsiteY993" fmla="*/ 2496870 h 5477157"/>
              <a:gd name="connsiteX994" fmla="*/ 872088 w 4173281"/>
              <a:gd name="connsiteY994" fmla="*/ 2465724 h 5477157"/>
              <a:gd name="connsiteX995" fmla="*/ 903234 w 4173281"/>
              <a:gd name="connsiteY995" fmla="*/ 2434578 h 5477157"/>
              <a:gd name="connsiteX996" fmla="*/ 2188007 w 4173281"/>
              <a:gd name="connsiteY996" fmla="*/ 2416408 h 5477157"/>
              <a:gd name="connsiteX997" fmla="*/ 2169837 w 4173281"/>
              <a:gd name="connsiteY997" fmla="*/ 2437172 h 5477157"/>
              <a:gd name="connsiteX998" fmla="*/ 2175027 w 4173281"/>
              <a:gd name="connsiteY998" fmla="*/ 2450151 h 5477157"/>
              <a:gd name="connsiteX999" fmla="*/ 2167242 w 4173281"/>
              <a:gd name="connsiteY999" fmla="*/ 2468318 h 5477157"/>
              <a:gd name="connsiteX1000" fmla="*/ 2169837 w 4173281"/>
              <a:gd name="connsiteY1000" fmla="*/ 2481297 h 5477157"/>
              <a:gd name="connsiteX1001" fmla="*/ 2164646 w 4173281"/>
              <a:gd name="connsiteY1001" fmla="*/ 2502061 h 5477157"/>
              <a:gd name="connsiteX1002" fmla="*/ 2188007 w 4173281"/>
              <a:gd name="connsiteY1002" fmla="*/ 2522825 h 5477157"/>
              <a:gd name="connsiteX1003" fmla="*/ 2208771 w 4173281"/>
              <a:gd name="connsiteY1003" fmla="*/ 2517634 h 5477157"/>
              <a:gd name="connsiteX1004" fmla="*/ 2263274 w 4173281"/>
              <a:gd name="connsiteY1004" fmla="*/ 2572138 h 5477157"/>
              <a:gd name="connsiteX1005" fmla="*/ 2260680 w 4173281"/>
              <a:gd name="connsiteY1005" fmla="*/ 2582520 h 5477157"/>
              <a:gd name="connsiteX1006" fmla="*/ 2286635 w 4173281"/>
              <a:gd name="connsiteY1006" fmla="*/ 2566947 h 5477157"/>
              <a:gd name="connsiteX1007" fmla="*/ 2320375 w 4173281"/>
              <a:gd name="connsiteY1007" fmla="*/ 2600690 h 5477157"/>
              <a:gd name="connsiteX1008" fmla="*/ 2286635 w 4173281"/>
              <a:gd name="connsiteY1008" fmla="*/ 2634430 h 5477157"/>
              <a:gd name="connsiteX1009" fmla="*/ 2273657 w 4173281"/>
              <a:gd name="connsiteY1009" fmla="*/ 2631836 h 5477157"/>
              <a:gd name="connsiteX1010" fmla="*/ 2273657 w 4173281"/>
              <a:gd name="connsiteY1010" fmla="*/ 2634430 h 5477157"/>
              <a:gd name="connsiteX1011" fmla="*/ 2213962 w 4173281"/>
              <a:gd name="connsiteY1011" fmla="*/ 2694127 h 5477157"/>
              <a:gd name="connsiteX1012" fmla="*/ 2211364 w 4173281"/>
              <a:gd name="connsiteY1012" fmla="*/ 2694127 h 5477157"/>
              <a:gd name="connsiteX1013" fmla="*/ 2216556 w 4173281"/>
              <a:gd name="connsiteY1013" fmla="*/ 2707104 h 5477157"/>
              <a:gd name="connsiteX1014" fmla="*/ 2219153 w 4173281"/>
              <a:gd name="connsiteY1014" fmla="*/ 2707104 h 5477157"/>
              <a:gd name="connsiteX1015" fmla="*/ 2237319 w 4173281"/>
              <a:gd name="connsiteY1015" fmla="*/ 2717486 h 5477157"/>
              <a:gd name="connsiteX1016" fmla="*/ 2273657 w 4173281"/>
              <a:gd name="connsiteY1016" fmla="*/ 2688937 h 5477157"/>
              <a:gd name="connsiteX1017" fmla="*/ 2273657 w 4173281"/>
              <a:gd name="connsiteY1017" fmla="*/ 2683746 h 5477157"/>
              <a:gd name="connsiteX1018" fmla="*/ 2291827 w 4173281"/>
              <a:gd name="connsiteY1018" fmla="*/ 2665576 h 5477157"/>
              <a:gd name="connsiteX1019" fmla="*/ 2309993 w 4173281"/>
              <a:gd name="connsiteY1019" fmla="*/ 2683746 h 5477157"/>
              <a:gd name="connsiteX1020" fmla="*/ 2307399 w 4173281"/>
              <a:gd name="connsiteY1020" fmla="*/ 2691531 h 5477157"/>
              <a:gd name="connsiteX1021" fmla="*/ 2330758 w 4173281"/>
              <a:gd name="connsiteY1021" fmla="*/ 2709701 h 5477157"/>
              <a:gd name="connsiteX1022" fmla="*/ 2338545 w 4173281"/>
              <a:gd name="connsiteY1022" fmla="*/ 2696723 h 5477157"/>
              <a:gd name="connsiteX1023" fmla="*/ 2369691 w 4173281"/>
              <a:gd name="connsiteY1023" fmla="*/ 2675958 h 5477157"/>
              <a:gd name="connsiteX1024" fmla="*/ 2390455 w 4173281"/>
              <a:gd name="connsiteY1024" fmla="*/ 2683746 h 5477157"/>
              <a:gd name="connsiteX1025" fmla="*/ 2400837 w 4173281"/>
              <a:gd name="connsiteY1025" fmla="*/ 2681149 h 5477157"/>
              <a:gd name="connsiteX1026" fmla="*/ 2390455 w 4173281"/>
              <a:gd name="connsiteY1026" fmla="*/ 2652600 h 5477157"/>
              <a:gd name="connsiteX1027" fmla="*/ 2377476 w 4173281"/>
              <a:gd name="connsiteY1027" fmla="*/ 2634430 h 5477157"/>
              <a:gd name="connsiteX1028" fmla="*/ 2380074 w 4173281"/>
              <a:gd name="connsiteY1028" fmla="*/ 2626645 h 5477157"/>
              <a:gd name="connsiteX1029" fmla="*/ 2367094 w 4173281"/>
              <a:gd name="connsiteY1029" fmla="*/ 2629239 h 5477157"/>
              <a:gd name="connsiteX1030" fmla="*/ 2351521 w 4173281"/>
              <a:gd name="connsiteY1030" fmla="*/ 2639621 h 5477157"/>
              <a:gd name="connsiteX1031" fmla="*/ 2335948 w 4173281"/>
              <a:gd name="connsiteY1031" fmla="*/ 2624048 h 5477157"/>
              <a:gd name="connsiteX1032" fmla="*/ 2335948 w 4173281"/>
              <a:gd name="connsiteY1032" fmla="*/ 2618858 h 5477157"/>
              <a:gd name="connsiteX1033" fmla="*/ 2315184 w 4173281"/>
              <a:gd name="connsiteY1033" fmla="*/ 2574735 h 5477157"/>
              <a:gd name="connsiteX1034" fmla="*/ 2315184 w 4173281"/>
              <a:gd name="connsiteY1034" fmla="*/ 2564353 h 5477157"/>
              <a:gd name="connsiteX1035" fmla="*/ 2312590 w 4173281"/>
              <a:gd name="connsiteY1035" fmla="*/ 2561756 h 5477157"/>
              <a:gd name="connsiteX1036" fmla="*/ 2309993 w 4173281"/>
              <a:gd name="connsiteY1036" fmla="*/ 2561756 h 5477157"/>
              <a:gd name="connsiteX1037" fmla="*/ 2276253 w 4173281"/>
              <a:gd name="connsiteY1037" fmla="*/ 2546183 h 5477157"/>
              <a:gd name="connsiteX1038" fmla="*/ 2221747 w 4173281"/>
              <a:gd name="connsiteY1038" fmla="*/ 2452745 h 5477157"/>
              <a:gd name="connsiteX1039" fmla="*/ 2188007 w 4173281"/>
              <a:gd name="connsiteY1039" fmla="*/ 2416408 h 5477157"/>
              <a:gd name="connsiteX1040" fmla="*/ 763076 w 4173281"/>
              <a:gd name="connsiteY1040" fmla="*/ 2369692 h 5477157"/>
              <a:gd name="connsiteX1041" fmla="*/ 807201 w 4173281"/>
              <a:gd name="connsiteY1041" fmla="*/ 2413814 h 5477157"/>
              <a:gd name="connsiteX1042" fmla="*/ 763076 w 4173281"/>
              <a:gd name="connsiteY1042" fmla="*/ 2457939 h 5477157"/>
              <a:gd name="connsiteX1043" fmla="*/ 718954 w 4173281"/>
              <a:gd name="connsiteY1043" fmla="*/ 2413814 h 5477157"/>
              <a:gd name="connsiteX1044" fmla="*/ 763076 w 4173281"/>
              <a:gd name="connsiteY1044" fmla="*/ 2369692 h 5477157"/>
              <a:gd name="connsiteX1045" fmla="*/ 555437 w 4173281"/>
              <a:gd name="connsiteY1045" fmla="*/ 2364501 h 5477157"/>
              <a:gd name="connsiteX1046" fmla="*/ 630708 w 4173281"/>
              <a:gd name="connsiteY1046" fmla="*/ 2439769 h 5477157"/>
              <a:gd name="connsiteX1047" fmla="*/ 555437 w 4173281"/>
              <a:gd name="connsiteY1047" fmla="*/ 2515040 h 5477157"/>
              <a:gd name="connsiteX1048" fmla="*/ 480169 w 4173281"/>
              <a:gd name="connsiteY1048" fmla="*/ 2439769 h 5477157"/>
              <a:gd name="connsiteX1049" fmla="*/ 555437 w 4173281"/>
              <a:gd name="connsiteY1049" fmla="*/ 2364501 h 5477157"/>
              <a:gd name="connsiteX1050" fmla="*/ 295887 w 4173281"/>
              <a:gd name="connsiteY1050" fmla="*/ 2299611 h 5477157"/>
              <a:gd name="connsiteX1051" fmla="*/ 321842 w 4173281"/>
              <a:gd name="connsiteY1051" fmla="*/ 2325566 h 5477157"/>
              <a:gd name="connsiteX1052" fmla="*/ 295887 w 4173281"/>
              <a:gd name="connsiteY1052" fmla="*/ 2351521 h 5477157"/>
              <a:gd name="connsiteX1053" fmla="*/ 269932 w 4173281"/>
              <a:gd name="connsiteY1053" fmla="*/ 2325566 h 5477157"/>
              <a:gd name="connsiteX1054" fmla="*/ 295887 w 4173281"/>
              <a:gd name="connsiteY1054" fmla="*/ 2299611 h 5477157"/>
              <a:gd name="connsiteX1055" fmla="*/ 1642949 w 4173281"/>
              <a:gd name="connsiteY1055" fmla="*/ 2291826 h 5477157"/>
              <a:gd name="connsiteX1056" fmla="*/ 1663713 w 4173281"/>
              <a:gd name="connsiteY1056" fmla="*/ 2297017 h 5477157"/>
              <a:gd name="connsiteX1057" fmla="*/ 1679286 w 4173281"/>
              <a:gd name="connsiteY1057" fmla="*/ 2291826 h 5477157"/>
              <a:gd name="connsiteX1058" fmla="*/ 1707838 w 4173281"/>
              <a:gd name="connsiteY1058" fmla="*/ 2320376 h 5477157"/>
              <a:gd name="connsiteX1059" fmla="*/ 1681883 w 4173281"/>
              <a:gd name="connsiteY1059" fmla="*/ 2348927 h 5477157"/>
              <a:gd name="connsiteX1060" fmla="*/ 1642949 w 4173281"/>
              <a:gd name="connsiteY1060" fmla="*/ 2374882 h 5477157"/>
              <a:gd name="connsiteX1061" fmla="*/ 1598827 w 4173281"/>
              <a:gd name="connsiteY1061" fmla="*/ 2330758 h 5477157"/>
              <a:gd name="connsiteX1062" fmla="*/ 1642949 w 4173281"/>
              <a:gd name="connsiteY1062" fmla="*/ 2291826 h 5477157"/>
              <a:gd name="connsiteX1063" fmla="*/ 2522825 w 4173281"/>
              <a:gd name="connsiteY1063" fmla="*/ 2265869 h 5477157"/>
              <a:gd name="connsiteX1064" fmla="*/ 2504657 w 4173281"/>
              <a:gd name="connsiteY1064" fmla="*/ 2276251 h 5477157"/>
              <a:gd name="connsiteX1065" fmla="*/ 2507251 w 4173281"/>
              <a:gd name="connsiteY1065" fmla="*/ 2289230 h 5477157"/>
              <a:gd name="connsiteX1066" fmla="*/ 2507251 w 4173281"/>
              <a:gd name="connsiteY1066" fmla="*/ 2294421 h 5477157"/>
              <a:gd name="connsiteX1067" fmla="*/ 2535803 w 4173281"/>
              <a:gd name="connsiteY1067" fmla="*/ 2291824 h 5477157"/>
              <a:gd name="connsiteX1068" fmla="*/ 2551376 w 4173281"/>
              <a:gd name="connsiteY1068" fmla="*/ 2294421 h 5477157"/>
              <a:gd name="connsiteX1069" fmla="*/ 2553970 w 4173281"/>
              <a:gd name="connsiteY1069" fmla="*/ 2289230 h 5477157"/>
              <a:gd name="connsiteX1070" fmla="*/ 2553970 w 4173281"/>
              <a:gd name="connsiteY1070" fmla="*/ 2284039 h 5477157"/>
              <a:gd name="connsiteX1071" fmla="*/ 2522825 w 4173281"/>
              <a:gd name="connsiteY1071" fmla="*/ 2265869 h 5477157"/>
              <a:gd name="connsiteX1072" fmla="*/ 1020033 w 4173281"/>
              <a:gd name="connsiteY1072" fmla="*/ 2229535 h 5477157"/>
              <a:gd name="connsiteX1073" fmla="*/ 1071943 w 4173281"/>
              <a:gd name="connsiteY1073" fmla="*/ 2278848 h 5477157"/>
              <a:gd name="connsiteX1074" fmla="*/ 1082325 w 4173281"/>
              <a:gd name="connsiteY1074" fmla="*/ 2276254 h 5477157"/>
              <a:gd name="connsiteX1075" fmla="*/ 1108280 w 4173281"/>
              <a:gd name="connsiteY1075" fmla="*/ 2302209 h 5477157"/>
              <a:gd name="connsiteX1076" fmla="*/ 1082325 w 4173281"/>
              <a:gd name="connsiteY1076" fmla="*/ 2328164 h 5477157"/>
              <a:gd name="connsiteX1077" fmla="*/ 1056370 w 4173281"/>
              <a:gd name="connsiteY1077" fmla="*/ 2325567 h 5477157"/>
              <a:gd name="connsiteX1078" fmla="*/ 1053773 w 4173281"/>
              <a:gd name="connsiteY1078" fmla="*/ 2328164 h 5477157"/>
              <a:gd name="connsiteX1079" fmla="*/ 1061561 w 4173281"/>
              <a:gd name="connsiteY1079" fmla="*/ 2356713 h 5477157"/>
              <a:gd name="connsiteX1080" fmla="*/ 1048582 w 4173281"/>
              <a:gd name="connsiteY1080" fmla="*/ 2393050 h 5477157"/>
              <a:gd name="connsiteX1081" fmla="*/ 1077134 w 4173281"/>
              <a:gd name="connsiteY1081" fmla="*/ 2424196 h 5477157"/>
              <a:gd name="connsiteX1082" fmla="*/ 1077134 w 4173281"/>
              <a:gd name="connsiteY1082" fmla="*/ 2429387 h 5477157"/>
              <a:gd name="connsiteX1083" fmla="*/ 1084919 w 4173281"/>
              <a:gd name="connsiteY1083" fmla="*/ 2426793 h 5477157"/>
              <a:gd name="connsiteX1084" fmla="*/ 1118662 w 4173281"/>
              <a:gd name="connsiteY1084" fmla="*/ 2460533 h 5477157"/>
              <a:gd name="connsiteX1085" fmla="*/ 1087516 w 4173281"/>
              <a:gd name="connsiteY1085" fmla="*/ 2491679 h 5477157"/>
              <a:gd name="connsiteX1086" fmla="*/ 1090110 w 4173281"/>
              <a:gd name="connsiteY1086" fmla="*/ 2499467 h 5477157"/>
              <a:gd name="connsiteX1087" fmla="*/ 1069346 w 4173281"/>
              <a:gd name="connsiteY1087" fmla="*/ 2520231 h 5477157"/>
              <a:gd name="connsiteX1088" fmla="*/ 1048582 w 4173281"/>
              <a:gd name="connsiteY1088" fmla="*/ 2499467 h 5477157"/>
              <a:gd name="connsiteX1089" fmla="*/ 1061561 w 4173281"/>
              <a:gd name="connsiteY1089" fmla="*/ 2481297 h 5477157"/>
              <a:gd name="connsiteX1090" fmla="*/ 1053773 w 4173281"/>
              <a:gd name="connsiteY1090" fmla="*/ 2457939 h 5477157"/>
              <a:gd name="connsiteX1091" fmla="*/ 1053773 w 4173281"/>
              <a:gd name="connsiteY1091" fmla="*/ 2452748 h 5477157"/>
              <a:gd name="connsiteX1092" fmla="*/ 1045988 w 4173281"/>
              <a:gd name="connsiteY1092" fmla="*/ 2455342 h 5477157"/>
              <a:gd name="connsiteX1093" fmla="*/ 1012245 w 4173281"/>
              <a:gd name="connsiteY1093" fmla="*/ 2421602 h 5477157"/>
              <a:gd name="connsiteX1094" fmla="*/ 1014842 w 4173281"/>
              <a:gd name="connsiteY1094" fmla="*/ 2413814 h 5477157"/>
              <a:gd name="connsiteX1095" fmla="*/ 1001863 w 4173281"/>
              <a:gd name="connsiteY1095" fmla="*/ 2416411 h 5477157"/>
              <a:gd name="connsiteX1096" fmla="*/ 939571 w 4173281"/>
              <a:gd name="connsiteY1096" fmla="*/ 2364501 h 5477157"/>
              <a:gd name="connsiteX1097" fmla="*/ 887661 w 4173281"/>
              <a:gd name="connsiteY1097" fmla="*/ 2403432 h 5477157"/>
              <a:gd name="connsiteX1098" fmla="*/ 833157 w 4173281"/>
              <a:gd name="connsiteY1098" fmla="*/ 2348928 h 5477157"/>
              <a:gd name="connsiteX1099" fmla="*/ 887661 w 4173281"/>
              <a:gd name="connsiteY1099" fmla="*/ 2294421 h 5477157"/>
              <a:gd name="connsiteX1100" fmla="*/ 939571 w 4173281"/>
              <a:gd name="connsiteY1100" fmla="*/ 2335949 h 5477157"/>
              <a:gd name="connsiteX1101" fmla="*/ 970717 w 4173281"/>
              <a:gd name="connsiteY1101" fmla="*/ 2294421 h 5477157"/>
              <a:gd name="connsiteX1102" fmla="*/ 968123 w 4173281"/>
              <a:gd name="connsiteY1102" fmla="*/ 2281445 h 5477157"/>
              <a:gd name="connsiteX1103" fmla="*/ 1020033 w 4173281"/>
              <a:gd name="connsiteY1103" fmla="*/ 2229535 h 5477157"/>
              <a:gd name="connsiteX1104" fmla="*/ 1645547 w 4173281"/>
              <a:gd name="connsiteY1104" fmla="*/ 2221747 h 5477157"/>
              <a:gd name="connsiteX1105" fmla="*/ 1676693 w 4173281"/>
              <a:gd name="connsiteY1105" fmla="*/ 2252893 h 5477157"/>
              <a:gd name="connsiteX1106" fmla="*/ 1645547 w 4173281"/>
              <a:gd name="connsiteY1106" fmla="*/ 2284039 h 5477157"/>
              <a:gd name="connsiteX1107" fmla="*/ 1614401 w 4173281"/>
              <a:gd name="connsiteY1107" fmla="*/ 2252893 h 5477157"/>
              <a:gd name="connsiteX1108" fmla="*/ 1645547 w 4173281"/>
              <a:gd name="connsiteY1108" fmla="*/ 2221747 h 5477157"/>
              <a:gd name="connsiteX1109" fmla="*/ 2252893 w 4173281"/>
              <a:gd name="connsiteY1109" fmla="*/ 2213959 h 5477157"/>
              <a:gd name="connsiteX1110" fmla="*/ 2247702 w 4173281"/>
              <a:gd name="connsiteY1110" fmla="*/ 2216556 h 5477157"/>
              <a:gd name="connsiteX1111" fmla="*/ 2268465 w 4173281"/>
              <a:gd name="connsiteY1111" fmla="*/ 2265869 h 5477157"/>
              <a:gd name="connsiteX1112" fmla="*/ 2250298 w 4173281"/>
              <a:gd name="connsiteY1112" fmla="*/ 2309994 h 5477157"/>
              <a:gd name="connsiteX1113" fmla="*/ 2255489 w 4173281"/>
              <a:gd name="connsiteY1113" fmla="*/ 2309994 h 5477157"/>
              <a:gd name="connsiteX1114" fmla="*/ 2299612 w 4173281"/>
              <a:gd name="connsiteY1114" fmla="*/ 2276251 h 5477157"/>
              <a:gd name="connsiteX1115" fmla="*/ 2307399 w 4173281"/>
              <a:gd name="connsiteY1115" fmla="*/ 2276251 h 5477157"/>
              <a:gd name="connsiteX1116" fmla="*/ 2325567 w 4173281"/>
              <a:gd name="connsiteY1116" fmla="*/ 2247702 h 5477157"/>
              <a:gd name="connsiteX1117" fmla="*/ 2307399 w 4173281"/>
              <a:gd name="connsiteY1117" fmla="*/ 2250296 h 5477157"/>
              <a:gd name="connsiteX1118" fmla="*/ 2265871 w 4173281"/>
              <a:gd name="connsiteY1118" fmla="*/ 2221747 h 5477157"/>
              <a:gd name="connsiteX1119" fmla="*/ 2252893 w 4173281"/>
              <a:gd name="connsiteY1119" fmla="*/ 2213959 h 5477157"/>
              <a:gd name="connsiteX1120" fmla="*/ 1497605 w 4173281"/>
              <a:gd name="connsiteY1120" fmla="*/ 2190600 h 5477157"/>
              <a:gd name="connsiteX1121" fmla="*/ 1523560 w 4173281"/>
              <a:gd name="connsiteY1121" fmla="*/ 2216555 h 5477157"/>
              <a:gd name="connsiteX1122" fmla="*/ 1497605 w 4173281"/>
              <a:gd name="connsiteY1122" fmla="*/ 2242510 h 5477157"/>
              <a:gd name="connsiteX1123" fmla="*/ 1471650 w 4173281"/>
              <a:gd name="connsiteY1123" fmla="*/ 2216555 h 5477157"/>
              <a:gd name="connsiteX1124" fmla="*/ 1497605 w 4173281"/>
              <a:gd name="connsiteY1124" fmla="*/ 2190600 h 5477157"/>
              <a:gd name="connsiteX1125" fmla="*/ 628111 w 4173281"/>
              <a:gd name="connsiteY1125" fmla="*/ 2188006 h 5477157"/>
              <a:gd name="connsiteX1126" fmla="*/ 659257 w 4173281"/>
              <a:gd name="connsiteY1126" fmla="*/ 2219152 h 5477157"/>
              <a:gd name="connsiteX1127" fmla="*/ 628111 w 4173281"/>
              <a:gd name="connsiteY1127" fmla="*/ 2250298 h 5477157"/>
              <a:gd name="connsiteX1128" fmla="*/ 596965 w 4173281"/>
              <a:gd name="connsiteY1128" fmla="*/ 2219152 h 5477157"/>
              <a:gd name="connsiteX1129" fmla="*/ 628111 w 4173281"/>
              <a:gd name="connsiteY1129" fmla="*/ 2188006 h 5477157"/>
              <a:gd name="connsiteX1130" fmla="*/ 2232128 w 4173281"/>
              <a:gd name="connsiteY1130" fmla="*/ 2175028 h 5477157"/>
              <a:gd name="connsiteX1131" fmla="*/ 2226938 w 4173281"/>
              <a:gd name="connsiteY1131" fmla="*/ 2177622 h 5477157"/>
              <a:gd name="connsiteX1132" fmla="*/ 2200982 w 4173281"/>
              <a:gd name="connsiteY1132" fmla="*/ 2195793 h 5477157"/>
              <a:gd name="connsiteX1133" fmla="*/ 2224343 w 4173281"/>
              <a:gd name="connsiteY1133" fmla="*/ 2200983 h 5477157"/>
              <a:gd name="connsiteX1134" fmla="*/ 2224343 w 4173281"/>
              <a:gd name="connsiteY1134" fmla="*/ 2195793 h 5477157"/>
              <a:gd name="connsiteX1135" fmla="*/ 2232128 w 4173281"/>
              <a:gd name="connsiteY1135" fmla="*/ 2177622 h 5477157"/>
              <a:gd name="connsiteX1136" fmla="*/ 2369691 w 4173281"/>
              <a:gd name="connsiteY1136" fmla="*/ 2172432 h 5477157"/>
              <a:gd name="connsiteX1137" fmla="*/ 2354119 w 4173281"/>
              <a:gd name="connsiteY1137" fmla="*/ 2206174 h 5477157"/>
              <a:gd name="connsiteX1138" fmla="*/ 2343736 w 4173281"/>
              <a:gd name="connsiteY1138" fmla="*/ 2237320 h 5477157"/>
              <a:gd name="connsiteX1139" fmla="*/ 2380074 w 4173281"/>
              <a:gd name="connsiteY1139" fmla="*/ 2226938 h 5477157"/>
              <a:gd name="connsiteX1140" fmla="*/ 2380074 w 4173281"/>
              <a:gd name="connsiteY1140" fmla="*/ 2221747 h 5477157"/>
              <a:gd name="connsiteX1141" fmla="*/ 2393049 w 4173281"/>
              <a:gd name="connsiteY1141" fmla="*/ 2198387 h 5477157"/>
              <a:gd name="connsiteX1142" fmla="*/ 2395646 w 4173281"/>
              <a:gd name="connsiteY1142" fmla="*/ 2182813 h 5477157"/>
              <a:gd name="connsiteX1143" fmla="*/ 2374883 w 4173281"/>
              <a:gd name="connsiteY1143" fmla="*/ 2172432 h 5477157"/>
              <a:gd name="connsiteX1144" fmla="*/ 892851 w 4173281"/>
              <a:gd name="connsiteY1144" fmla="*/ 2167243 h 5477157"/>
              <a:gd name="connsiteX1145" fmla="*/ 923997 w 4173281"/>
              <a:gd name="connsiteY1145" fmla="*/ 2198389 h 5477157"/>
              <a:gd name="connsiteX1146" fmla="*/ 892851 w 4173281"/>
              <a:gd name="connsiteY1146" fmla="*/ 2229535 h 5477157"/>
              <a:gd name="connsiteX1147" fmla="*/ 861705 w 4173281"/>
              <a:gd name="connsiteY1147" fmla="*/ 2198389 h 5477157"/>
              <a:gd name="connsiteX1148" fmla="*/ 892851 w 4173281"/>
              <a:gd name="connsiteY1148" fmla="*/ 2167243 h 5477157"/>
              <a:gd name="connsiteX1149" fmla="*/ 1559895 w 4173281"/>
              <a:gd name="connsiteY1149" fmla="*/ 2149073 h 5477157"/>
              <a:gd name="connsiteX1150" fmla="*/ 1591041 w 4173281"/>
              <a:gd name="connsiteY1150" fmla="*/ 2180219 h 5477157"/>
              <a:gd name="connsiteX1151" fmla="*/ 1559895 w 4173281"/>
              <a:gd name="connsiteY1151" fmla="*/ 2211365 h 5477157"/>
              <a:gd name="connsiteX1152" fmla="*/ 1528749 w 4173281"/>
              <a:gd name="connsiteY1152" fmla="*/ 2180219 h 5477157"/>
              <a:gd name="connsiteX1153" fmla="*/ 1559895 w 4173281"/>
              <a:gd name="connsiteY1153" fmla="*/ 2149073 h 5477157"/>
              <a:gd name="connsiteX1154" fmla="*/ 1004460 w 4173281"/>
              <a:gd name="connsiteY1154" fmla="*/ 2141288 h 5477157"/>
              <a:gd name="connsiteX1155" fmla="*/ 1030415 w 4173281"/>
              <a:gd name="connsiteY1155" fmla="*/ 2167243 h 5477157"/>
              <a:gd name="connsiteX1156" fmla="*/ 1004460 w 4173281"/>
              <a:gd name="connsiteY1156" fmla="*/ 2193198 h 5477157"/>
              <a:gd name="connsiteX1157" fmla="*/ 978505 w 4173281"/>
              <a:gd name="connsiteY1157" fmla="*/ 2167243 h 5477157"/>
              <a:gd name="connsiteX1158" fmla="*/ 1004460 w 4173281"/>
              <a:gd name="connsiteY1158" fmla="*/ 2141288 h 5477157"/>
              <a:gd name="connsiteX1159" fmla="*/ 604750 w 4173281"/>
              <a:gd name="connsiteY1159" fmla="*/ 2107544 h 5477157"/>
              <a:gd name="connsiteX1160" fmla="*/ 633302 w 4173281"/>
              <a:gd name="connsiteY1160" fmla="*/ 2136093 h 5477157"/>
              <a:gd name="connsiteX1161" fmla="*/ 604750 w 4173281"/>
              <a:gd name="connsiteY1161" fmla="*/ 2164645 h 5477157"/>
              <a:gd name="connsiteX1162" fmla="*/ 576201 w 4173281"/>
              <a:gd name="connsiteY1162" fmla="*/ 2136093 h 5477157"/>
              <a:gd name="connsiteX1163" fmla="*/ 604750 w 4173281"/>
              <a:gd name="connsiteY1163" fmla="*/ 2107544 h 5477157"/>
              <a:gd name="connsiteX1164" fmla="*/ 1090109 w 4173281"/>
              <a:gd name="connsiteY1164" fmla="*/ 2097163 h 5477157"/>
              <a:gd name="connsiteX1165" fmla="*/ 1105682 w 4173281"/>
              <a:gd name="connsiteY1165" fmla="*/ 2112736 h 5477157"/>
              <a:gd name="connsiteX1166" fmla="*/ 1090109 w 4173281"/>
              <a:gd name="connsiteY1166" fmla="*/ 2128309 h 5477157"/>
              <a:gd name="connsiteX1167" fmla="*/ 1074536 w 4173281"/>
              <a:gd name="connsiteY1167" fmla="*/ 2112736 h 5477157"/>
              <a:gd name="connsiteX1168" fmla="*/ 1090109 w 4173281"/>
              <a:gd name="connsiteY1168" fmla="*/ 2097163 h 5477157"/>
              <a:gd name="connsiteX1169" fmla="*/ 443831 w 4173281"/>
              <a:gd name="connsiteY1169" fmla="*/ 2073804 h 5477157"/>
              <a:gd name="connsiteX1170" fmla="*/ 526887 w 4173281"/>
              <a:gd name="connsiteY1170" fmla="*/ 2156860 h 5477157"/>
              <a:gd name="connsiteX1171" fmla="*/ 443831 w 4173281"/>
              <a:gd name="connsiteY1171" fmla="*/ 2239916 h 5477157"/>
              <a:gd name="connsiteX1172" fmla="*/ 360775 w 4173281"/>
              <a:gd name="connsiteY1172" fmla="*/ 2156860 h 5477157"/>
              <a:gd name="connsiteX1173" fmla="*/ 443831 w 4173281"/>
              <a:gd name="connsiteY1173" fmla="*/ 2073804 h 5477157"/>
              <a:gd name="connsiteX1174" fmla="*/ 114201 w 4173281"/>
              <a:gd name="connsiteY1174" fmla="*/ 2071208 h 5477157"/>
              <a:gd name="connsiteX1175" fmla="*/ 228403 w 4173281"/>
              <a:gd name="connsiteY1175" fmla="*/ 2185410 h 5477157"/>
              <a:gd name="connsiteX1176" fmla="*/ 114201 w 4173281"/>
              <a:gd name="connsiteY1176" fmla="*/ 2299612 h 5477157"/>
              <a:gd name="connsiteX1177" fmla="*/ 0 w 4173281"/>
              <a:gd name="connsiteY1177" fmla="*/ 2185410 h 5477157"/>
              <a:gd name="connsiteX1178" fmla="*/ 114201 w 4173281"/>
              <a:gd name="connsiteY1178" fmla="*/ 2071208 h 5477157"/>
              <a:gd name="connsiteX1179" fmla="*/ 321841 w 4173281"/>
              <a:gd name="connsiteY1179" fmla="*/ 2055635 h 5477157"/>
              <a:gd name="connsiteX1180" fmla="*/ 340011 w 4173281"/>
              <a:gd name="connsiteY1180" fmla="*/ 2073802 h 5477157"/>
              <a:gd name="connsiteX1181" fmla="*/ 321841 w 4173281"/>
              <a:gd name="connsiteY1181" fmla="*/ 2091972 h 5477157"/>
              <a:gd name="connsiteX1182" fmla="*/ 303674 w 4173281"/>
              <a:gd name="connsiteY1182" fmla="*/ 2073802 h 5477157"/>
              <a:gd name="connsiteX1183" fmla="*/ 321841 w 4173281"/>
              <a:gd name="connsiteY1183" fmla="*/ 2055635 h 5477157"/>
              <a:gd name="connsiteX1184" fmla="*/ 921404 w 4173281"/>
              <a:gd name="connsiteY1184" fmla="*/ 2050444 h 5477157"/>
              <a:gd name="connsiteX1185" fmla="*/ 942168 w 4173281"/>
              <a:gd name="connsiteY1185" fmla="*/ 2071208 h 5477157"/>
              <a:gd name="connsiteX1186" fmla="*/ 921404 w 4173281"/>
              <a:gd name="connsiteY1186" fmla="*/ 2091972 h 5477157"/>
              <a:gd name="connsiteX1187" fmla="*/ 900640 w 4173281"/>
              <a:gd name="connsiteY1187" fmla="*/ 2071208 h 5477157"/>
              <a:gd name="connsiteX1188" fmla="*/ 921404 w 4173281"/>
              <a:gd name="connsiteY1188" fmla="*/ 2050444 h 5477157"/>
              <a:gd name="connsiteX1189" fmla="*/ 1671501 w 4173281"/>
              <a:gd name="connsiteY1189" fmla="*/ 2040062 h 5477157"/>
              <a:gd name="connsiteX1190" fmla="*/ 1689671 w 4173281"/>
              <a:gd name="connsiteY1190" fmla="*/ 2058229 h 5477157"/>
              <a:gd name="connsiteX1191" fmla="*/ 1671501 w 4173281"/>
              <a:gd name="connsiteY1191" fmla="*/ 2076399 h 5477157"/>
              <a:gd name="connsiteX1192" fmla="*/ 1653334 w 4173281"/>
              <a:gd name="connsiteY1192" fmla="*/ 2058229 h 5477157"/>
              <a:gd name="connsiteX1193" fmla="*/ 1671501 w 4173281"/>
              <a:gd name="connsiteY1193" fmla="*/ 2040062 h 5477157"/>
              <a:gd name="connsiteX1194" fmla="*/ 1775321 w 4173281"/>
              <a:gd name="connsiteY1194" fmla="*/ 2029681 h 5477157"/>
              <a:gd name="connsiteX1195" fmla="*/ 1780512 w 4173281"/>
              <a:gd name="connsiteY1195" fmla="*/ 2047847 h 5477157"/>
              <a:gd name="connsiteX1196" fmla="*/ 1788299 w 4173281"/>
              <a:gd name="connsiteY1196" fmla="*/ 2032275 h 5477157"/>
              <a:gd name="connsiteX1197" fmla="*/ 1775321 w 4173281"/>
              <a:gd name="connsiteY1197" fmla="*/ 2029681 h 5477157"/>
              <a:gd name="connsiteX1198" fmla="*/ 2247702 w 4173281"/>
              <a:gd name="connsiteY1198" fmla="*/ 2003726 h 5477157"/>
              <a:gd name="connsiteX1199" fmla="*/ 2203579 w 4173281"/>
              <a:gd name="connsiteY1199" fmla="*/ 2045253 h 5477157"/>
              <a:gd name="connsiteX1200" fmla="*/ 2159455 w 4173281"/>
              <a:gd name="connsiteY1200" fmla="*/ 2006320 h 5477157"/>
              <a:gd name="connsiteX1201" fmla="*/ 2099759 w 4173281"/>
              <a:gd name="connsiteY1201" fmla="*/ 2050444 h 5477157"/>
              <a:gd name="connsiteX1202" fmla="*/ 2089377 w 4173281"/>
              <a:gd name="connsiteY1202" fmla="*/ 2050444 h 5477157"/>
              <a:gd name="connsiteX1203" fmla="*/ 2001131 w 4173281"/>
              <a:gd name="connsiteY1203" fmla="*/ 2128309 h 5477157"/>
              <a:gd name="connsiteX1204" fmla="*/ 1980366 w 4173281"/>
              <a:gd name="connsiteY1204" fmla="*/ 2125712 h 5477157"/>
              <a:gd name="connsiteX1205" fmla="*/ 1931050 w 4173281"/>
              <a:gd name="connsiteY1205" fmla="*/ 2149073 h 5477157"/>
              <a:gd name="connsiteX1206" fmla="*/ 1920669 w 4173281"/>
              <a:gd name="connsiteY1206" fmla="*/ 2159455 h 5477157"/>
              <a:gd name="connsiteX1207" fmla="*/ 1928456 w 4173281"/>
              <a:gd name="connsiteY1207" fmla="*/ 2156858 h 5477157"/>
              <a:gd name="connsiteX1208" fmla="*/ 1962196 w 4173281"/>
              <a:gd name="connsiteY1208" fmla="*/ 2190601 h 5477157"/>
              <a:gd name="connsiteX1209" fmla="*/ 1928456 w 4173281"/>
              <a:gd name="connsiteY1209" fmla="*/ 2224341 h 5477157"/>
              <a:gd name="connsiteX1210" fmla="*/ 1894714 w 4173281"/>
              <a:gd name="connsiteY1210" fmla="*/ 2190601 h 5477157"/>
              <a:gd name="connsiteX1211" fmla="*/ 1902501 w 4173281"/>
              <a:gd name="connsiteY1211" fmla="*/ 2169837 h 5477157"/>
              <a:gd name="connsiteX1212" fmla="*/ 1860974 w 4173281"/>
              <a:gd name="connsiteY1212" fmla="*/ 2180219 h 5477157"/>
              <a:gd name="connsiteX1213" fmla="*/ 1853185 w 4173281"/>
              <a:gd name="connsiteY1213" fmla="*/ 2180219 h 5477157"/>
              <a:gd name="connsiteX1214" fmla="*/ 1819445 w 4173281"/>
              <a:gd name="connsiteY1214" fmla="*/ 2232129 h 5477157"/>
              <a:gd name="connsiteX1215" fmla="*/ 1835019 w 4173281"/>
              <a:gd name="connsiteY1215" fmla="*/ 2263275 h 5477157"/>
              <a:gd name="connsiteX1216" fmla="*/ 1847994 w 4173281"/>
              <a:gd name="connsiteY1216" fmla="*/ 2276251 h 5477157"/>
              <a:gd name="connsiteX1217" fmla="*/ 1897310 w 4173281"/>
              <a:gd name="connsiteY1217" fmla="*/ 2245105 h 5477157"/>
              <a:gd name="connsiteX1218" fmla="*/ 1920669 w 4173281"/>
              <a:gd name="connsiteY1218" fmla="*/ 2237320 h 5477157"/>
              <a:gd name="connsiteX1219" fmla="*/ 1946624 w 4173281"/>
              <a:gd name="connsiteY1219" fmla="*/ 2247702 h 5477157"/>
              <a:gd name="connsiteX1220" fmla="*/ 1998534 w 4173281"/>
              <a:gd name="connsiteY1220" fmla="*/ 2286633 h 5477157"/>
              <a:gd name="connsiteX1221" fmla="*/ 2003725 w 4173281"/>
              <a:gd name="connsiteY1221" fmla="*/ 2281443 h 5477157"/>
              <a:gd name="connsiteX1222" fmla="*/ 1988151 w 4173281"/>
              <a:gd name="connsiteY1222" fmla="*/ 2242511 h 5477157"/>
              <a:gd name="connsiteX1223" fmla="*/ 2040061 w 4173281"/>
              <a:gd name="connsiteY1223" fmla="*/ 2185410 h 5477157"/>
              <a:gd name="connsiteX1224" fmla="*/ 2071207 w 4173281"/>
              <a:gd name="connsiteY1224" fmla="*/ 2162049 h 5477157"/>
              <a:gd name="connsiteX1225" fmla="*/ 2053041 w 4173281"/>
              <a:gd name="connsiteY1225" fmla="*/ 2136094 h 5477157"/>
              <a:gd name="connsiteX1226" fmla="*/ 2081590 w 4173281"/>
              <a:gd name="connsiteY1226" fmla="*/ 2110139 h 5477157"/>
              <a:gd name="connsiteX1227" fmla="*/ 2104951 w 4173281"/>
              <a:gd name="connsiteY1227" fmla="*/ 2136094 h 5477157"/>
              <a:gd name="connsiteX1228" fmla="*/ 2091971 w 4173281"/>
              <a:gd name="connsiteY1228" fmla="*/ 2159455 h 5477157"/>
              <a:gd name="connsiteX1229" fmla="*/ 2094568 w 4173281"/>
              <a:gd name="connsiteY1229" fmla="*/ 2159455 h 5477157"/>
              <a:gd name="connsiteX1230" fmla="*/ 2128308 w 4173281"/>
              <a:gd name="connsiteY1230" fmla="*/ 2133500 h 5477157"/>
              <a:gd name="connsiteX1231" fmla="*/ 2112736 w 4173281"/>
              <a:gd name="connsiteY1231" fmla="*/ 2104948 h 5477157"/>
              <a:gd name="connsiteX1232" fmla="*/ 2146478 w 4173281"/>
              <a:gd name="connsiteY1232" fmla="*/ 2071208 h 5477157"/>
              <a:gd name="connsiteX1233" fmla="*/ 2180218 w 4173281"/>
              <a:gd name="connsiteY1233" fmla="*/ 2104948 h 5477157"/>
              <a:gd name="connsiteX1234" fmla="*/ 2180218 w 4173281"/>
              <a:gd name="connsiteY1234" fmla="*/ 2107545 h 5477157"/>
              <a:gd name="connsiteX1235" fmla="*/ 2185409 w 4173281"/>
              <a:gd name="connsiteY1235" fmla="*/ 2107545 h 5477157"/>
              <a:gd name="connsiteX1236" fmla="*/ 2211364 w 4173281"/>
              <a:gd name="connsiteY1236" fmla="*/ 2115331 h 5477157"/>
              <a:gd name="connsiteX1237" fmla="*/ 2234725 w 4173281"/>
              <a:gd name="connsiteY1237" fmla="*/ 2128309 h 5477157"/>
              <a:gd name="connsiteX1238" fmla="*/ 2247702 w 4173281"/>
              <a:gd name="connsiteY1238" fmla="*/ 2110139 h 5477157"/>
              <a:gd name="connsiteX1239" fmla="*/ 2232128 w 4173281"/>
              <a:gd name="connsiteY1239" fmla="*/ 2073802 h 5477157"/>
              <a:gd name="connsiteX1240" fmla="*/ 2245108 w 4173281"/>
              <a:gd name="connsiteY1240" fmla="*/ 2040062 h 5477157"/>
              <a:gd name="connsiteX1241" fmla="*/ 2245108 w 4173281"/>
              <a:gd name="connsiteY1241" fmla="*/ 2029681 h 5477157"/>
              <a:gd name="connsiteX1242" fmla="*/ 2250298 w 4173281"/>
              <a:gd name="connsiteY1242" fmla="*/ 2003726 h 5477157"/>
              <a:gd name="connsiteX1243" fmla="*/ 1466455 w 4173281"/>
              <a:gd name="connsiteY1243" fmla="*/ 1975176 h 5477157"/>
              <a:gd name="connsiteX1244" fmla="*/ 1500198 w 4173281"/>
              <a:gd name="connsiteY1244" fmla="*/ 2008916 h 5477157"/>
              <a:gd name="connsiteX1245" fmla="*/ 1466455 w 4173281"/>
              <a:gd name="connsiteY1245" fmla="*/ 2042659 h 5477157"/>
              <a:gd name="connsiteX1246" fmla="*/ 1432715 w 4173281"/>
              <a:gd name="connsiteY1246" fmla="*/ 2008916 h 5477157"/>
              <a:gd name="connsiteX1247" fmla="*/ 1466455 w 4173281"/>
              <a:gd name="connsiteY1247" fmla="*/ 1975176 h 5477157"/>
              <a:gd name="connsiteX1248" fmla="*/ 2172433 w 4173281"/>
              <a:gd name="connsiteY1248" fmla="*/ 1951815 h 5477157"/>
              <a:gd name="connsiteX1249" fmla="*/ 2169837 w 4173281"/>
              <a:gd name="connsiteY1249" fmla="*/ 1975173 h 5477157"/>
              <a:gd name="connsiteX1250" fmla="*/ 2180218 w 4173281"/>
              <a:gd name="connsiteY1250" fmla="*/ 1964791 h 5477157"/>
              <a:gd name="connsiteX1251" fmla="*/ 2172433 w 4173281"/>
              <a:gd name="connsiteY1251" fmla="*/ 1951815 h 5477157"/>
              <a:gd name="connsiteX1252" fmla="*/ 2387859 w 4173281"/>
              <a:gd name="connsiteY1252" fmla="*/ 1915478 h 5477157"/>
              <a:gd name="connsiteX1253" fmla="*/ 2351521 w 4173281"/>
              <a:gd name="connsiteY1253" fmla="*/ 1938836 h 5477157"/>
              <a:gd name="connsiteX1254" fmla="*/ 2351521 w 4173281"/>
              <a:gd name="connsiteY1254" fmla="*/ 1944027 h 5477157"/>
              <a:gd name="connsiteX1255" fmla="*/ 2385264 w 4173281"/>
              <a:gd name="connsiteY1255" fmla="*/ 1954410 h 5477157"/>
              <a:gd name="connsiteX1256" fmla="*/ 2390455 w 4173281"/>
              <a:gd name="connsiteY1256" fmla="*/ 1951815 h 5477157"/>
              <a:gd name="connsiteX1257" fmla="*/ 2390455 w 4173281"/>
              <a:gd name="connsiteY1257" fmla="*/ 1941433 h 5477157"/>
              <a:gd name="connsiteX1258" fmla="*/ 2393049 w 4173281"/>
              <a:gd name="connsiteY1258" fmla="*/ 1918072 h 5477157"/>
              <a:gd name="connsiteX1259" fmla="*/ 2387859 w 4173281"/>
              <a:gd name="connsiteY1259" fmla="*/ 1915478 h 5477157"/>
              <a:gd name="connsiteX1260" fmla="*/ 942168 w 4173281"/>
              <a:gd name="connsiteY1260" fmla="*/ 1915477 h 5477157"/>
              <a:gd name="connsiteX1261" fmla="*/ 968123 w 4173281"/>
              <a:gd name="connsiteY1261" fmla="*/ 1941432 h 5477157"/>
              <a:gd name="connsiteX1262" fmla="*/ 942168 w 4173281"/>
              <a:gd name="connsiteY1262" fmla="*/ 1967387 h 5477157"/>
              <a:gd name="connsiteX1263" fmla="*/ 916213 w 4173281"/>
              <a:gd name="connsiteY1263" fmla="*/ 1941432 h 5477157"/>
              <a:gd name="connsiteX1264" fmla="*/ 942168 w 4173281"/>
              <a:gd name="connsiteY1264" fmla="*/ 1915477 h 5477157"/>
              <a:gd name="connsiteX1265" fmla="*/ 617729 w 4173281"/>
              <a:gd name="connsiteY1265" fmla="*/ 1915477 h 5477157"/>
              <a:gd name="connsiteX1266" fmla="*/ 659257 w 4173281"/>
              <a:gd name="connsiteY1266" fmla="*/ 1957005 h 5477157"/>
              <a:gd name="connsiteX1267" fmla="*/ 617729 w 4173281"/>
              <a:gd name="connsiteY1267" fmla="*/ 1998533 h 5477157"/>
              <a:gd name="connsiteX1268" fmla="*/ 576201 w 4173281"/>
              <a:gd name="connsiteY1268" fmla="*/ 1957005 h 5477157"/>
              <a:gd name="connsiteX1269" fmla="*/ 617729 w 4173281"/>
              <a:gd name="connsiteY1269" fmla="*/ 1915477 h 5477157"/>
              <a:gd name="connsiteX1270" fmla="*/ 1539130 w 4173281"/>
              <a:gd name="connsiteY1270" fmla="*/ 1912884 h 5477157"/>
              <a:gd name="connsiteX1271" fmla="*/ 1578064 w 4173281"/>
              <a:gd name="connsiteY1271" fmla="*/ 1951815 h 5477157"/>
              <a:gd name="connsiteX1272" fmla="*/ 1539130 w 4173281"/>
              <a:gd name="connsiteY1272" fmla="*/ 1990749 h 5477157"/>
              <a:gd name="connsiteX1273" fmla="*/ 1500199 w 4173281"/>
              <a:gd name="connsiteY1273" fmla="*/ 1951815 h 5477157"/>
              <a:gd name="connsiteX1274" fmla="*/ 1539130 w 4173281"/>
              <a:gd name="connsiteY1274" fmla="*/ 1912884 h 5477157"/>
              <a:gd name="connsiteX1275" fmla="*/ 1889523 w 4173281"/>
              <a:gd name="connsiteY1275" fmla="*/ 1873950 h 5477157"/>
              <a:gd name="connsiteX1276" fmla="*/ 1881738 w 4173281"/>
              <a:gd name="connsiteY1276" fmla="*/ 1876544 h 5477157"/>
              <a:gd name="connsiteX1277" fmla="*/ 1832422 w 4173281"/>
              <a:gd name="connsiteY1277" fmla="*/ 1910287 h 5477157"/>
              <a:gd name="connsiteX1278" fmla="*/ 1827231 w 4173281"/>
              <a:gd name="connsiteY1278" fmla="*/ 1910287 h 5477157"/>
              <a:gd name="connsiteX1279" fmla="*/ 1858377 w 4173281"/>
              <a:gd name="connsiteY1279" fmla="*/ 1959600 h 5477157"/>
              <a:gd name="connsiteX1280" fmla="*/ 1915478 w 4173281"/>
              <a:gd name="connsiteY1280" fmla="*/ 1902499 h 5477157"/>
              <a:gd name="connsiteX1281" fmla="*/ 1889523 w 4173281"/>
              <a:gd name="connsiteY1281" fmla="*/ 1873950 h 5477157"/>
              <a:gd name="connsiteX1282" fmla="*/ 1383402 w 4173281"/>
              <a:gd name="connsiteY1282" fmla="*/ 1816849 h 5477157"/>
              <a:gd name="connsiteX1283" fmla="*/ 1437906 w 4173281"/>
              <a:gd name="connsiteY1283" fmla="*/ 1840207 h 5477157"/>
              <a:gd name="connsiteX1284" fmla="*/ 1487222 w 4173281"/>
              <a:gd name="connsiteY1284" fmla="*/ 1905096 h 5477157"/>
              <a:gd name="connsiteX1285" fmla="*/ 1419739 w 4173281"/>
              <a:gd name="connsiteY1285" fmla="*/ 1972579 h 5477157"/>
              <a:gd name="connsiteX1286" fmla="*/ 1396378 w 4173281"/>
              <a:gd name="connsiteY1286" fmla="*/ 1967388 h 5477157"/>
              <a:gd name="connsiteX1287" fmla="*/ 1385996 w 4173281"/>
              <a:gd name="connsiteY1287" fmla="*/ 1967388 h 5477157"/>
              <a:gd name="connsiteX1288" fmla="*/ 1388593 w 4173281"/>
              <a:gd name="connsiteY1288" fmla="*/ 1980364 h 5477157"/>
              <a:gd name="connsiteX1289" fmla="*/ 1347065 w 4173281"/>
              <a:gd name="connsiteY1289" fmla="*/ 2021892 h 5477157"/>
              <a:gd name="connsiteX1290" fmla="*/ 1305538 w 4173281"/>
              <a:gd name="connsiteY1290" fmla="*/ 1980364 h 5477157"/>
              <a:gd name="connsiteX1291" fmla="*/ 1328896 w 4173281"/>
              <a:gd name="connsiteY1291" fmla="*/ 1944027 h 5477157"/>
              <a:gd name="connsiteX1292" fmla="*/ 1308132 w 4173281"/>
              <a:gd name="connsiteY1292" fmla="*/ 1892117 h 5477157"/>
              <a:gd name="connsiteX1293" fmla="*/ 1383402 w 4173281"/>
              <a:gd name="connsiteY1293" fmla="*/ 1816849 h 5477157"/>
              <a:gd name="connsiteX1294" fmla="*/ 1121255 w 4173281"/>
              <a:gd name="connsiteY1294" fmla="*/ 1811658 h 5477157"/>
              <a:gd name="connsiteX1295" fmla="*/ 1196526 w 4173281"/>
              <a:gd name="connsiteY1295" fmla="*/ 1886926 h 5477157"/>
              <a:gd name="connsiteX1296" fmla="*/ 1121255 w 4173281"/>
              <a:gd name="connsiteY1296" fmla="*/ 1962196 h 5477157"/>
              <a:gd name="connsiteX1297" fmla="*/ 1110873 w 4173281"/>
              <a:gd name="connsiteY1297" fmla="*/ 1962196 h 5477157"/>
              <a:gd name="connsiteX1298" fmla="*/ 1113470 w 4173281"/>
              <a:gd name="connsiteY1298" fmla="*/ 1975172 h 5477157"/>
              <a:gd name="connsiteX1299" fmla="*/ 1084918 w 4173281"/>
              <a:gd name="connsiteY1299" fmla="*/ 2003724 h 5477157"/>
              <a:gd name="connsiteX1300" fmla="*/ 1056369 w 4173281"/>
              <a:gd name="connsiteY1300" fmla="*/ 1975172 h 5477157"/>
              <a:gd name="connsiteX1301" fmla="*/ 1077133 w 4173281"/>
              <a:gd name="connsiteY1301" fmla="*/ 1946623 h 5477157"/>
              <a:gd name="connsiteX1302" fmla="*/ 1045987 w 4173281"/>
              <a:gd name="connsiteY1302" fmla="*/ 1886926 h 5477157"/>
              <a:gd name="connsiteX1303" fmla="*/ 1121255 w 4173281"/>
              <a:gd name="connsiteY1303" fmla="*/ 1811658 h 5477157"/>
              <a:gd name="connsiteX1304" fmla="*/ 238786 w 4173281"/>
              <a:gd name="connsiteY1304" fmla="*/ 1806467 h 5477157"/>
              <a:gd name="connsiteX1305" fmla="*/ 269932 w 4173281"/>
              <a:gd name="connsiteY1305" fmla="*/ 1837613 h 5477157"/>
              <a:gd name="connsiteX1306" fmla="*/ 238786 w 4173281"/>
              <a:gd name="connsiteY1306" fmla="*/ 1868759 h 5477157"/>
              <a:gd name="connsiteX1307" fmla="*/ 207640 w 4173281"/>
              <a:gd name="connsiteY1307" fmla="*/ 1837613 h 5477157"/>
              <a:gd name="connsiteX1308" fmla="*/ 238786 w 4173281"/>
              <a:gd name="connsiteY1308" fmla="*/ 1806467 h 5477157"/>
              <a:gd name="connsiteX1309" fmla="*/ 2053041 w 4173281"/>
              <a:gd name="connsiteY1309" fmla="*/ 1790894 h 5477157"/>
              <a:gd name="connsiteX1310" fmla="*/ 2068614 w 4173281"/>
              <a:gd name="connsiteY1310" fmla="*/ 1803870 h 5477157"/>
              <a:gd name="connsiteX1311" fmla="*/ 2055635 w 4173281"/>
              <a:gd name="connsiteY1311" fmla="*/ 1816849 h 5477157"/>
              <a:gd name="connsiteX1312" fmla="*/ 2042659 w 4173281"/>
              <a:gd name="connsiteY1312" fmla="*/ 1803870 h 5477157"/>
              <a:gd name="connsiteX1313" fmla="*/ 2053041 w 4173281"/>
              <a:gd name="connsiteY1313" fmla="*/ 1790894 h 5477157"/>
              <a:gd name="connsiteX1314" fmla="*/ 1578063 w 4173281"/>
              <a:gd name="connsiteY1314" fmla="*/ 1720817 h 5477157"/>
              <a:gd name="connsiteX1315" fmla="*/ 1596233 w 4173281"/>
              <a:gd name="connsiteY1315" fmla="*/ 1738984 h 5477157"/>
              <a:gd name="connsiteX1316" fmla="*/ 1578063 w 4173281"/>
              <a:gd name="connsiteY1316" fmla="*/ 1757154 h 5477157"/>
              <a:gd name="connsiteX1317" fmla="*/ 1559896 w 4173281"/>
              <a:gd name="connsiteY1317" fmla="*/ 1738984 h 5477157"/>
              <a:gd name="connsiteX1318" fmla="*/ 1578063 w 4173281"/>
              <a:gd name="connsiteY1318" fmla="*/ 1720817 h 5477157"/>
              <a:gd name="connsiteX1319" fmla="*/ 1160186 w 4173281"/>
              <a:gd name="connsiteY1319" fmla="*/ 1645546 h 5477157"/>
              <a:gd name="connsiteX1320" fmla="*/ 1188738 w 4173281"/>
              <a:gd name="connsiteY1320" fmla="*/ 1674095 h 5477157"/>
              <a:gd name="connsiteX1321" fmla="*/ 1160186 w 4173281"/>
              <a:gd name="connsiteY1321" fmla="*/ 1702647 h 5477157"/>
              <a:gd name="connsiteX1322" fmla="*/ 1131637 w 4173281"/>
              <a:gd name="connsiteY1322" fmla="*/ 1674095 h 5477157"/>
              <a:gd name="connsiteX1323" fmla="*/ 1160186 w 4173281"/>
              <a:gd name="connsiteY1323" fmla="*/ 1645546 h 5477157"/>
              <a:gd name="connsiteX1324" fmla="*/ 892850 w 4173281"/>
              <a:gd name="connsiteY1324" fmla="*/ 1611806 h 5477157"/>
              <a:gd name="connsiteX1325" fmla="*/ 965524 w 4173281"/>
              <a:gd name="connsiteY1325" fmla="*/ 1684480 h 5477157"/>
              <a:gd name="connsiteX1326" fmla="*/ 962930 w 4173281"/>
              <a:gd name="connsiteY1326" fmla="*/ 1702647 h 5477157"/>
              <a:gd name="connsiteX1327" fmla="*/ 1040795 w 4173281"/>
              <a:gd name="connsiteY1327" fmla="*/ 1793491 h 5477157"/>
              <a:gd name="connsiteX1328" fmla="*/ 947357 w 4173281"/>
              <a:gd name="connsiteY1328" fmla="*/ 1886929 h 5477157"/>
              <a:gd name="connsiteX1329" fmla="*/ 864301 w 4173281"/>
              <a:gd name="connsiteY1329" fmla="*/ 1835019 h 5477157"/>
              <a:gd name="connsiteX1330" fmla="*/ 846132 w 4173281"/>
              <a:gd name="connsiteY1330" fmla="*/ 1840210 h 5477157"/>
              <a:gd name="connsiteX1331" fmla="*/ 809795 w 4173281"/>
              <a:gd name="connsiteY1331" fmla="*/ 1798682 h 5477157"/>
              <a:gd name="connsiteX1332" fmla="*/ 851322 w 4173281"/>
              <a:gd name="connsiteY1332" fmla="*/ 1757154 h 5477157"/>
              <a:gd name="connsiteX1333" fmla="*/ 864301 w 4173281"/>
              <a:gd name="connsiteY1333" fmla="*/ 1759748 h 5477157"/>
              <a:gd name="connsiteX1334" fmla="*/ 866895 w 4173281"/>
              <a:gd name="connsiteY1334" fmla="*/ 1751963 h 5477157"/>
              <a:gd name="connsiteX1335" fmla="*/ 820177 w 4173281"/>
              <a:gd name="connsiteY1335" fmla="*/ 1684480 h 5477157"/>
              <a:gd name="connsiteX1336" fmla="*/ 892850 w 4173281"/>
              <a:gd name="connsiteY1336" fmla="*/ 1611806 h 5477157"/>
              <a:gd name="connsiteX1337" fmla="*/ 1988152 w 4173281"/>
              <a:gd name="connsiteY1337" fmla="*/ 1601424 h 5477157"/>
              <a:gd name="connsiteX1338" fmla="*/ 2024489 w 4173281"/>
              <a:gd name="connsiteY1338" fmla="*/ 1637761 h 5477157"/>
              <a:gd name="connsiteX1339" fmla="*/ 1988152 w 4173281"/>
              <a:gd name="connsiteY1339" fmla="*/ 1674098 h 5477157"/>
              <a:gd name="connsiteX1340" fmla="*/ 1951815 w 4173281"/>
              <a:gd name="connsiteY1340" fmla="*/ 1637761 h 5477157"/>
              <a:gd name="connsiteX1341" fmla="*/ 1988152 w 4173281"/>
              <a:gd name="connsiteY1341" fmla="*/ 1601424 h 5477157"/>
              <a:gd name="connsiteX1342" fmla="*/ 2642217 w 4173281"/>
              <a:gd name="connsiteY1342" fmla="*/ 1541726 h 5477157"/>
              <a:gd name="connsiteX1343" fmla="*/ 2637026 w 4173281"/>
              <a:gd name="connsiteY1343" fmla="*/ 1546917 h 5477157"/>
              <a:gd name="connsiteX1344" fmla="*/ 2642217 w 4173281"/>
              <a:gd name="connsiteY1344" fmla="*/ 1549511 h 5477157"/>
              <a:gd name="connsiteX1345" fmla="*/ 1526153 w 4173281"/>
              <a:gd name="connsiteY1345" fmla="*/ 1518368 h 5477157"/>
              <a:gd name="connsiteX1346" fmla="*/ 1588445 w 4173281"/>
              <a:gd name="connsiteY1346" fmla="*/ 1580660 h 5477157"/>
              <a:gd name="connsiteX1347" fmla="*/ 1526153 w 4173281"/>
              <a:gd name="connsiteY1347" fmla="*/ 1642952 h 5477157"/>
              <a:gd name="connsiteX1348" fmla="*/ 1463861 w 4173281"/>
              <a:gd name="connsiteY1348" fmla="*/ 1580660 h 5477157"/>
              <a:gd name="connsiteX1349" fmla="*/ 1526153 w 4173281"/>
              <a:gd name="connsiteY1349" fmla="*/ 1518368 h 5477157"/>
              <a:gd name="connsiteX1350" fmla="*/ 1370423 w 4173281"/>
              <a:gd name="connsiteY1350" fmla="*/ 1497604 h 5477157"/>
              <a:gd name="connsiteX1351" fmla="*/ 1411951 w 4173281"/>
              <a:gd name="connsiteY1351" fmla="*/ 1539132 h 5477157"/>
              <a:gd name="connsiteX1352" fmla="*/ 1370423 w 4173281"/>
              <a:gd name="connsiteY1352" fmla="*/ 1580660 h 5477157"/>
              <a:gd name="connsiteX1353" fmla="*/ 1336680 w 4173281"/>
              <a:gd name="connsiteY1353" fmla="*/ 1562490 h 5477157"/>
              <a:gd name="connsiteX1354" fmla="*/ 1321107 w 4173281"/>
              <a:gd name="connsiteY1354" fmla="*/ 1567681 h 5477157"/>
              <a:gd name="connsiteX1355" fmla="*/ 1297749 w 4173281"/>
              <a:gd name="connsiteY1355" fmla="*/ 1544323 h 5477157"/>
              <a:gd name="connsiteX1356" fmla="*/ 1321107 w 4173281"/>
              <a:gd name="connsiteY1356" fmla="*/ 1520962 h 5477157"/>
              <a:gd name="connsiteX1357" fmla="*/ 1328895 w 4173281"/>
              <a:gd name="connsiteY1357" fmla="*/ 1526153 h 5477157"/>
              <a:gd name="connsiteX1358" fmla="*/ 1370423 w 4173281"/>
              <a:gd name="connsiteY1358" fmla="*/ 1497604 h 5477157"/>
              <a:gd name="connsiteX1359" fmla="*/ 1941433 w 4173281"/>
              <a:gd name="connsiteY1359" fmla="*/ 1497603 h 5477157"/>
              <a:gd name="connsiteX1360" fmla="*/ 1941433 w 4173281"/>
              <a:gd name="connsiteY1360" fmla="*/ 1505388 h 5477157"/>
              <a:gd name="connsiteX1361" fmla="*/ 1944030 w 4173281"/>
              <a:gd name="connsiteY1361" fmla="*/ 1497603 h 5477157"/>
              <a:gd name="connsiteX1362" fmla="*/ 1941433 w 4173281"/>
              <a:gd name="connsiteY1362" fmla="*/ 1497603 h 5477157"/>
              <a:gd name="connsiteX1363" fmla="*/ 1227670 w 4173281"/>
              <a:gd name="connsiteY1363" fmla="*/ 1489816 h 5477157"/>
              <a:gd name="connsiteX1364" fmla="*/ 1251031 w 4173281"/>
              <a:gd name="connsiteY1364" fmla="*/ 1513174 h 5477157"/>
              <a:gd name="connsiteX1365" fmla="*/ 1227670 w 4173281"/>
              <a:gd name="connsiteY1365" fmla="*/ 1536535 h 5477157"/>
              <a:gd name="connsiteX1366" fmla="*/ 1204312 w 4173281"/>
              <a:gd name="connsiteY1366" fmla="*/ 1513174 h 5477157"/>
              <a:gd name="connsiteX1367" fmla="*/ 1227670 w 4173281"/>
              <a:gd name="connsiteY1367" fmla="*/ 1489816 h 5477157"/>
              <a:gd name="connsiteX1368" fmla="*/ 1629973 w 4173281"/>
              <a:gd name="connsiteY1368" fmla="*/ 1432715 h 5477157"/>
              <a:gd name="connsiteX1369" fmla="*/ 1653334 w 4173281"/>
              <a:gd name="connsiteY1369" fmla="*/ 1456073 h 5477157"/>
              <a:gd name="connsiteX1370" fmla="*/ 1629973 w 4173281"/>
              <a:gd name="connsiteY1370" fmla="*/ 1479434 h 5477157"/>
              <a:gd name="connsiteX1371" fmla="*/ 1606615 w 4173281"/>
              <a:gd name="connsiteY1371" fmla="*/ 1456073 h 5477157"/>
              <a:gd name="connsiteX1372" fmla="*/ 1629973 w 4173281"/>
              <a:gd name="connsiteY1372" fmla="*/ 1432715 h 5477157"/>
              <a:gd name="connsiteX1373" fmla="*/ 1832422 w 4173281"/>
              <a:gd name="connsiteY1373" fmla="*/ 1383401 h 5477157"/>
              <a:gd name="connsiteX1374" fmla="*/ 1855783 w 4173281"/>
              <a:gd name="connsiteY1374" fmla="*/ 1406759 h 5477157"/>
              <a:gd name="connsiteX1375" fmla="*/ 1832422 w 4173281"/>
              <a:gd name="connsiteY1375" fmla="*/ 1430120 h 5477157"/>
              <a:gd name="connsiteX1376" fmla="*/ 1809064 w 4173281"/>
              <a:gd name="connsiteY1376" fmla="*/ 1406759 h 5477157"/>
              <a:gd name="connsiteX1377" fmla="*/ 1832422 w 4173281"/>
              <a:gd name="connsiteY1377" fmla="*/ 1383401 h 5477157"/>
              <a:gd name="connsiteX1378" fmla="*/ 2665578 w 4173281"/>
              <a:gd name="connsiteY1378" fmla="*/ 1367827 h 5477157"/>
              <a:gd name="connsiteX1379" fmla="*/ 2660387 w 4173281"/>
              <a:gd name="connsiteY1379" fmla="*/ 1375614 h 5477157"/>
              <a:gd name="connsiteX1380" fmla="*/ 2665578 w 4173281"/>
              <a:gd name="connsiteY1380" fmla="*/ 1375614 h 5477157"/>
              <a:gd name="connsiteX1381" fmla="*/ 2473511 w 4173281"/>
              <a:gd name="connsiteY1381" fmla="*/ 1352253 h 5477157"/>
              <a:gd name="connsiteX1382" fmla="*/ 2444959 w 4173281"/>
              <a:gd name="connsiteY1382" fmla="*/ 1365233 h 5477157"/>
              <a:gd name="connsiteX1383" fmla="*/ 2452747 w 4173281"/>
              <a:gd name="connsiteY1383" fmla="*/ 1370424 h 5477157"/>
              <a:gd name="connsiteX1384" fmla="*/ 2457939 w 4173281"/>
              <a:gd name="connsiteY1384" fmla="*/ 1370424 h 5477157"/>
              <a:gd name="connsiteX1385" fmla="*/ 2465724 w 4173281"/>
              <a:gd name="connsiteY1385" fmla="*/ 1373018 h 5477157"/>
              <a:gd name="connsiteX1386" fmla="*/ 2476105 w 4173281"/>
              <a:gd name="connsiteY1386" fmla="*/ 1357444 h 5477157"/>
              <a:gd name="connsiteX1387" fmla="*/ 2473511 w 4173281"/>
              <a:gd name="connsiteY1387" fmla="*/ 1352253 h 5477157"/>
              <a:gd name="connsiteX1388" fmla="*/ 955144 w 4173281"/>
              <a:gd name="connsiteY1388" fmla="*/ 1282176 h 5477157"/>
              <a:gd name="connsiteX1389" fmla="*/ 1033009 w 4173281"/>
              <a:gd name="connsiteY1389" fmla="*/ 1360041 h 5477157"/>
              <a:gd name="connsiteX1390" fmla="*/ 955144 w 4173281"/>
              <a:gd name="connsiteY1390" fmla="*/ 1437906 h 5477157"/>
              <a:gd name="connsiteX1391" fmla="*/ 877279 w 4173281"/>
              <a:gd name="connsiteY1391" fmla="*/ 1360041 h 5477157"/>
              <a:gd name="connsiteX1392" fmla="*/ 955144 w 4173281"/>
              <a:gd name="connsiteY1392" fmla="*/ 1282176 h 5477157"/>
              <a:gd name="connsiteX1393" fmla="*/ 1998534 w 4173281"/>
              <a:gd name="connsiteY1393" fmla="*/ 1274390 h 5477157"/>
              <a:gd name="connsiteX1394" fmla="*/ 2037468 w 4173281"/>
              <a:gd name="connsiteY1394" fmla="*/ 1313321 h 5477157"/>
              <a:gd name="connsiteX1395" fmla="*/ 2029680 w 4173281"/>
              <a:gd name="connsiteY1395" fmla="*/ 1336682 h 5477157"/>
              <a:gd name="connsiteX1396" fmla="*/ 2066017 w 4173281"/>
              <a:gd name="connsiteY1396" fmla="*/ 1414547 h 5477157"/>
              <a:gd name="connsiteX1397" fmla="*/ 2066017 w 4173281"/>
              <a:gd name="connsiteY1397" fmla="*/ 1417141 h 5477157"/>
              <a:gd name="connsiteX1398" fmla="*/ 2112736 w 4173281"/>
              <a:gd name="connsiteY1398" fmla="*/ 1445693 h 5477157"/>
              <a:gd name="connsiteX1399" fmla="*/ 2104951 w 4173281"/>
              <a:gd name="connsiteY1399" fmla="*/ 1414547 h 5477157"/>
              <a:gd name="connsiteX1400" fmla="*/ 2164646 w 4173281"/>
              <a:gd name="connsiteY1400" fmla="*/ 1354849 h 5477157"/>
              <a:gd name="connsiteX1401" fmla="*/ 2213962 w 4173281"/>
              <a:gd name="connsiteY1401" fmla="*/ 1380804 h 5477157"/>
              <a:gd name="connsiteX1402" fmla="*/ 2239917 w 4173281"/>
              <a:gd name="connsiteY1402" fmla="*/ 1365231 h 5477157"/>
              <a:gd name="connsiteX1403" fmla="*/ 2271063 w 4173281"/>
              <a:gd name="connsiteY1403" fmla="*/ 1396377 h 5477157"/>
              <a:gd name="connsiteX1404" fmla="*/ 2239917 w 4173281"/>
              <a:gd name="connsiteY1404" fmla="*/ 1427523 h 5477157"/>
              <a:gd name="connsiteX1405" fmla="*/ 2224344 w 4173281"/>
              <a:gd name="connsiteY1405" fmla="*/ 1422332 h 5477157"/>
              <a:gd name="connsiteX1406" fmla="*/ 2164646 w 4173281"/>
              <a:gd name="connsiteY1406" fmla="*/ 1474242 h 5477157"/>
              <a:gd name="connsiteX1407" fmla="*/ 2123118 w 4173281"/>
              <a:gd name="connsiteY1407" fmla="*/ 1456075 h 5477157"/>
              <a:gd name="connsiteX1408" fmla="*/ 2138691 w 4173281"/>
              <a:gd name="connsiteY1408" fmla="*/ 1510579 h 5477157"/>
              <a:gd name="connsiteX1409" fmla="*/ 2040062 w 4173281"/>
              <a:gd name="connsiteY1409" fmla="*/ 1609208 h 5477157"/>
              <a:gd name="connsiteX1410" fmla="*/ 1941433 w 4173281"/>
              <a:gd name="connsiteY1410" fmla="*/ 1510579 h 5477157"/>
              <a:gd name="connsiteX1411" fmla="*/ 1894714 w 4173281"/>
              <a:gd name="connsiteY1411" fmla="*/ 1552107 h 5477157"/>
              <a:gd name="connsiteX1412" fmla="*/ 1845401 w 4173281"/>
              <a:gd name="connsiteY1412" fmla="*/ 1502794 h 5477157"/>
              <a:gd name="connsiteX1413" fmla="*/ 1894714 w 4173281"/>
              <a:gd name="connsiteY1413" fmla="*/ 1453478 h 5477157"/>
              <a:gd name="connsiteX1414" fmla="*/ 1899905 w 4173281"/>
              <a:gd name="connsiteY1414" fmla="*/ 1453478 h 5477157"/>
              <a:gd name="connsiteX1415" fmla="*/ 1886929 w 4173281"/>
              <a:gd name="connsiteY1415" fmla="*/ 1409356 h 5477157"/>
              <a:gd name="connsiteX1416" fmla="*/ 1959603 w 4173281"/>
              <a:gd name="connsiteY1416" fmla="*/ 1321109 h 5477157"/>
              <a:gd name="connsiteX1417" fmla="*/ 1959603 w 4173281"/>
              <a:gd name="connsiteY1417" fmla="*/ 1313321 h 5477157"/>
              <a:gd name="connsiteX1418" fmla="*/ 1998534 w 4173281"/>
              <a:gd name="connsiteY1418" fmla="*/ 1274390 h 5477157"/>
              <a:gd name="connsiteX1419" fmla="*/ 1305537 w 4173281"/>
              <a:gd name="connsiteY1419" fmla="*/ 1232863 h 5477157"/>
              <a:gd name="connsiteX1420" fmla="*/ 1321110 w 4173281"/>
              <a:gd name="connsiteY1420" fmla="*/ 1248436 h 5477157"/>
              <a:gd name="connsiteX1421" fmla="*/ 1305537 w 4173281"/>
              <a:gd name="connsiteY1421" fmla="*/ 1264009 h 5477157"/>
              <a:gd name="connsiteX1422" fmla="*/ 1289964 w 4173281"/>
              <a:gd name="connsiteY1422" fmla="*/ 1248436 h 5477157"/>
              <a:gd name="connsiteX1423" fmla="*/ 1305537 w 4173281"/>
              <a:gd name="connsiteY1423" fmla="*/ 1232863 h 5477157"/>
              <a:gd name="connsiteX1424" fmla="*/ 1881735 w 4173281"/>
              <a:gd name="connsiteY1424" fmla="*/ 1212099 h 5477157"/>
              <a:gd name="connsiteX1425" fmla="*/ 1920669 w 4173281"/>
              <a:gd name="connsiteY1425" fmla="*/ 1251030 h 5477157"/>
              <a:gd name="connsiteX1426" fmla="*/ 1881735 w 4173281"/>
              <a:gd name="connsiteY1426" fmla="*/ 1289964 h 5477157"/>
              <a:gd name="connsiteX1427" fmla="*/ 1842804 w 4173281"/>
              <a:gd name="connsiteY1427" fmla="*/ 1251030 h 5477157"/>
              <a:gd name="connsiteX1428" fmla="*/ 1881735 w 4173281"/>
              <a:gd name="connsiteY1428" fmla="*/ 1212099 h 5477157"/>
              <a:gd name="connsiteX1429" fmla="*/ 1746768 w 4173281"/>
              <a:gd name="connsiteY1429" fmla="*/ 1206908 h 5477157"/>
              <a:gd name="connsiteX1430" fmla="*/ 1829824 w 4173281"/>
              <a:gd name="connsiteY1430" fmla="*/ 1289964 h 5477157"/>
              <a:gd name="connsiteX1431" fmla="*/ 1785702 w 4173281"/>
              <a:gd name="connsiteY1431" fmla="*/ 1362638 h 5477157"/>
              <a:gd name="connsiteX1432" fmla="*/ 1718219 w 4173281"/>
              <a:gd name="connsiteY1432" fmla="*/ 1417142 h 5477157"/>
              <a:gd name="connsiteX1433" fmla="*/ 1702647 w 4173281"/>
              <a:gd name="connsiteY1433" fmla="*/ 1422333 h 5477157"/>
              <a:gd name="connsiteX1434" fmla="*/ 1668904 w 4173281"/>
              <a:gd name="connsiteY1434" fmla="*/ 1398975 h 5477157"/>
              <a:gd name="connsiteX1435" fmla="*/ 1645546 w 4173281"/>
              <a:gd name="connsiteY1435" fmla="*/ 1344468 h 5477157"/>
              <a:gd name="connsiteX1436" fmla="*/ 1663713 w 4173281"/>
              <a:gd name="connsiteY1436" fmla="*/ 1297749 h 5477157"/>
              <a:gd name="connsiteX1437" fmla="*/ 1663713 w 4173281"/>
              <a:gd name="connsiteY1437" fmla="*/ 1289964 h 5477157"/>
              <a:gd name="connsiteX1438" fmla="*/ 1746768 w 4173281"/>
              <a:gd name="connsiteY1438" fmla="*/ 1206908 h 5477157"/>
              <a:gd name="connsiteX1439" fmla="*/ 2190601 w 4173281"/>
              <a:gd name="connsiteY1439" fmla="*/ 1196527 h 5477157"/>
              <a:gd name="connsiteX1440" fmla="*/ 2221747 w 4173281"/>
              <a:gd name="connsiteY1440" fmla="*/ 1209501 h 5477157"/>
              <a:gd name="connsiteX1441" fmla="*/ 2237320 w 4173281"/>
              <a:gd name="connsiteY1441" fmla="*/ 1206907 h 5477157"/>
              <a:gd name="connsiteX1442" fmla="*/ 2302206 w 4173281"/>
              <a:gd name="connsiteY1442" fmla="*/ 1271793 h 5477157"/>
              <a:gd name="connsiteX1443" fmla="*/ 2237320 w 4173281"/>
              <a:gd name="connsiteY1443" fmla="*/ 1336682 h 5477157"/>
              <a:gd name="connsiteX1444" fmla="*/ 2172431 w 4173281"/>
              <a:gd name="connsiteY1444" fmla="*/ 1274387 h 5477157"/>
              <a:gd name="connsiteX1445" fmla="*/ 2149073 w 4173281"/>
              <a:gd name="connsiteY1445" fmla="*/ 1235456 h 5477157"/>
              <a:gd name="connsiteX1446" fmla="*/ 2190601 w 4173281"/>
              <a:gd name="connsiteY1446" fmla="*/ 1196527 h 5477157"/>
              <a:gd name="connsiteX1447" fmla="*/ 2551376 w 4173281"/>
              <a:gd name="connsiteY1447" fmla="*/ 1180952 h 5477157"/>
              <a:gd name="connsiteX1448" fmla="*/ 2520230 w 4173281"/>
              <a:gd name="connsiteY1448" fmla="*/ 1199122 h 5477157"/>
              <a:gd name="connsiteX1449" fmla="*/ 2496870 w 4173281"/>
              <a:gd name="connsiteY1449" fmla="*/ 1191333 h 5477157"/>
              <a:gd name="connsiteX1450" fmla="*/ 2463130 w 4173281"/>
              <a:gd name="connsiteY1450" fmla="*/ 1232861 h 5477157"/>
              <a:gd name="connsiteX1451" fmla="*/ 2502060 w 4173281"/>
              <a:gd name="connsiteY1451" fmla="*/ 1297749 h 5477157"/>
              <a:gd name="connsiteX1452" fmla="*/ 2502060 w 4173281"/>
              <a:gd name="connsiteY1452" fmla="*/ 1302940 h 5477157"/>
              <a:gd name="connsiteX1453" fmla="*/ 2504657 w 4173281"/>
              <a:gd name="connsiteY1453" fmla="*/ 1300343 h 5477157"/>
              <a:gd name="connsiteX1454" fmla="*/ 2502060 w 4173281"/>
              <a:gd name="connsiteY1454" fmla="*/ 1287368 h 5477157"/>
              <a:gd name="connsiteX1455" fmla="*/ 2551376 w 4173281"/>
              <a:gd name="connsiteY1455" fmla="*/ 1238052 h 5477157"/>
              <a:gd name="connsiteX1456" fmla="*/ 2553970 w 4173281"/>
              <a:gd name="connsiteY1456" fmla="*/ 1238052 h 5477157"/>
              <a:gd name="connsiteX1457" fmla="*/ 2572141 w 4173281"/>
              <a:gd name="connsiteY1457" fmla="*/ 1199122 h 5477157"/>
              <a:gd name="connsiteX1458" fmla="*/ 2579926 w 4173281"/>
              <a:gd name="connsiteY1458" fmla="*/ 1191333 h 5477157"/>
              <a:gd name="connsiteX1459" fmla="*/ 2566949 w 4173281"/>
              <a:gd name="connsiteY1459" fmla="*/ 1180952 h 5477157"/>
              <a:gd name="connsiteX1460" fmla="*/ 2561758 w 4173281"/>
              <a:gd name="connsiteY1460" fmla="*/ 1180952 h 5477157"/>
              <a:gd name="connsiteX1461" fmla="*/ 498335 w 4173281"/>
              <a:gd name="connsiteY1461" fmla="*/ 1178366 h 5477157"/>
              <a:gd name="connsiteX1462" fmla="*/ 526887 w 4173281"/>
              <a:gd name="connsiteY1462" fmla="*/ 1206905 h 5477157"/>
              <a:gd name="connsiteX1463" fmla="*/ 498335 w 4173281"/>
              <a:gd name="connsiteY1463" fmla="*/ 1235457 h 5477157"/>
              <a:gd name="connsiteX1464" fmla="*/ 469786 w 4173281"/>
              <a:gd name="connsiteY1464" fmla="*/ 1206905 h 5477157"/>
              <a:gd name="connsiteX1465" fmla="*/ 498335 w 4173281"/>
              <a:gd name="connsiteY1465" fmla="*/ 1178366 h 5477157"/>
              <a:gd name="connsiteX1466" fmla="*/ 1801276 w 4173281"/>
              <a:gd name="connsiteY1466" fmla="*/ 1175771 h 5477157"/>
              <a:gd name="connsiteX1467" fmla="*/ 1816849 w 4173281"/>
              <a:gd name="connsiteY1467" fmla="*/ 1191345 h 5477157"/>
              <a:gd name="connsiteX1468" fmla="*/ 1801276 w 4173281"/>
              <a:gd name="connsiteY1468" fmla="*/ 1206908 h 5477157"/>
              <a:gd name="connsiteX1469" fmla="*/ 1785703 w 4173281"/>
              <a:gd name="connsiteY1469" fmla="*/ 1191345 h 5477157"/>
              <a:gd name="connsiteX1470" fmla="*/ 1801276 w 4173281"/>
              <a:gd name="connsiteY1470" fmla="*/ 1175771 h 5477157"/>
              <a:gd name="connsiteX1471" fmla="*/ 1648141 w 4173281"/>
              <a:gd name="connsiteY1471" fmla="*/ 1162795 h 5477157"/>
              <a:gd name="connsiteX1472" fmla="*/ 1681884 w 4173281"/>
              <a:gd name="connsiteY1472" fmla="*/ 1196534 h 5477157"/>
              <a:gd name="connsiteX1473" fmla="*/ 1648141 w 4173281"/>
              <a:gd name="connsiteY1473" fmla="*/ 1230266 h 5477157"/>
              <a:gd name="connsiteX1474" fmla="*/ 1614401 w 4173281"/>
              <a:gd name="connsiteY1474" fmla="*/ 1196534 h 5477157"/>
              <a:gd name="connsiteX1475" fmla="*/ 1648141 w 4173281"/>
              <a:gd name="connsiteY1475" fmla="*/ 1162795 h 5477157"/>
              <a:gd name="connsiteX1476" fmla="*/ 2504657 w 4173281"/>
              <a:gd name="connsiteY1476" fmla="*/ 1095302 h 5477157"/>
              <a:gd name="connsiteX1477" fmla="*/ 2457939 w 4173281"/>
              <a:gd name="connsiteY1477" fmla="*/ 1118660 h 5477157"/>
              <a:gd name="connsiteX1478" fmla="*/ 2455341 w 4173281"/>
              <a:gd name="connsiteY1478" fmla="*/ 1126447 h 5477157"/>
              <a:gd name="connsiteX1479" fmla="*/ 2476105 w 4173281"/>
              <a:gd name="connsiteY1479" fmla="*/ 1142021 h 5477157"/>
              <a:gd name="connsiteX1480" fmla="*/ 2496870 w 4173281"/>
              <a:gd name="connsiteY1480" fmla="*/ 1121257 h 5477157"/>
              <a:gd name="connsiteX1481" fmla="*/ 2504657 w 4173281"/>
              <a:gd name="connsiteY1481" fmla="*/ 1095302 h 5477157"/>
              <a:gd name="connsiteX1482" fmla="*/ 2120521 w 4173281"/>
              <a:gd name="connsiteY1482" fmla="*/ 1082333 h 5477157"/>
              <a:gd name="connsiteX1483" fmla="*/ 2164646 w 4173281"/>
              <a:gd name="connsiteY1483" fmla="*/ 1126456 h 5477157"/>
              <a:gd name="connsiteX1484" fmla="*/ 2120521 w 4173281"/>
              <a:gd name="connsiteY1484" fmla="*/ 1170579 h 5477157"/>
              <a:gd name="connsiteX1485" fmla="*/ 2076399 w 4173281"/>
              <a:gd name="connsiteY1485" fmla="*/ 1126456 h 5477157"/>
              <a:gd name="connsiteX1486" fmla="*/ 2120521 w 4173281"/>
              <a:gd name="connsiteY1486" fmla="*/ 1082333 h 5477157"/>
              <a:gd name="connsiteX1487" fmla="*/ 2356713 w 4173281"/>
              <a:gd name="connsiteY1487" fmla="*/ 1071941 h 5477157"/>
              <a:gd name="connsiteX1488" fmla="*/ 2359309 w 4173281"/>
              <a:gd name="connsiteY1488" fmla="*/ 1084920 h 5477157"/>
              <a:gd name="connsiteX1489" fmla="*/ 2359309 w 4173281"/>
              <a:gd name="connsiteY1489" fmla="*/ 1090111 h 5477157"/>
              <a:gd name="connsiteX1490" fmla="*/ 2364500 w 4173281"/>
              <a:gd name="connsiteY1490" fmla="*/ 1090111 h 5477157"/>
              <a:gd name="connsiteX1491" fmla="*/ 2369691 w 4173281"/>
              <a:gd name="connsiteY1491" fmla="*/ 1090111 h 5477157"/>
              <a:gd name="connsiteX1492" fmla="*/ 2356713 w 4173281"/>
              <a:gd name="connsiteY1492" fmla="*/ 1071941 h 5477157"/>
              <a:gd name="connsiteX1493" fmla="*/ 1448289 w 4173281"/>
              <a:gd name="connsiteY1493" fmla="*/ 1048590 h 5477157"/>
              <a:gd name="connsiteX1494" fmla="*/ 1507987 w 4173281"/>
              <a:gd name="connsiteY1494" fmla="*/ 1108285 h 5477157"/>
              <a:gd name="connsiteX1495" fmla="*/ 1448289 w 4173281"/>
              <a:gd name="connsiteY1495" fmla="*/ 1167984 h 5477157"/>
              <a:gd name="connsiteX1496" fmla="*/ 1388594 w 4173281"/>
              <a:gd name="connsiteY1496" fmla="*/ 1108285 h 5477157"/>
              <a:gd name="connsiteX1497" fmla="*/ 1448289 w 4173281"/>
              <a:gd name="connsiteY1497" fmla="*/ 1048590 h 5477157"/>
              <a:gd name="connsiteX1498" fmla="*/ 2143882 w 4173281"/>
              <a:gd name="connsiteY1498" fmla="*/ 1017444 h 5477157"/>
              <a:gd name="connsiteX1499" fmla="*/ 2175028 w 4173281"/>
              <a:gd name="connsiteY1499" fmla="*/ 1048590 h 5477157"/>
              <a:gd name="connsiteX1500" fmla="*/ 2143882 w 4173281"/>
              <a:gd name="connsiteY1500" fmla="*/ 1079736 h 5477157"/>
              <a:gd name="connsiteX1501" fmla="*/ 2112736 w 4173281"/>
              <a:gd name="connsiteY1501" fmla="*/ 1048590 h 5477157"/>
              <a:gd name="connsiteX1502" fmla="*/ 2143882 w 4173281"/>
              <a:gd name="connsiteY1502" fmla="*/ 1017444 h 5477157"/>
              <a:gd name="connsiteX1503" fmla="*/ 2564352 w 4173281"/>
              <a:gd name="connsiteY1503" fmla="*/ 999266 h 5477157"/>
              <a:gd name="connsiteX1504" fmla="*/ 2548780 w 4173281"/>
              <a:gd name="connsiteY1504" fmla="*/ 1004458 h 5477157"/>
              <a:gd name="connsiteX1505" fmla="*/ 2533206 w 4173281"/>
              <a:gd name="connsiteY1505" fmla="*/ 1001863 h 5477157"/>
              <a:gd name="connsiteX1506" fmla="*/ 2535803 w 4173281"/>
              <a:gd name="connsiteY1506" fmla="*/ 1022627 h 5477157"/>
              <a:gd name="connsiteX1507" fmla="*/ 2551376 w 4173281"/>
              <a:gd name="connsiteY1507" fmla="*/ 1038201 h 5477157"/>
              <a:gd name="connsiteX1508" fmla="*/ 2548780 w 4173281"/>
              <a:gd name="connsiteY1508" fmla="*/ 1045986 h 5477157"/>
              <a:gd name="connsiteX1509" fmla="*/ 2564352 w 4173281"/>
              <a:gd name="connsiteY1509" fmla="*/ 1069346 h 5477157"/>
              <a:gd name="connsiteX1510" fmla="*/ 2587713 w 4173281"/>
              <a:gd name="connsiteY1510" fmla="*/ 1077131 h 5477157"/>
              <a:gd name="connsiteX1511" fmla="*/ 2608477 w 4173281"/>
              <a:gd name="connsiteY1511" fmla="*/ 1056367 h 5477157"/>
              <a:gd name="connsiteX1512" fmla="*/ 2595498 w 4173281"/>
              <a:gd name="connsiteY1512" fmla="*/ 1017436 h 5477157"/>
              <a:gd name="connsiteX1513" fmla="*/ 2564352 w 4173281"/>
              <a:gd name="connsiteY1513" fmla="*/ 999266 h 5477157"/>
              <a:gd name="connsiteX1514" fmla="*/ 1876544 w 4173281"/>
              <a:gd name="connsiteY1514" fmla="*/ 983701 h 5477157"/>
              <a:gd name="connsiteX1515" fmla="*/ 1931050 w 4173281"/>
              <a:gd name="connsiteY1515" fmla="*/ 1033014 h 5477157"/>
              <a:gd name="connsiteX1516" fmla="*/ 1925859 w 4173281"/>
              <a:gd name="connsiteY1516" fmla="*/ 1058970 h 5477157"/>
              <a:gd name="connsiteX1517" fmla="*/ 1936241 w 4173281"/>
              <a:gd name="connsiteY1517" fmla="*/ 1077140 h 5477157"/>
              <a:gd name="connsiteX1518" fmla="*/ 1982960 w 4173281"/>
              <a:gd name="connsiteY1518" fmla="*/ 1058970 h 5477157"/>
              <a:gd name="connsiteX1519" fmla="*/ 2050443 w 4173281"/>
              <a:gd name="connsiteY1519" fmla="*/ 1126453 h 5477157"/>
              <a:gd name="connsiteX1520" fmla="*/ 1982960 w 4173281"/>
              <a:gd name="connsiteY1520" fmla="*/ 1193936 h 5477157"/>
              <a:gd name="connsiteX1521" fmla="*/ 1918072 w 4173281"/>
              <a:gd name="connsiteY1521" fmla="*/ 1136835 h 5477157"/>
              <a:gd name="connsiteX1522" fmla="*/ 1892117 w 4173281"/>
              <a:gd name="connsiteY1522" fmla="*/ 1144623 h 5477157"/>
              <a:gd name="connsiteX1523" fmla="*/ 1845398 w 4173281"/>
              <a:gd name="connsiteY1523" fmla="*/ 1097903 h 5477157"/>
              <a:gd name="connsiteX1524" fmla="*/ 1847995 w 4173281"/>
              <a:gd name="connsiteY1524" fmla="*/ 1084925 h 5477157"/>
              <a:gd name="connsiteX1525" fmla="*/ 1822040 w 4173281"/>
              <a:gd name="connsiteY1525" fmla="*/ 1038206 h 5477157"/>
              <a:gd name="connsiteX1526" fmla="*/ 1876544 w 4173281"/>
              <a:gd name="connsiteY1526" fmla="*/ 983701 h 5477157"/>
              <a:gd name="connsiteX1527" fmla="*/ 2146479 w 4173281"/>
              <a:gd name="connsiteY1527" fmla="*/ 869498 h 5477157"/>
              <a:gd name="connsiteX1528" fmla="*/ 2182816 w 4173281"/>
              <a:gd name="connsiteY1528" fmla="*/ 905835 h 5477157"/>
              <a:gd name="connsiteX1529" fmla="*/ 2146479 w 4173281"/>
              <a:gd name="connsiteY1529" fmla="*/ 942172 h 5477157"/>
              <a:gd name="connsiteX1530" fmla="*/ 2110142 w 4173281"/>
              <a:gd name="connsiteY1530" fmla="*/ 905835 h 5477157"/>
              <a:gd name="connsiteX1531" fmla="*/ 2146479 w 4173281"/>
              <a:gd name="connsiteY1531" fmla="*/ 869498 h 5477157"/>
              <a:gd name="connsiteX1532" fmla="*/ 1629973 w 4173281"/>
              <a:gd name="connsiteY1532" fmla="*/ 864308 h 5477157"/>
              <a:gd name="connsiteX1533" fmla="*/ 1689671 w 4173281"/>
              <a:gd name="connsiteY1533" fmla="*/ 924003 h 5477157"/>
              <a:gd name="connsiteX1534" fmla="*/ 1629973 w 4173281"/>
              <a:gd name="connsiteY1534" fmla="*/ 983701 h 5477157"/>
              <a:gd name="connsiteX1535" fmla="*/ 1570278 w 4173281"/>
              <a:gd name="connsiteY1535" fmla="*/ 924003 h 5477157"/>
              <a:gd name="connsiteX1536" fmla="*/ 1629973 w 4173281"/>
              <a:gd name="connsiteY1536" fmla="*/ 864308 h 5477157"/>
              <a:gd name="connsiteX1537" fmla="*/ 2297015 w 4173281"/>
              <a:gd name="connsiteY1537" fmla="*/ 853923 h 5477157"/>
              <a:gd name="connsiteX1538" fmla="*/ 2330758 w 4173281"/>
              <a:gd name="connsiteY1538" fmla="*/ 887664 h 5477157"/>
              <a:gd name="connsiteX1539" fmla="*/ 2297015 w 4173281"/>
              <a:gd name="connsiteY1539" fmla="*/ 921406 h 5477157"/>
              <a:gd name="connsiteX1540" fmla="*/ 2263275 w 4173281"/>
              <a:gd name="connsiteY1540" fmla="*/ 887664 h 5477157"/>
              <a:gd name="connsiteX1541" fmla="*/ 2297015 w 4173281"/>
              <a:gd name="connsiteY1541" fmla="*/ 853923 h 5477157"/>
              <a:gd name="connsiteX1542" fmla="*/ 2421598 w 4173281"/>
              <a:gd name="connsiteY1542" fmla="*/ 827975 h 5477157"/>
              <a:gd name="connsiteX1543" fmla="*/ 2455341 w 4173281"/>
              <a:gd name="connsiteY1543" fmla="*/ 861715 h 5477157"/>
              <a:gd name="connsiteX1544" fmla="*/ 2421598 w 4173281"/>
              <a:gd name="connsiteY1544" fmla="*/ 895459 h 5477157"/>
              <a:gd name="connsiteX1545" fmla="*/ 2387858 w 4173281"/>
              <a:gd name="connsiteY1545" fmla="*/ 861715 h 5477157"/>
              <a:gd name="connsiteX1546" fmla="*/ 2421598 w 4173281"/>
              <a:gd name="connsiteY1546" fmla="*/ 827975 h 5477157"/>
              <a:gd name="connsiteX1547" fmla="*/ 1954408 w 4173281"/>
              <a:gd name="connsiteY1547" fmla="*/ 814987 h 5477157"/>
              <a:gd name="connsiteX1548" fmla="*/ 2019297 w 4173281"/>
              <a:gd name="connsiteY1548" fmla="*/ 879876 h 5477157"/>
              <a:gd name="connsiteX1549" fmla="*/ 1954408 w 4173281"/>
              <a:gd name="connsiteY1549" fmla="*/ 944762 h 5477157"/>
              <a:gd name="connsiteX1550" fmla="*/ 1889522 w 4173281"/>
              <a:gd name="connsiteY1550" fmla="*/ 879876 h 5477157"/>
              <a:gd name="connsiteX1551" fmla="*/ 1954408 w 4173281"/>
              <a:gd name="connsiteY1551" fmla="*/ 814987 h 5477157"/>
              <a:gd name="connsiteX1552" fmla="*/ 2582522 w 4173281"/>
              <a:gd name="connsiteY1552" fmla="*/ 812390 h 5477157"/>
              <a:gd name="connsiteX1553" fmla="*/ 2579926 w 4173281"/>
              <a:gd name="connsiteY1553" fmla="*/ 814988 h 5477157"/>
              <a:gd name="connsiteX1554" fmla="*/ 2585116 w 4173281"/>
              <a:gd name="connsiteY1554" fmla="*/ 825370 h 5477157"/>
              <a:gd name="connsiteX1555" fmla="*/ 2592904 w 4173281"/>
              <a:gd name="connsiteY1555" fmla="*/ 822773 h 5477157"/>
              <a:gd name="connsiteX1556" fmla="*/ 2582522 w 4173281"/>
              <a:gd name="connsiteY1556" fmla="*/ 812390 h 5477157"/>
              <a:gd name="connsiteX1557" fmla="*/ 1321107 w 4173281"/>
              <a:gd name="connsiteY1557" fmla="*/ 716367 h 5477157"/>
              <a:gd name="connsiteX1558" fmla="*/ 1339277 w 4173281"/>
              <a:gd name="connsiteY1558" fmla="*/ 734536 h 5477157"/>
              <a:gd name="connsiteX1559" fmla="*/ 1321107 w 4173281"/>
              <a:gd name="connsiteY1559" fmla="*/ 752704 h 5477157"/>
              <a:gd name="connsiteX1560" fmla="*/ 1302940 w 4173281"/>
              <a:gd name="connsiteY1560" fmla="*/ 734536 h 5477157"/>
              <a:gd name="connsiteX1561" fmla="*/ 1321107 w 4173281"/>
              <a:gd name="connsiteY1561" fmla="*/ 716367 h 5477157"/>
              <a:gd name="connsiteX1562" fmla="*/ 2042658 w 4173281"/>
              <a:gd name="connsiteY1562" fmla="*/ 690413 h 5477157"/>
              <a:gd name="connsiteX1563" fmla="*/ 2063422 w 4173281"/>
              <a:gd name="connsiteY1563" fmla="*/ 711178 h 5477157"/>
              <a:gd name="connsiteX1564" fmla="*/ 2042658 w 4173281"/>
              <a:gd name="connsiteY1564" fmla="*/ 731942 h 5477157"/>
              <a:gd name="connsiteX1565" fmla="*/ 2021894 w 4173281"/>
              <a:gd name="connsiteY1565" fmla="*/ 711178 h 5477157"/>
              <a:gd name="connsiteX1566" fmla="*/ 2042658 w 4173281"/>
              <a:gd name="connsiteY1566" fmla="*/ 690413 h 5477157"/>
              <a:gd name="connsiteX1567" fmla="*/ 2486487 w 4173281"/>
              <a:gd name="connsiteY1567" fmla="*/ 648876 h 5477157"/>
              <a:gd name="connsiteX1568" fmla="*/ 2496870 w 4173281"/>
              <a:gd name="connsiteY1568" fmla="*/ 661852 h 5477157"/>
              <a:gd name="connsiteX1569" fmla="*/ 2504657 w 4173281"/>
              <a:gd name="connsiteY1569" fmla="*/ 648876 h 5477157"/>
              <a:gd name="connsiteX1570" fmla="*/ 2494275 w 4173281"/>
              <a:gd name="connsiteY1570" fmla="*/ 648876 h 5477157"/>
              <a:gd name="connsiteX1571" fmla="*/ 2439769 w 4173281"/>
              <a:gd name="connsiteY1571" fmla="*/ 620323 h 5477157"/>
              <a:gd name="connsiteX1572" fmla="*/ 2398240 w 4173281"/>
              <a:gd name="connsiteY1572" fmla="*/ 643684 h 5477157"/>
              <a:gd name="connsiteX1573" fmla="*/ 2398240 w 4173281"/>
              <a:gd name="connsiteY1573" fmla="*/ 651469 h 5477157"/>
              <a:gd name="connsiteX1574" fmla="*/ 2398240 w 4173281"/>
              <a:gd name="connsiteY1574" fmla="*/ 659257 h 5477157"/>
              <a:gd name="connsiteX1575" fmla="*/ 2403431 w 4173281"/>
              <a:gd name="connsiteY1575" fmla="*/ 661852 h 5477157"/>
              <a:gd name="connsiteX1576" fmla="*/ 2406029 w 4173281"/>
              <a:gd name="connsiteY1576" fmla="*/ 661852 h 5477157"/>
              <a:gd name="connsiteX1577" fmla="*/ 2429386 w 4173281"/>
              <a:gd name="connsiteY1577" fmla="*/ 669639 h 5477157"/>
              <a:gd name="connsiteX1578" fmla="*/ 2437175 w 4173281"/>
              <a:gd name="connsiteY1578" fmla="*/ 664448 h 5477157"/>
              <a:gd name="connsiteX1579" fmla="*/ 2468320 w 4173281"/>
              <a:gd name="connsiteY1579" fmla="*/ 646278 h 5477157"/>
              <a:gd name="connsiteX1580" fmla="*/ 2439769 w 4173281"/>
              <a:gd name="connsiteY1580" fmla="*/ 620323 h 5477157"/>
              <a:gd name="connsiteX1581" fmla="*/ 2470915 w 4173281"/>
              <a:gd name="connsiteY1581" fmla="*/ 521695 h 5477157"/>
              <a:gd name="connsiteX1582" fmla="*/ 2470915 w 4173281"/>
              <a:gd name="connsiteY1582" fmla="*/ 529482 h 5477157"/>
              <a:gd name="connsiteX1583" fmla="*/ 2476105 w 4173281"/>
              <a:gd name="connsiteY1583" fmla="*/ 524291 h 5477157"/>
              <a:gd name="connsiteX1584" fmla="*/ 2470915 w 4173281"/>
              <a:gd name="connsiteY1584" fmla="*/ 521695 h 5477157"/>
              <a:gd name="connsiteX1585" fmla="*/ 2138690 w 4173281"/>
              <a:gd name="connsiteY1585" fmla="*/ 480177 h 5477157"/>
              <a:gd name="connsiteX1586" fmla="*/ 2195791 w 4173281"/>
              <a:gd name="connsiteY1586" fmla="*/ 537278 h 5477157"/>
              <a:gd name="connsiteX1587" fmla="*/ 2138690 w 4173281"/>
              <a:gd name="connsiteY1587" fmla="*/ 594379 h 5477157"/>
              <a:gd name="connsiteX1588" fmla="*/ 2081589 w 4173281"/>
              <a:gd name="connsiteY1588" fmla="*/ 537278 h 5477157"/>
              <a:gd name="connsiteX1589" fmla="*/ 2138690 w 4173281"/>
              <a:gd name="connsiteY1589" fmla="*/ 480177 h 5477157"/>
              <a:gd name="connsiteX1590" fmla="*/ 1858377 w 4173281"/>
              <a:gd name="connsiteY1590" fmla="*/ 462004 h 5477157"/>
              <a:gd name="connsiteX1591" fmla="*/ 1954411 w 4173281"/>
              <a:gd name="connsiteY1591" fmla="*/ 558036 h 5477157"/>
              <a:gd name="connsiteX1592" fmla="*/ 1858377 w 4173281"/>
              <a:gd name="connsiteY1592" fmla="*/ 654070 h 5477157"/>
              <a:gd name="connsiteX1593" fmla="*/ 1762345 w 4173281"/>
              <a:gd name="connsiteY1593" fmla="*/ 558036 h 5477157"/>
              <a:gd name="connsiteX1594" fmla="*/ 1858377 w 4173281"/>
              <a:gd name="connsiteY1594" fmla="*/ 462004 h 5477157"/>
              <a:gd name="connsiteX1595" fmla="*/ 3410634 w 4173281"/>
              <a:gd name="connsiteY1595" fmla="*/ 304663 h 5477157"/>
              <a:gd name="connsiteX1596" fmla="*/ 3395471 w 4173281"/>
              <a:gd name="connsiteY1596" fmla="*/ 315002 h 5477157"/>
              <a:gd name="connsiteX1597" fmla="*/ 3398505 w 4173281"/>
              <a:gd name="connsiteY1597" fmla="*/ 317498 h 5477157"/>
              <a:gd name="connsiteX1598" fmla="*/ 3413055 w 4173281"/>
              <a:gd name="connsiteY1598" fmla="*/ 310104 h 5477157"/>
              <a:gd name="connsiteX1599" fmla="*/ 3437191 w 4173281"/>
              <a:gd name="connsiteY1599" fmla="*/ 245232 h 5477157"/>
              <a:gd name="connsiteX1600" fmla="*/ 3432039 w 4173281"/>
              <a:gd name="connsiteY1600" fmla="*/ 278068 h 5477157"/>
              <a:gd name="connsiteX1601" fmla="*/ 3455626 w 4173281"/>
              <a:gd name="connsiteY1601" fmla="*/ 284642 h 5477157"/>
              <a:gd name="connsiteX1602" fmla="*/ 3457544 w 4173281"/>
              <a:gd name="connsiteY1602" fmla="*/ 289474 h 5477157"/>
              <a:gd name="connsiteX1603" fmla="*/ 3483311 w 4173281"/>
              <a:gd name="connsiteY1603" fmla="*/ 278673 h 5477157"/>
              <a:gd name="connsiteX1604" fmla="*/ 3447530 w 4173281"/>
              <a:gd name="connsiteY1604" fmla="*/ 260393 h 5477157"/>
              <a:gd name="connsiteX1605" fmla="*/ 3437191 w 4173281"/>
              <a:gd name="connsiteY1605" fmla="*/ 245232 h 5477157"/>
              <a:gd name="connsiteX1606" fmla="*/ 2354116 w 4173281"/>
              <a:gd name="connsiteY1606" fmla="*/ 23367 h 5477157"/>
              <a:gd name="connsiteX1607" fmla="*/ 2372286 w 4173281"/>
              <a:gd name="connsiteY1607" fmla="*/ 41534 h 5477157"/>
              <a:gd name="connsiteX1608" fmla="*/ 2354116 w 4173281"/>
              <a:gd name="connsiteY1608" fmla="*/ 59705 h 5477157"/>
              <a:gd name="connsiteX1609" fmla="*/ 2335949 w 4173281"/>
              <a:gd name="connsiteY1609" fmla="*/ 41534 h 5477157"/>
              <a:gd name="connsiteX1610" fmla="*/ 2354116 w 4173281"/>
              <a:gd name="connsiteY1610" fmla="*/ 23367 h 5477157"/>
              <a:gd name="connsiteX1611" fmla="*/ 2465724 w 4173281"/>
              <a:gd name="connsiteY1611" fmla="*/ 12985 h 5477157"/>
              <a:gd name="connsiteX1612" fmla="*/ 2486488 w 4173281"/>
              <a:gd name="connsiteY1612" fmla="*/ 33750 h 5477157"/>
              <a:gd name="connsiteX1613" fmla="*/ 2465724 w 4173281"/>
              <a:gd name="connsiteY1613" fmla="*/ 54514 h 5477157"/>
              <a:gd name="connsiteX1614" fmla="*/ 2444960 w 4173281"/>
              <a:gd name="connsiteY1614" fmla="*/ 33750 h 5477157"/>
              <a:gd name="connsiteX1615" fmla="*/ 2465724 w 4173281"/>
              <a:gd name="connsiteY1615" fmla="*/ 12985 h 5477157"/>
              <a:gd name="connsiteX1616" fmla="*/ 2624051 w 4173281"/>
              <a:gd name="connsiteY1616" fmla="*/ 0 h 5477157"/>
              <a:gd name="connsiteX1617" fmla="*/ 2662981 w 4173281"/>
              <a:gd name="connsiteY1617" fmla="*/ 25955 h 5477157"/>
              <a:gd name="connsiteX1618" fmla="*/ 2696724 w 4173281"/>
              <a:gd name="connsiteY1618" fmla="*/ 49313 h 5477157"/>
              <a:gd name="connsiteX1619" fmla="*/ 2720082 w 4173281"/>
              <a:gd name="connsiteY1619" fmla="*/ 41529 h 5477157"/>
              <a:gd name="connsiteX1620" fmla="*/ 2761610 w 4173281"/>
              <a:gd name="connsiteY1620" fmla="*/ 83056 h 5477157"/>
              <a:gd name="connsiteX1621" fmla="*/ 2748634 w 4173281"/>
              <a:gd name="connsiteY1621" fmla="*/ 111606 h 5477157"/>
              <a:gd name="connsiteX1622" fmla="*/ 2764206 w 4173281"/>
              <a:gd name="connsiteY1622" fmla="*/ 132370 h 5477157"/>
              <a:gd name="connsiteX1623" fmla="*/ 2774589 w 4173281"/>
              <a:gd name="connsiteY1623" fmla="*/ 132370 h 5477157"/>
              <a:gd name="connsiteX1624" fmla="*/ 2805735 w 4173281"/>
              <a:gd name="connsiteY1624" fmla="*/ 140157 h 5477157"/>
              <a:gd name="connsiteX1625" fmla="*/ 2891385 w 4173281"/>
              <a:gd name="connsiteY1625" fmla="*/ 90841 h 5477157"/>
              <a:gd name="connsiteX1626" fmla="*/ 2982228 w 4173281"/>
              <a:gd name="connsiteY1626" fmla="*/ 153134 h 5477157"/>
              <a:gd name="connsiteX1627" fmla="*/ 3034139 w 4173281"/>
              <a:gd name="connsiteY1627" fmla="*/ 199852 h 5477157"/>
              <a:gd name="connsiteX1628" fmla="*/ 3083452 w 4173281"/>
              <a:gd name="connsiteY1628" fmla="*/ 262144 h 5477157"/>
              <a:gd name="connsiteX1629" fmla="*/ 3085039 w 4173281"/>
              <a:gd name="connsiteY1629" fmla="*/ 261711 h 5477157"/>
              <a:gd name="connsiteX1630" fmla="*/ 3077717 w 4173281"/>
              <a:gd name="connsiteY1630" fmla="*/ 241917 h 5477157"/>
              <a:gd name="connsiteX1631" fmla="*/ 3091413 w 4173281"/>
              <a:gd name="connsiteY1631" fmla="*/ 213137 h 5477157"/>
              <a:gd name="connsiteX1632" fmla="*/ 3150083 w 4173281"/>
              <a:gd name="connsiteY1632" fmla="*/ 215778 h 5477157"/>
              <a:gd name="connsiteX1633" fmla="*/ 3159280 w 4173281"/>
              <a:gd name="connsiteY1633" fmla="*/ 235941 h 5477157"/>
              <a:gd name="connsiteX1634" fmla="*/ 3158084 w 4173281"/>
              <a:gd name="connsiteY1634" fmla="*/ 249853 h 5477157"/>
              <a:gd name="connsiteX1635" fmla="*/ 3184758 w 4173281"/>
              <a:gd name="connsiteY1635" fmla="*/ 254845 h 5477157"/>
              <a:gd name="connsiteX1636" fmla="*/ 3201437 w 4173281"/>
              <a:gd name="connsiteY1636" fmla="*/ 265183 h 5477157"/>
              <a:gd name="connsiteX1637" fmla="*/ 3205472 w 4173281"/>
              <a:gd name="connsiteY1637" fmla="*/ 265807 h 5477157"/>
              <a:gd name="connsiteX1638" fmla="*/ 3245789 w 4173281"/>
              <a:gd name="connsiteY1638" fmla="*/ 293572 h 5477157"/>
              <a:gd name="connsiteX1639" fmla="*/ 3271062 w 4173281"/>
              <a:gd name="connsiteY1639" fmla="*/ 344310 h 5477157"/>
              <a:gd name="connsiteX1640" fmla="*/ 3280808 w 4173281"/>
              <a:gd name="connsiteY1640" fmla="*/ 331890 h 5477157"/>
              <a:gd name="connsiteX1641" fmla="*/ 3324048 w 4173281"/>
              <a:gd name="connsiteY1641" fmla="*/ 309952 h 5477157"/>
              <a:gd name="connsiteX1642" fmla="*/ 3318796 w 4173281"/>
              <a:gd name="connsiteY1642" fmla="*/ 304206 h 5477157"/>
              <a:gd name="connsiteX1643" fmla="*/ 3305347 w 4173281"/>
              <a:gd name="connsiteY1643" fmla="*/ 235625 h 5477157"/>
              <a:gd name="connsiteX1644" fmla="*/ 3263921 w 4173281"/>
              <a:gd name="connsiteY1644" fmla="*/ 217225 h 5477157"/>
              <a:gd name="connsiteX1645" fmla="*/ 3267716 w 4173281"/>
              <a:gd name="connsiteY1645" fmla="*/ 132889 h 5477157"/>
              <a:gd name="connsiteX1646" fmla="*/ 3352054 w 4173281"/>
              <a:gd name="connsiteY1646" fmla="*/ 136682 h 5477157"/>
              <a:gd name="connsiteX1647" fmla="*/ 3364247 w 4173281"/>
              <a:gd name="connsiteY1647" fmla="*/ 192347 h 5477157"/>
              <a:gd name="connsiteX1648" fmla="*/ 3414758 w 4173281"/>
              <a:gd name="connsiteY1648" fmla="*/ 212989 h 5477157"/>
              <a:gd name="connsiteX1649" fmla="*/ 3421597 w 4173281"/>
              <a:gd name="connsiteY1649" fmla="*/ 224322 h 5477157"/>
              <a:gd name="connsiteX1650" fmla="*/ 3444816 w 4173281"/>
              <a:gd name="connsiteY1650" fmla="*/ 157391 h 5477157"/>
              <a:gd name="connsiteX1651" fmla="*/ 3463813 w 4173281"/>
              <a:gd name="connsiteY1651" fmla="*/ 143549 h 5477157"/>
              <a:gd name="connsiteX1652" fmla="*/ 3429719 w 4173281"/>
              <a:gd name="connsiteY1652" fmla="*/ 125481 h 5477157"/>
              <a:gd name="connsiteX1653" fmla="*/ 3433349 w 4173281"/>
              <a:gd name="connsiteY1653" fmla="*/ 44809 h 5477157"/>
              <a:gd name="connsiteX1654" fmla="*/ 3514020 w 4173281"/>
              <a:gd name="connsiteY1654" fmla="*/ 48439 h 5477157"/>
              <a:gd name="connsiteX1655" fmla="*/ 3510390 w 4173281"/>
              <a:gd name="connsiteY1655" fmla="*/ 129111 h 5477157"/>
              <a:gd name="connsiteX1656" fmla="*/ 3502726 w 4173281"/>
              <a:gd name="connsiteY1656" fmla="*/ 136115 h 5477157"/>
              <a:gd name="connsiteX1657" fmla="*/ 3556739 w 4173281"/>
              <a:gd name="connsiteY1657" fmla="*/ 160589 h 5477157"/>
              <a:gd name="connsiteX1658" fmla="*/ 3575936 w 4173281"/>
              <a:gd name="connsiteY1658" fmla="*/ 223918 h 5477157"/>
              <a:gd name="connsiteX1659" fmla="*/ 3592218 w 4173281"/>
              <a:gd name="connsiteY1659" fmla="*/ 224420 h 5477157"/>
              <a:gd name="connsiteX1660" fmla="*/ 3605253 w 4173281"/>
              <a:gd name="connsiteY1660" fmla="*/ 233486 h 5477157"/>
              <a:gd name="connsiteX1661" fmla="*/ 3638818 w 4173281"/>
              <a:gd name="connsiteY1661" fmla="*/ 222467 h 5477157"/>
              <a:gd name="connsiteX1662" fmla="*/ 3679222 w 4173281"/>
              <a:gd name="connsiteY1662" fmla="*/ 213284 h 5477157"/>
              <a:gd name="connsiteX1663" fmla="*/ 3678059 w 4173281"/>
              <a:gd name="connsiteY1663" fmla="*/ 210140 h 5477157"/>
              <a:gd name="connsiteX1664" fmla="*/ 3691754 w 4173281"/>
              <a:gd name="connsiteY1664" fmla="*/ 181363 h 5477157"/>
              <a:gd name="connsiteX1665" fmla="*/ 3750425 w 4173281"/>
              <a:gd name="connsiteY1665" fmla="*/ 184003 h 5477157"/>
              <a:gd name="connsiteX1666" fmla="*/ 3757751 w 4173281"/>
              <a:gd name="connsiteY1666" fmla="*/ 198974 h 5477157"/>
              <a:gd name="connsiteX1667" fmla="*/ 3808565 w 4173281"/>
              <a:gd name="connsiteY1667" fmla="*/ 193717 h 5477157"/>
              <a:gd name="connsiteX1668" fmla="*/ 3955620 w 4173281"/>
              <a:gd name="connsiteY1668" fmla="*/ 247305 h 5477157"/>
              <a:gd name="connsiteX1669" fmla="*/ 3531793 w 4173281"/>
              <a:gd name="connsiteY1669" fmla="*/ 723370 h 5477157"/>
              <a:gd name="connsiteX1670" fmla="*/ 3318958 w 4173281"/>
              <a:gd name="connsiteY1670" fmla="*/ 822215 h 5477157"/>
              <a:gd name="connsiteX1671" fmla="*/ 3240086 w 4173281"/>
              <a:gd name="connsiteY1671" fmla="*/ 848106 h 5477157"/>
              <a:gd name="connsiteX1672" fmla="*/ 2599862 w 4173281"/>
              <a:gd name="connsiteY1672" fmla="*/ 4372410 h 5477157"/>
              <a:gd name="connsiteX1673" fmla="*/ 2694314 w 4173281"/>
              <a:gd name="connsiteY1673" fmla="*/ 4443373 h 5477157"/>
              <a:gd name="connsiteX1674" fmla="*/ 2698789 w 4173281"/>
              <a:gd name="connsiteY1674" fmla="*/ 4444290 h 5477157"/>
              <a:gd name="connsiteX1675" fmla="*/ 2725758 w 4173281"/>
              <a:gd name="connsiteY1675" fmla="*/ 4462498 h 5477157"/>
              <a:gd name="connsiteX1676" fmla="*/ 2731814 w 4173281"/>
              <a:gd name="connsiteY1676" fmla="*/ 4471546 h 5477157"/>
              <a:gd name="connsiteX1677" fmla="*/ 2778431 w 4173281"/>
              <a:gd name="connsiteY1677" fmla="*/ 4506570 h 5477157"/>
              <a:gd name="connsiteX1678" fmla="*/ 2758077 w 4173281"/>
              <a:gd name="connsiteY1678" fmla="*/ 4510299 h 5477157"/>
              <a:gd name="connsiteX1679" fmla="*/ 2745838 w 4173281"/>
              <a:gd name="connsiteY1679" fmla="*/ 4503002 h 5477157"/>
              <a:gd name="connsiteX1680" fmla="*/ 2748793 w 4173281"/>
              <a:gd name="connsiteY1680" fmla="*/ 4520573 h 5477157"/>
              <a:gd name="connsiteX1681" fmla="*/ 2743215 w 4173281"/>
              <a:gd name="connsiteY1681" fmla="*/ 4547932 h 5477157"/>
              <a:gd name="connsiteX1682" fmla="*/ 2743757 w 4173281"/>
              <a:gd name="connsiteY1682" fmla="*/ 4547308 h 5477157"/>
              <a:gd name="connsiteX1683" fmla="*/ 2787590 w 4173281"/>
              <a:gd name="connsiteY1683" fmla="*/ 4530391 h 5477157"/>
              <a:gd name="connsiteX1684" fmla="*/ 2811538 w 4173281"/>
              <a:gd name="connsiteY1684" fmla="*/ 4531444 h 5477157"/>
              <a:gd name="connsiteX1685" fmla="*/ 2905023 w 4173281"/>
              <a:gd name="connsiteY1685" fmla="*/ 4601679 h 5477157"/>
              <a:gd name="connsiteX1686" fmla="*/ 2895177 w 4173281"/>
              <a:gd name="connsiteY1686" fmla="*/ 4612115 h 5477157"/>
              <a:gd name="connsiteX1687" fmla="*/ 2894687 w 4173281"/>
              <a:gd name="connsiteY1687" fmla="*/ 4638579 h 5477157"/>
              <a:gd name="connsiteX1688" fmla="*/ 2920320 w 4173281"/>
              <a:gd name="connsiteY1688" fmla="*/ 4618626 h 5477157"/>
              <a:gd name="connsiteX1689" fmla="*/ 2926277 w 4173281"/>
              <a:gd name="connsiteY1689" fmla="*/ 4617649 h 5477157"/>
              <a:gd name="connsiteX1690" fmla="*/ 3121844 w 4173281"/>
              <a:gd name="connsiteY1690" fmla="*/ 4764578 h 5477157"/>
              <a:gd name="connsiteX1691" fmla="*/ 3116317 w 4173281"/>
              <a:gd name="connsiteY1691" fmla="*/ 4766906 h 5477157"/>
              <a:gd name="connsiteX1692" fmla="*/ 3115761 w 4173281"/>
              <a:gd name="connsiteY1692" fmla="*/ 4769439 h 5477157"/>
              <a:gd name="connsiteX1693" fmla="*/ 3117183 w 4173281"/>
              <a:gd name="connsiteY1693" fmla="*/ 4775066 h 5477157"/>
              <a:gd name="connsiteX1694" fmla="*/ 3153479 w 4173281"/>
              <a:gd name="connsiteY1694" fmla="*/ 4818568 h 5477157"/>
              <a:gd name="connsiteX1695" fmla="*/ 3155388 w 4173281"/>
              <a:gd name="connsiteY1695" fmla="*/ 4826339 h 5477157"/>
              <a:gd name="connsiteX1696" fmla="*/ 3214056 w 4173281"/>
              <a:gd name="connsiteY1696" fmla="*/ 4837569 h 5477157"/>
              <a:gd name="connsiteX1697" fmla="*/ 3213817 w 4173281"/>
              <a:gd name="connsiteY1697" fmla="*/ 4806410 h 5477157"/>
              <a:gd name="connsiteX1698" fmla="*/ 3252320 w 4173281"/>
              <a:gd name="connsiteY1698" fmla="*/ 4779826 h 5477157"/>
              <a:gd name="connsiteX1699" fmla="*/ 3286494 w 4173281"/>
              <a:gd name="connsiteY1699" fmla="*/ 4757101 h 5477157"/>
              <a:gd name="connsiteX1700" fmla="*/ 3287890 w 4173281"/>
              <a:gd name="connsiteY1700" fmla="*/ 4732520 h 5477157"/>
              <a:gd name="connsiteX1701" fmla="*/ 3341824 w 4173281"/>
              <a:gd name="connsiteY1701" fmla="*/ 4709275 h 5477157"/>
              <a:gd name="connsiteX1702" fmla="*/ 3355425 w 4173281"/>
              <a:gd name="connsiteY1702" fmla="*/ 4723422 h 5477157"/>
              <a:gd name="connsiteX1703" fmla="*/ 3356251 w 4173281"/>
              <a:gd name="connsiteY1703" fmla="*/ 4722506 h 5477157"/>
              <a:gd name="connsiteX1704" fmla="*/ 3379538 w 4173281"/>
              <a:gd name="connsiteY1704" fmla="*/ 4717513 h 5477157"/>
              <a:gd name="connsiteX1705" fmla="*/ 3415221 w 4173281"/>
              <a:gd name="connsiteY1705" fmla="*/ 4697240 h 5477157"/>
              <a:gd name="connsiteX1706" fmla="*/ 3418337 w 4173281"/>
              <a:gd name="connsiteY1706" fmla="*/ 4672817 h 5477157"/>
              <a:gd name="connsiteX1707" fmla="*/ 3473767 w 4173281"/>
              <a:gd name="connsiteY1707" fmla="*/ 4653410 h 5477157"/>
              <a:gd name="connsiteX1708" fmla="*/ 3493864 w 4173281"/>
              <a:gd name="connsiteY1708" fmla="*/ 4677485 h 5477157"/>
              <a:gd name="connsiteX1709" fmla="*/ 3497776 w 4173281"/>
              <a:gd name="connsiteY1709" fmla="*/ 4676714 h 5477157"/>
              <a:gd name="connsiteX1710" fmla="*/ 3582551 w 4173281"/>
              <a:gd name="connsiteY1710" fmla="*/ 4778649 h 5477157"/>
              <a:gd name="connsiteX1711" fmla="*/ 3593256 w 4173281"/>
              <a:gd name="connsiteY1711" fmla="*/ 4765034 h 5477157"/>
              <a:gd name="connsiteX1712" fmla="*/ 3623517 w 4173281"/>
              <a:gd name="connsiteY1712" fmla="*/ 4750794 h 5477157"/>
              <a:gd name="connsiteX1713" fmla="*/ 3621867 w 4173281"/>
              <a:gd name="connsiteY1713" fmla="*/ 4718315 h 5477157"/>
              <a:gd name="connsiteX1714" fmla="*/ 3670369 w 4173281"/>
              <a:gd name="connsiteY1714" fmla="*/ 4701335 h 5477157"/>
              <a:gd name="connsiteX1715" fmla="*/ 3687350 w 4173281"/>
              <a:gd name="connsiteY1715" fmla="*/ 4749837 h 5477157"/>
              <a:gd name="connsiteX1716" fmla="*/ 3679381 w 4173281"/>
              <a:gd name="connsiteY1716" fmla="*/ 4760402 h 5477157"/>
              <a:gd name="connsiteX1717" fmla="*/ 3705201 w 4173281"/>
              <a:gd name="connsiteY1717" fmla="*/ 4856369 h 5477157"/>
              <a:gd name="connsiteX1718" fmla="*/ 3694983 w 4173281"/>
              <a:gd name="connsiteY1718" fmla="*/ 4871611 h 5477157"/>
              <a:gd name="connsiteX1719" fmla="*/ 3727375 w 4173281"/>
              <a:gd name="connsiteY1719" fmla="*/ 4864160 h 5477157"/>
              <a:gd name="connsiteX1720" fmla="*/ 3724689 w 4173281"/>
              <a:gd name="connsiteY1720" fmla="*/ 4839823 h 5477157"/>
              <a:gd name="connsiteX1721" fmla="*/ 3759333 w 4173281"/>
              <a:gd name="connsiteY1721" fmla="*/ 4827693 h 5477157"/>
              <a:gd name="connsiteX1722" fmla="*/ 3771462 w 4173281"/>
              <a:gd name="connsiteY1722" fmla="*/ 4862337 h 5477157"/>
              <a:gd name="connsiteX1723" fmla="*/ 3760030 w 4173281"/>
              <a:gd name="connsiteY1723" fmla="*/ 4874117 h 5477157"/>
              <a:gd name="connsiteX1724" fmla="*/ 3775273 w 4173281"/>
              <a:gd name="connsiteY1724" fmla="*/ 4884337 h 5477157"/>
              <a:gd name="connsiteX1725" fmla="*/ 3780817 w 4173281"/>
              <a:gd name="connsiteY1725" fmla="*/ 4866841 h 5477157"/>
              <a:gd name="connsiteX1726" fmla="*/ 3782894 w 4173281"/>
              <a:gd name="connsiteY1726" fmla="*/ 4850556 h 5477157"/>
              <a:gd name="connsiteX1727" fmla="*/ 3797788 w 4173281"/>
              <a:gd name="connsiteY1727" fmla="*/ 4837564 h 5477157"/>
              <a:gd name="connsiteX1728" fmla="*/ 3882497 w 4173281"/>
              <a:gd name="connsiteY1728" fmla="*/ 4803805 h 5477157"/>
              <a:gd name="connsiteX1729" fmla="*/ 3905557 w 4173281"/>
              <a:gd name="connsiteY1729" fmla="*/ 4810352 h 5477157"/>
              <a:gd name="connsiteX1730" fmla="*/ 3980324 w 4173281"/>
              <a:gd name="connsiteY1730" fmla="*/ 4900254 h 5477157"/>
              <a:gd name="connsiteX1731" fmla="*/ 3968337 w 4173281"/>
              <a:gd name="connsiteY1731" fmla="*/ 4908138 h 5477157"/>
              <a:gd name="connsiteX1732" fmla="*/ 3961757 w 4173281"/>
              <a:gd name="connsiteY1732" fmla="*/ 4933776 h 5477157"/>
              <a:gd name="connsiteX1733" fmla="*/ 3991300 w 4173281"/>
              <a:gd name="connsiteY1733" fmla="*/ 4920272 h 5477157"/>
              <a:gd name="connsiteX1734" fmla="*/ 3997323 w 4173281"/>
              <a:gd name="connsiteY1734" fmla="*/ 4920695 h 5477157"/>
              <a:gd name="connsiteX1735" fmla="*/ 4153733 w 4173281"/>
              <a:gd name="connsiteY1735" fmla="*/ 5108764 h 5477157"/>
              <a:gd name="connsiteX1736" fmla="*/ 4147819 w 4173281"/>
              <a:gd name="connsiteY1736" fmla="*/ 5109755 h 5477157"/>
              <a:gd name="connsiteX1737" fmla="*/ 4146694 w 4173281"/>
              <a:gd name="connsiteY1737" fmla="*/ 5112092 h 5477157"/>
              <a:gd name="connsiteX1738" fmla="*/ 4146779 w 4173281"/>
              <a:gd name="connsiteY1738" fmla="*/ 5117895 h 5477157"/>
              <a:gd name="connsiteX1739" fmla="*/ 4163506 w 4173281"/>
              <a:gd name="connsiteY1739" fmla="*/ 5226768 h 5477157"/>
              <a:gd name="connsiteX1740" fmla="*/ 4151037 w 4173281"/>
              <a:gd name="connsiteY1740" fmla="*/ 5246689 h 5477157"/>
              <a:gd name="connsiteX1741" fmla="*/ 4144456 w 4173281"/>
              <a:gd name="connsiteY1741" fmla="*/ 5272327 h 5477157"/>
              <a:gd name="connsiteX1742" fmla="*/ 4043987 w 4173281"/>
              <a:gd name="connsiteY1742" fmla="*/ 5307502 h 5477157"/>
              <a:gd name="connsiteX1743" fmla="*/ 4003708 w 4173281"/>
              <a:gd name="connsiteY1743" fmla="*/ 5253546 h 5477157"/>
              <a:gd name="connsiteX1744" fmla="*/ 3974947 w 4173281"/>
              <a:gd name="connsiteY1744" fmla="*/ 5193613 h 5477157"/>
              <a:gd name="connsiteX1745" fmla="*/ 3970269 w 4173281"/>
              <a:gd name="connsiteY1745" fmla="*/ 5191362 h 5477157"/>
              <a:gd name="connsiteX1746" fmla="*/ 3950261 w 4173281"/>
              <a:gd name="connsiteY1746" fmla="*/ 5173087 h 5477157"/>
              <a:gd name="connsiteX1747" fmla="*/ 3917264 w 4173281"/>
              <a:gd name="connsiteY1747" fmla="*/ 5181115 h 5477157"/>
              <a:gd name="connsiteX1748" fmla="*/ 3971528 w 4173281"/>
              <a:gd name="connsiteY1748" fmla="*/ 5246363 h 5477157"/>
              <a:gd name="connsiteX1749" fmla="*/ 3965614 w 4173281"/>
              <a:gd name="connsiteY1749" fmla="*/ 5247354 h 5477157"/>
              <a:gd name="connsiteX1750" fmla="*/ 3964489 w 4173281"/>
              <a:gd name="connsiteY1750" fmla="*/ 5249691 h 5477157"/>
              <a:gd name="connsiteX1751" fmla="*/ 3964574 w 4173281"/>
              <a:gd name="connsiteY1751" fmla="*/ 5255494 h 5477157"/>
              <a:gd name="connsiteX1752" fmla="*/ 3981301 w 4173281"/>
              <a:gd name="connsiteY1752" fmla="*/ 5364367 h 5477157"/>
              <a:gd name="connsiteX1753" fmla="*/ 3968832 w 4173281"/>
              <a:gd name="connsiteY1753" fmla="*/ 5384288 h 5477157"/>
              <a:gd name="connsiteX1754" fmla="*/ 3962251 w 4173281"/>
              <a:gd name="connsiteY1754" fmla="*/ 5409926 h 5477157"/>
              <a:gd name="connsiteX1755" fmla="*/ 3890733 w 4173281"/>
              <a:gd name="connsiteY1755" fmla="*/ 5452466 h 5477157"/>
              <a:gd name="connsiteX1756" fmla="*/ 3870615 w 4173281"/>
              <a:gd name="connsiteY1756" fmla="*/ 5447348 h 5477157"/>
              <a:gd name="connsiteX1757" fmla="*/ 3865810 w 4173281"/>
              <a:gd name="connsiteY1757" fmla="*/ 5454712 h 5477157"/>
              <a:gd name="connsiteX1758" fmla="*/ 3784375 w 4173281"/>
              <a:gd name="connsiteY1758" fmla="*/ 5471822 h 5477157"/>
              <a:gd name="connsiteX1759" fmla="*/ 3740413 w 4173281"/>
              <a:gd name="connsiteY1759" fmla="*/ 5420823 h 5477157"/>
              <a:gd name="connsiteX1760" fmla="*/ 3707522 w 4173281"/>
              <a:gd name="connsiteY1760" fmla="*/ 5363053 h 5477157"/>
              <a:gd name="connsiteX1761" fmla="*/ 3702698 w 4173281"/>
              <a:gd name="connsiteY1761" fmla="*/ 5361135 h 5477157"/>
              <a:gd name="connsiteX1762" fmla="*/ 3681458 w 4173281"/>
              <a:gd name="connsiteY1762" fmla="*/ 5344307 h 5477157"/>
              <a:gd name="connsiteX1763" fmla="*/ 3592304 w 4173281"/>
              <a:gd name="connsiteY1763" fmla="*/ 5350755 h 5477157"/>
              <a:gd name="connsiteX1764" fmla="*/ 3585071 w 4173281"/>
              <a:gd name="connsiteY1764" fmla="*/ 5347879 h 5477157"/>
              <a:gd name="connsiteX1765" fmla="*/ 3581727 w 4173281"/>
              <a:gd name="connsiteY1765" fmla="*/ 5363308 h 5477157"/>
              <a:gd name="connsiteX1766" fmla="*/ 3527792 w 4173281"/>
              <a:gd name="connsiteY1766" fmla="*/ 5386552 h 5477157"/>
              <a:gd name="connsiteX1767" fmla="*/ 3504549 w 4173281"/>
              <a:gd name="connsiteY1767" fmla="*/ 5332618 h 5477157"/>
              <a:gd name="connsiteX1768" fmla="*/ 3539683 w 4173281"/>
              <a:gd name="connsiteY1768" fmla="*/ 5307484 h 5477157"/>
              <a:gd name="connsiteX1769" fmla="*/ 3532743 w 4173281"/>
              <a:gd name="connsiteY1769" fmla="*/ 5212549 h 5477157"/>
              <a:gd name="connsiteX1770" fmla="*/ 3567353 w 4173281"/>
              <a:gd name="connsiteY1770" fmla="*/ 5167657 h 5477157"/>
              <a:gd name="connsiteX1771" fmla="*/ 3554864 w 4173281"/>
              <a:gd name="connsiteY1771" fmla="*/ 5164950 h 5477157"/>
              <a:gd name="connsiteX1772" fmla="*/ 3551336 w 4173281"/>
              <a:gd name="connsiteY1772" fmla="*/ 5180442 h 5477157"/>
              <a:gd name="connsiteX1773" fmla="*/ 3471657 w 4173281"/>
              <a:gd name="connsiteY1773" fmla="*/ 5208338 h 5477157"/>
              <a:gd name="connsiteX1774" fmla="*/ 3457652 w 4173281"/>
              <a:gd name="connsiteY1774" fmla="*/ 5197568 h 5477157"/>
              <a:gd name="connsiteX1775" fmla="*/ 3459711 w 4173281"/>
              <a:gd name="connsiteY1775" fmla="*/ 5206553 h 5477157"/>
              <a:gd name="connsiteX1776" fmla="*/ 3456142 w 4173281"/>
              <a:gd name="connsiteY1776" fmla="*/ 5229574 h 5477157"/>
              <a:gd name="connsiteX1777" fmla="*/ 3378614 w 4173281"/>
              <a:gd name="connsiteY1777" fmla="*/ 5262987 h 5477157"/>
              <a:gd name="connsiteX1778" fmla="*/ 3345199 w 4173281"/>
              <a:gd name="connsiteY1778" fmla="*/ 5185457 h 5477157"/>
              <a:gd name="connsiteX1779" fmla="*/ 3389953 w 4173281"/>
              <a:gd name="connsiteY1779" fmla="*/ 5150182 h 5477157"/>
              <a:gd name="connsiteX1780" fmla="*/ 3382248 w 4173281"/>
              <a:gd name="connsiteY1780" fmla="*/ 5124774 h 5477157"/>
              <a:gd name="connsiteX1781" fmla="*/ 3384800 w 4173281"/>
              <a:gd name="connsiteY1781" fmla="*/ 5107200 h 5477157"/>
              <a:gd name="connsiteX1782" fmla="*/ 3381584 w 4173281"/>
              <a:gd name="connsiteY1782" fmla="*/ 5111482 h 5477157"/>
              <a:gd name="connsiteX1783" fmla="*/ 3339363 w 4173281"/>
              <a:gd name="connsiteY1783" fmla="*/ 5132804 h 5477157"/>
              <a:gd name="connsiteX1784" fmla="*/ 3331801 w 4173281"/>
              <a:gd name="connsiteY1784" fmla="*/ 5134649 h 5477157"/>
              <a:gd name="connsiteX1785" fmla="*/ 3338012 w 4173281"/>
              <a:gd name="connsiteY1785" fmla="*/ 5149163 h 5477157"/>
              <a:gd name="connsiteX1786" fmla="*/ 3307510 w 4173281"/>
              <a:gd name="connsiteY1786" fmla="*/ 5199351 h 5477157"/>
              <a:gd name="connsiteX1787" fmla="*/ 3257322 w 4173281"/>
              <a:gd name="connsiteY1787" fmla="*/ 5168848 h 5477157"/>
              <a:gd name="connsiteX1788" fmla="*/ 3258569 w 4173281"/>
              <a:gd name="connsiteY1788" fmla="*/ 5151854 h 5477157"/>
              <a:gd name="connsiteX1789" fmla="*/ 3227050 w 4173281"/>
              <a:gd name="connsiteY1789" fmla="*/ 5152440 h 5477157"/>
              <a:gd name="connsiteX1790" fmla="*/ 3195089 w 4173281"/>
              <a:gd name="connsiteY1790" fmla="*/ 5078281 h 5477157"/>
              <a:gd name="connsiteX1791" fmla="*/ 3207462 w 4173281"/>
              <a:gd name="connsiteY1791" fmla="*/ 5059459 h 5477157"/>
              <a:gd name="connsiteX1792" fmla="*/ 3211728 w 4173281"/>
              <a:gd name="connsiteY1792" fmla="*/ 5056565 h 5477157"/>
              <a:gd name="connsiteX1793" fmla="*/ 3210759 w 4173281"/>
              <a:gd name="connsiteY1793" fmla="*/ 5054641 h 5477157"/>
              <a:gd name="connsiteX1794" fmla="*/ 3212970 w 4173281"/>
              <a:gd name="connsiteY1794" fmla="*/ 4997999 h 5477157"/>
              <a:gd name="connsiteX1795" fmla="*/ 3198456 w 4173281"/>
              <a:gd name="connsiteY1795" fmla="*/ 5004210 h 5477157"/>
              <a:gd name="connsiteX1796" fmla="*/ 3149993 w 4173281"/>
              <a:gd name="connsiteY1796" fmla="*/ 5002677 h 5477157"/>
              <a:gd name="connsiteX1797" fmla="*/ 3151838 w 4173281"/>
              <a:gd name="connsiteY1797" fmla="*/ 5010240 h 5477157"/>
              <a:gd name="connsiteX1798" fmla="*/ 3130685 w 4173281"/>
              <a:gd name="connsiteY1798" fmla="*/ 5076849 h 5477157"/>
              <a:gd name="connsiteX1799" fmla="*/ 3158178 w 4173281"/>
              <a:gd name="connsiteY1799" fmla="*/ 5112888 h 5477157"/>
              <a:gd name="connsiteX1800" fmla="*/ 3159310 w 4173281"/>
              <a:gd name="connsiteY1800" fmla="*/ 5136864 h 5477157"/>
              <a:gd name="connsiteX1801" fmla="*/ 3158743 w 4173281"/>
              <a:gd name="connsiteY1801" fmla="*/ 5138428 h 5477157"/>
              <a:gd name="connsiteX1802" fmla="*/ 3175530 w 4173281"/>
              <a:gd name="connsiteY1802" fmla="*/ 5134831 h 5477157"/>
              <a:gd name="connsiteX1803" fmla="*/ 3258586 w 4173281"/>
              <a:gd name="connsiteY1803" fmla="*/ 5217887 h 5477157"/>
              <a:gd name="connsiteX1804" fmla="*/ 3178127 w 4173281"/>
              <a:gd name="connsiteY1804" fmla="*/ 5300943 h 5477157"/>
              <a:gd name="connsiteX1805" fmla="*/ 3204082 w 4173281"/>
              <a:gd name="connsiteY1805" fmla="*/ 5345065 h 5477157"/>
              <a:gd name="connsiteX1806" fmla="*/ 3149575 w 4173281"/>
              <a:gd name="connsiteY1806" fmla="*/ 5399572 h 5477157"/>
              <a:gd name="connsiteX1807" fmla="*/ 3097665 w 4173281"/>
              <a:gd name="connsiteY1807" fmla="*/ 5360638 h 5477157"/>
              <a:gd name="connsiteX1808" fmla="*/ 3095071 w 4173281"/>
              <a:gd name="connsiteY1808" fmla="*/ 5347662 h 5477157"/>
              <a:gd name="connsiteX1809" fmla="*/ 3097665 w 4173281"/>
              <a:gd name="connsiteY1809" fmla="*/ 5337280 h 5477157"/>
              <a:gd name="connsiteX1810" fmla="*/ 3102856 w 4173281"/>
              <a:gd name="connsiteY1810" fmla="*/ 5321707 h 5477157"/>
              <a:gd name="connsiteX1811" fmla="*/ 3100262 w 4173281"/>
              <a:gd name="connsiteY1811" fmla="*/ 5321707 h 5477157"/>
              <a:gd name="connsiteX1812" fmla="*/ 3037970 w 4173281"/>
              <a:gd name="connsiteY1812" fmla="*/ 5373617 h 5477157"/>
              <a:gd name="connsiteX1813" fmla="*/ 2973081 w 4173281"/>
              <a:gd name="connsiteY1813" fmla="*/ 5308728 h 5477157"/>
              <a:gd name="connsiteX1814" fmla="*/ 2973081 w 4173281"/>
              <a:gd name="connsiteY1814" fmla="*/ 5300943 h 5477157"/>
              <a:gd name="connsiteX1815" fmla="*/ 2947126 w 4173281"/>
              <a:gd name="connsiteY1815" fmla="*/ 5272391 h 5477157"/>
              <a:gd name="connsiteX1816" fmla="*/ 2897813 w 4173281"/>
              <a:gd name="connsiteY1816" fmla="*/ 5215290 h 5477157"/>
              <a:gd name="connsiteX1817" fmla="*/ 2908943 w 4173281"/>
              <a:gd name="connsiteY1817" fmla="*/ 5181607 h 5477157"/>
              <a:gd name="connsiteX1818" fmla="*/ 2893565 w 4173281"/>
              <a:gd name="connsiteY1818" fmla="*/ 5180658 h 5477157"/>
              <a:gd name="connsiteX1819" fmla="*/ 2867385 w 4173281"/>
              <a:gd name="connsiteY1819" fmla="*/ 5161122 h 5477157"/>
              <a:gd name="connsiteX1820" fmla="*/ 2858674 w 4173281"/>
              <a:gd name="connsiteY1820" fmla="*/ 5142730 h 5477157"/>
              <a:gd name="connsiteX1821" fmla="*/ 2852411 w 4173281"/>
              <a:gd name="connsiteY1821" fmla="*/ 5158419 h 5477157"/>
              <a:gd name="connsiteX1822" fmla="*/ 2846657 w 4173281"/>
              <a:gd name="connsiteY1822" fmla="*/ 5204852 h 5477157"/>
              <a:gd name="connsiteX1823" fmla="*/ 2788088 w 4173281"/>
              <a:gd name="connsiteY1823" fmla="*/ 5209199 h 5477157"/>
              <a:gd name="connsiteX1824" fmla="*/ 2783742 w 4173281"/>
              <a:gd name="connsiteY1824" fmla="*/ 5150630 h 5477157"/>
              <a:gd name="connsiteX1825" fmla="*/ 2795875 w 4173281"/>
              <a:gd name="connsiteY1825" fmla="*/ 5140529 h 5477157"/>
              <a:gd name="connsiteX1826" fmla="*/ 2803260 w 4173281"/>
              <a:gd name="connsiteY1826" fmla="*/ 5116058 h 5477157"/>
              <a:gd name="connsiteX1827" fmla="*/ 2813699 w 4173281"/>
              <a:gd name="connsiteY1827" fmla="*/ 5107920 h 5477157"/>
              <a:gd name="connsiteX1828" fmla="*/ 2805292 w 4173281"/>
              <a:gd name="connsiteY1828" fmla="*/ 5093821 h 5477157"/>
              <a:gd name="connsiteX1829" fmla="*/ 2783600 w 4173281"/>
              <a:gd name="connsiteY1829" fmla="*/ 5099114 h 5477157"/>
              <a:gd name="connsiteX1830" fmla="*/ 2755240 w 4173281"/>
              <a:gd name="connsiteY1830" fmla="*/ 5110648 h 5477157"/>
              <a:gd name="connsiteX1831" fmla="*/ 2754207 w 4173281"/>
              <a:gd name="connsiteY1831" fmla="*/ 5110316 h 5477157"/>
              <a:gd name="connsiteX1832" fmla="*/ 2753966 w 4173281"/>
              <a:gd name="connsiteY1832" fmla="*/ 5114164 h 5477157"/>
              <a:gd name="connsiteX1833" fmla="*/ 2746428 w 4173281"/>
              <a:gd name="connsiteY1833" fmla="*/ 5136424 h 5477157"/>
              <a:gd name="connsiteX1834" fmla="*/ 2745937 w 4173281"/>
              <a:gd name="connsiteY1834" fmla="*/ 5162888 h 5477157"/>
              <a:gd name="connsiteX1835" fmla="*/ 2686157 w 4173281"/>
              <a:gd name="connsiteY1835" fmla="*/ 5220775 h 5477157"/>
              <a:gd name="connsiteX1836" fmla="*/ 2661016 w 4173281"/>
              <a:gd name="connsiteY1836" fmla="*/ 5220363 h 5477157"/>
              <a:gd name="connsiteX1837" fmla="*/ 2653735 w 4173281"/>
              <a:gd name="connsiteY1837" fmla="*/ 5233893 h 5477157"/>
              <a:gd name="connsiteX1838" fmla="*/ 2600457 w 4173281"/>
              <a:gd name="connsiteY1838" fmla="*/ 5259929 h 5477157"/>
              <a:gd name="connsiteX1839" fmla="*/ 2608322 w 4173281"/>
              <a:gd name="connsiteY1839" fmla="*/ 5266707 h 5477157"/>
              <a:gd name="connsiteX1840" fmla="*/ 2614298 w 4173281"/>
              <a:gd name="connsiteY1840" fmla="*/ 5347239 h 5477157"/>
              <a:gd name="connsiteX1841" fmla="*/ 2533766 w 4173281"/>
              <a:gd name="connsiteY1841" fmla="*/ 5353215 h 5477157"/>
              <a:gd name="connsiteX1842" fmla="*/ 2527790 w 4173281"/>
              <a:gd name="connsiteY1842" fmla="*/ 5272683 h 5477157"/>
              <a:gd name="connsiteX1843" fmla="*/ 2561344 w 4173281"/>
              <a:gd name="connsiteY1843" fmla="*/ 5253630 h 5477157"/>
              <a:gd name="connsiteX1844" fmla="*/ 2541952 w 4173281"/>
              <a:gd name="connsiteY1844" fmla="*/ 5240347 h 5477157"/>
              <a:gd name="connsiteX1845" fmla="*/ 2516795 w 4173281"/>
              <a:gd name="connsiteY1845" fmla="*/ 5174119 h 5477157"/>
              <a:gd name="connsiteX1846" fmla="*/ 2510289 w 4173281"/>
              <a:gd name="connsiteY1846" fmla="*/ 5185647 h 5477157"/>
              <a:gd name="connsiteX1847" fmla="*/ 2460400 w 4173281"/>
              <a:gd name="connsiteY1847" fmla="*/ 5207750 h 5477157"/>
              <a:gd name="connsiteX1848" fmla="*/ 2449833 w 4173281"/>
              <a:gd name="connsiteY1848" fmla="*/ 5263747 h 5477157"/>
              <a:gd name="connsiteX1849" fmla="*/ 2365640 w 4173281"/>
              <a:gd name="connsiteY1849" fmla="*/ 5269992 h 5477157"/>
              <a:gd name="connsiteX1850" fmla="*/ 2359392 w 4173281"/>
              <a:gd name="connsiteY1850" fmla="*/ 5185802 h 5477157"/>
              <a:gd name="connsiteX1851" fmla="*/ 2378150 w 4173281"/>
              <a:gd name="connsiteY1851" fmla="*/ 5171987 h 5477157"/>
              <a:gd name="connsiteX1852" fmla="*/ 2380231 w 4173281"/>
              <a:gd name="connsiteY1852" fmla="*/ 5171443 h 5477157"/>
              <a:gd name="connsiteX1853" fmla="*/ 2363021 w 4173281"/>
              <a:gd name="connsiteY1853" fmla="*/ 5159616 h 5477157"/>
              <a:gd name="connsiteX1854" fmla="*/ 2357621 w 4173281"/>
              <a:gd name="connsiteY1854" fmla="*/ 5128206 h 5477157"/>
              <a:gd name="connsiteX1855" fmla="*/ 2388224 w 4173281"/>
              <a:gd name="connsiteY1855" fmla="*/ 5097717 h 5477157"/>
              <a:gd name="connsiteX1856" fmla="*/ 2375666 w 4173281"/>
              <a:gd name="connsiteY1856" fmla="*/ 5072429 h 5477157"/>
              <a:gd name="connsiteX1857" fmla="*/ 2372935 w 4173281"/>
              <a:gd name="connsiteY1857" fmla="*/ 5070695 h 5477157"/>
              <a:gd name="connsiteX1858" fmla="*/ 2362832 w 4173281"/>
              <a:gd name="connsiteY1858" fmla="*/ 5058563 h 5477157"/>
              <a:gd name="connsiteX1859" fmla="*/ 2339046 w 4173281"/>
              <a:gd name="connsiteY1859" fmla="*/ 5110016 h 5477157"/>
              <a:gd name="connsiteX1860" fmla="*/ 2251671 w 4173281"/>
              <a:gd name="connsiteY1860" fmla="*/ 5147786 h 5477157"/>
              <a:gd name="connsiteX1861" fmla="*/ 2245645 w 4173281"/>
              <a:gd name="connsiteY1861" fmla="*/ 5190562 h 5477157"/>
              <a:gd name="connsiteX1862" fmla="*/ 2187076 w 4173281"/>
              <a:gd name="connsiteY1862" fmla="*/ 5194909 h 5477157"/>
              <a:gd name="connsiteX1863" fmla="*/ 2182730 w 4173281"/>
              <a:gd name="connsiteY1863" fmla="*/ 5136340 h 5477157"/>
              <a:gd name="connsiteX1864" fmla="*/ 2194861 w 4173281"/>
              <a:gd name="connsiteY1864" fmla="*/ 5126237 h 5477157"/>
              <a:gd name="connsiteX1865" fmla="*/ 2188965 w 4173281"/>
              <a:gd name="connsiteY1865" fmla="*/ 5121155 h 5477157"/>
              <a:gd name="connsiteX1866" fmla="*/ 2153433 w 4173281"/>
              <a:gd name="connsiteY1866" fmla="*/ 5039134 h 5477157"/>
              <a:gd name="connsiteX1867" fmla="*/ 2128688 w 4173281"/>
              <a:gd name="connsiteY1867" fmla="*/ 5028089 h 5477157"/>
              <a:gd name="connsiteX1868" fmla="*/ 2124756 w 4173281"/>
              <a:gd name="connsiteY1868" fmla="*/ 5024700 h 5477157"/>
              <a:gd name="connsiteX1869" fmla="*/ 2058323 w 4173281"/>
              <a:gd name="connsiteY1869" fmla="*/ 5022268 h 5477157"/>
              <a:gd name="connsiteX1870" fmla="*/ 1992771 w 4173281"/>
              <a:gd name="connsiteY1870" fmla="*/ 5006890 h 5477157"/>
              <a:gd name="connsiteX1871" fmla="*/ 1966869 w 4173281"/>
              <a:gd name="connsiteY1871" fmla="*/ 4955441 h 5477157"/>
              <a:gd name="connsiteX1872" fmla="*/ 1968335 w 4173281"/>
              <a:gd name="connsiteY1872" fmla="*/ 4943061 h 5477157"/>
              <a:gd name="connsiteX1873" fmla="*/ 1936241 w 4173281"/>
              <a:gd name="connsiteY1873" fmla="*/ 4949616 h 5477157"/>
              <a:gd name="connsiteX1874" fmla="*/ 1881738 w 4173281"/>
              <a:gd name="connsiteY1874" fmla="*/ 4934042 h 5477157"/>
              <a:gd name="connsiteX1875" fmla="*/ 1847994 w 4173281"/>
              <a:gd name="connsiteY1875" fmla="*/ 4939234 h 5477157"/>
              <a:gd name="connsiteX1876" fmla="*/ 1816849 w 4173281"/>
              <a:gd name="connsiteY1876" fmla="*/ 4934042 h 5477157"/>
              <a:gd name="connsiteX1877" fmla="*/ 1764938 w 4173281"/>
              <a:gd name="connsiteY1877" fmla="*/ 4962595 h 5477157"/>
              <a:gd name="connsiteX1878" fmla="*/ 1757153 w 4173281"/>
              <a:gd name="connsiteY1878" fmla="*/ 4962595 h 5477157"/>
              <a:gd name="connsiteX1879" fmla="*/ 1741581 w 4173281"/>
              <a:gd name="connsiteY1879" fmla="*/ 4978167 h 5477157"/>
              <a:gd name="connsiteX1880" fmla="*/ 1689671 w 4173281"/>
              <a:gd name="connsiteY1880" fmla="*/ 5027481 h 5477157"/>
              <a:gd name="connsiteX1881" fmla="*/ 1663716 w 4173281"/>
              <a:gd name="connsiteY1881" fmla="*/ 5032672 h 5477157"/>
              <a:gd name="connsiteX1882" fmla="*/ 1629972 w 4173281"/>
              <a:gd name="connsiteY1882" fmla="*/ 5022290 h 5477157"/>
              <a:gd name="connsiteX1883" fmla="*/ 1606615 w 4173281"/>
              <a:gd name="connsiteY1883" fmla="*/ 5037863 h 5477157"/>
              <a:gd name="connsiteX1884" fmla="*/ 1583254 w 4173281"/>
              <a:gd name="connsiteY1884" fmla="*/ 5022290 h 5477157"/>
              <a:gd name="connsiteX1885" fmla="*/ 1572872 w 4173281"/>
              <a:gd name="connsiteY1885" fmla="*/ 5017098 h 5477157"/>
              <a:gd name="connsiteX1886" fmla="*/ 1562490 w 4173281"/>
              <a:gd name="connsiteY1886" fmla="*/ 5022290 h 5477157"/>
              <a:gd name="connsiteX1887" fmla="*/ 1546916 w 4173281"/>
              <a:gd name="connsiteY1887" fmla="*/ 5006717 h 5477157"/>
              <a:gd name="connsiteX1888" fmla="*/ 1557299 w 4173281"/>
              <a:gd name="connsiteY1888" fmla="*/ 4993741 h 5477157"/>
              <a:gd name="connsiteX1889" fmla="*/ 1554705 w 4173281"/>
              <a:gd name="connsiteY1889" fmla="*/ 4980762 h 5477157"/>
              <a:gd name="connsiteX1890" fmla="*/ 1554705 w 4173281"/>
              <a:gd name="connsiteY1890" fmla="*/ 4972977 h 5477157"/>
              <a:gd name="connsiteX1891" fmla="*/ 1471649 w 4173281"/>
              <a:gd name="connsiteY1891" fmla="*/ 5014504 h 5477157"/>
              <a:gd name="connsiteX1892" fmla="*/ 1378210 w 4173281"/>
              <a:gd name="connsiteY1892" fmla="*/ 4913279 h 5477157"/>
              <a:gd name="connsiteX1893" fmla="*/ 1411950 w 4173281"/>
              <a:gd name="connsiteY1893" fmla="*/ 4843201 h 5477157"/>
              <a:gd name="connsiteX1894" fmla="*/ 1409356 w 4173281"/>
              <a:gd name="connsiteY1894" fmla="*/ 4835414 h 5477157"/>
              <a:gd name="connsiteX1895" fmla="*/ 1430121 w 4173281"/>
              <a:gd name="connsiteY1895" fmla="*/ 4812055 h 5477157"/>
              <a:gd name="connsiteX1896" fmla="*/ 1424930 w 4173281"/>
              <a:gd name="connsiteY1896" fmla="*/ 4791291 h 5477157"/>
              <a:gd name="connsiteX1897" fmla="*/ 1424930 w 4173281"/>
              <a:gd name="connsiteY1897" fmla="*/ 4788695 h 5477157"/>
              <a:gd name="connsiteX1898" fmla="*/ 1422333 w 4173281"/>
              <a:gd name="connsiteY1898" fmla="*/ 4773122 h 5477157"/>
              <a:gd name="connsiteX1899" fmla="*/ 1495006 w 4173281"/>
              <a:gd name="connsiteY1899" fmla="*/ 4700448 h 5477157"/>
              <a:gd name="connsiteX1900" fmla="*/ 1567681 w 4173281"/>
              <a:gd name="connsiteY1900" fmla="*/ 4773122 h 5477157"/>
              <a:gd name="connsiteX1901" fmla="*/ 1562490 w 4173281"/>
              <a:gd name="connsiteY1901" fmla="*/ 4796483 h 5477157"/>
              <a:gd name="connsiteX1902" fmla="*/ 1575468 w 4173281"/>
              <a:gd name="connsiteY1902" fmla="*/ 4793885 h 5477157"/>
              <a:gd name="connsiteX1903" fmla="*/ 1658525 w 4173281"/>
              <a:gd name="connsiteY1903" fmla="*/ 4713427 h 5477157"/>
              <a:gd name="connsiteX1904" fmla="*/ 1728602 w 4173281"/>
              <a:gd name="connsiteY1904" fmla="*/ 4752358 h 5477157"/>
              <a:gd name="connsiteX1905" fmla="*/ 1754557 w 4173281"/>
              <a:gd name="connsiteY1905" fmla="*/ 4741975 h 5477157"/>
              <a:gd name="connsiteX1906" fmla="*/ 1793491 w 4173281"/>
              <a:gd name="connsiteY1906" fmla="*/ 4780910 h 5477157"/>
              <a:gd name="connsiteX1907" fmla="*/ 1790894 w 4173281"/>
              <a:gd name="connsiteY1907" fmla="*/ 4796483 h 5477157"/>
              <a:gd name="connsiteX1908" fmla="*/ 1793491 w 4173281"/>
              <a:gd name="connsiteY1908" fmla="*/ 4793885 h 5477157"/>
              <a:gd name="connsiteX1909" fmla="*/ 1845400 w 4173281"/>
              <a:gd name="connsiteY1909" fmla="*/ 4752358 h 5477157"/>
              <a:gd name="connsiteX1910" fmla="*/ 1881738 w 4173281"/>
              <a:gd name="connsiteY1910" fmla="*/ 4767930 h 5477157"/>
              <a:gd name="connsiteX1911" fmla="*/ 1920669 w 4173281"/>
              <a:gd name="connsiteY1911" fmla="*/ 4754955 h 5477157"/>
              <a:gd name="connsiteX1912" fmla="*/ 1915478 w 4173281"/>
              <a:gd name="connsiteY1912" fmla="*/ 4731594 h 5477157"/>
              <a:gd name="connsiteX1913" fmla="*/ 1938839 w 4173281"/>
              <a:gd name="connsiteY1913" fmla="*/ 4692663 h 5477157"/>
              <a:gd name="connsiteX1914" fmla="*/ 1936241 w 4173281"/>
              <a:gd name="connsiteY1914" fmla="*/ 4679684 h 5477157"/>
              <a:gd name="connsiteX1915" fmla="*/ 1936241 w 4173281"/>
              <a:gd name="connsiteY1915" fmla="*/ 4669302 h 5477157"/>
              <a:gd name="connsiteX1916" fmla="*/ 1933647 w 4173281"/>
              <a:gd name="connsiteY1916" fmla="*/ 4669302 h 5477157"/>
              <a:gd name="connsiteX1917" fmla="*/ 1912884 w 4173281"/>
              <a:gd name="connsiteY1917" fmla="*/ 4648538 h 5477157"/>
              <a:gd name="connsiteX1918" fmla="*/ 1933647 w 4173281"/>
              <a:gd name="connsiteY1918" fmla="*/ 4627773 h 5477157"/>
              <a:gd name="connsiteX1919" fmla="*/ 1954411 w 4173281"/>
              <a:gd name="connsiteY1919" fmla="*/ 4643347 h 5477157"/>
              <a:gd name="connsiteX1920" fmla="*/ 1959603 w 4173281"/>
              <a:gd name="connsiteY1920" fmla="*/ 4640753 h 5477157"/>
              <a:gd name="connsiteX1921" fmla="*/ 1959603 w 4173281"/>
              <a:gd name="connsiteY1921" fmla="*/ 4635562 h 5477157"/>
              <a:gd name="connsiteX1922" fmla="*/ 1975175 w 4173281"/>
              <a:gd name="connsiteY1922" fmla="*/ 4619988 h 5477157"/>
              <a:gd name="connsiteX1923" fmla="*/ 1977770 w 4173281"/>
              <a:gd name="connsiteY1923" fmla="*/ 4619988 h 5477157"/>
              <a:gd name="connsiteX1924" fmla="*/ 2034871 w 4173281"/>
              <a:gd name="connsiteY1924" fmla="*/ 4575863 h 5477157"/>
              <a:gd name="connsiteX1925" fmla="*/ 2027086 w 4173281"/>
              <a:gd name="connsiteY1925" fmla="*/ 4557697 h 5477157"/>
              <a:gd name="connsiteX1926" fmla="*/ 1990749 w 4173281"/>
              <a:gd name="connsiteY1926" fmla="*/ 4547315 h 5477157"/>
              <a:gd name="connsiteX1927" fmla="*/ 1990749 w 4173281"/>
              <a:gd name="connsiteY1927" fmla="*/ 4555100 h 5477157"/>
              <a:gd name="connsiteX1928" fmla="*/ 1993343 w 4173281"/>
              <a:gd name="connsiteY1928" fmla="*/ 4562887 h 5477157"/>
              <a:gd name="connsiteX1929" fmla="*/ 1980366 w 4173281"/>
              <a:gd name="connsiteY1929" fmla="*/ 4581055 h 5477157"/>
              <a:gd name="connsiteX1930" fmla="*/ 1897310 w 4173281"/>
              <a:gd name="connsiteY1930" fmla="*/ 4630371 h 5477157"/>
              <a:gd name="connsiteX1931" fmla="*/ 1894714 w 4173281"/>
              <a:gd name="connsiteY1931" fmla="*/ 4630371 h 5477157"/>
              <a:gd name="connsiteX1932" fmla="*/ 1884332 w 4173281"/>
              <a:gd name="connsiteY1932" fmla="*/ 4632965 h 5477157"/>
              <a:gd name="connsiteX1933" fmla="*/ 1866164 w 4173281"/>
              <a:gd name="connsiteY1933" fmla="*/ 4625179 h 5477157"/>
              <a:gd name="connsiteX1934" fmla="*/ 1845400 w 4173281"/>
              <a:gd name="connsiteY1934" fmla="*/ 4617392 h 5477157"/>
              <a:gd name="connsiteX1935" fmla="*/ 1847994 w 4173281"/>
              <a:gd name="connsiteY1935" fmla="*/ 4627773 h 5477157"/>
              <a:gd name="connsiteX1936" fmla="*/ 1835019 w 4173281"/>
              <a:gd name="connsiteY1936" fmla="*/ 4651134 h 5477157"/>
              <a:gd name="connsiteX1937" fmla="*/ 1858678 w 4173281"/>
              <a:gd name="connsiteY1937" fmla="*/ 4666044 h 5477157"/>
              <a:gd name="connsiteX1938" fmla="*/ 1863243 w 4173281"/>
              <a:gd name="connsiteY1938" fmla="*/ 4656000 h 5477157"/>
              <a:gd name="connsiteX1939" fmla="*/ 1873950 w 4173281"/>
              <a:gd name="connsiteY1939" fmla="*/ 4651134 h 5477157"/>
              <a:gd name="connsiteX1940" fmla="*/ 1889523 w 4173281"/>
              <a:gd name="connsiteY1940" fmla="*/ 4666707 h 5477157"/>
              <a:gd name="connsiteX1941" fmla="*/ 1873950 w 4173281"/>
              <a:gd name="connsiteY1941" fmla="*/ 4682280 h 5477157"/>
              <a:gd name="connsiteX1942" fmla="*/ 1863243 w 4173281"/>
              <a:gd name="connsiteY1942" fmla="*/ 4677413 h 5477157"/>
              <a:gd name="connsiteX1943" fmla="*/ 1861761 w 4173281"/>
              <a:gd name="connsiteY1943" fmla="*/ 4674153 h 5477157"/>
              <a:gd name="connsiteX1944" fmla="*/ 1868759 w 4173281"/>
              <a:gd name="connsiteY1944" fmla="*/ 4692663 h 5477157"/>
              <a:gd name="connsiteX1945" fmla="*/ 1858651 w 4173281"/>
              <a:gd name="connsiteY1945" fmla="*/ 4717524 h 5477157"/>
              <a:gd name="connsiteX1946" fmla="*/ 1866165 w 4173281"/>
              <a:gd name="connsiteY1946" fmla="*/ 4713426 h 5477157"/>
              <a:gd name="connsiteX1947" fmla="*/ 1881738 w 4173281"/>
              <a:gd name="connsiteY1947" fmla="*/ 4728999 h 5477157"/>
              <a:gd name="connsiteX1948" fmla="*/ 1866165 w 4173281"/>
              <a:gd name="connsiteY1948" fmla="*/ 4744572 h 5477157"/>
              <a:gd name="connsiteX1949" fmla="*/ 1850592 w 4173281"/>
              <a:gd name="connsiteY1949" fmla="*/ 4728999 h 5477157"/>
              <a:gd name="connsiteX1950" fmla="*/ 1853295 w 4173281"/>
              <a:gd name="connsiteY1950" fmla="*/ 4723593 h 5477157"/>
              <a:gd name="connsiteX1951" fmla="*/ 1827231 w 4173281"/>
              <a:gd name="connsiteY1951" fmla="*/ 4734190 h 5477157"/>
              <a:gd name="connsiteX1952" fmla="*/ 1785703 w 4173281"/>
              <a:gd name="connsiteY1952" fmla="*/ 4692663 h 5477157"/>
              <a:gd name="connsiteX1953" fmla="*/ 1811658 w 4173281"/>
              <a:gd name="connsiteY1953" fmla="*/ 4653728 h 5477157"/>
              <a:gd name="connsiteX1954" fmla="*/ 1793491 w 4173281"/>
              <a:gd name="connsiteY1954" fmla="*/ 4627773 h 5477157"/>
              <a:gd name="connsiteX1955" fmla="*/ 1822039 w 4173281"/>
              <a:gd name="connsiteY1955" fmla="*/ 4599224 h 5477157"/>
              <a:gd name="connsiteX1956" fmla="*/ 1827231 w 4173281"/>
              <a:gd name="connsiteY1956" fmla="*/ 4599224 h 5477157"/>
              <a:gd name="connsiteX1957" fmla="*/ 1803873 w 4173281"/>
              <a:gd name="connsiteY1957" fmla="*/ 4557697 h 5477157"/>
              <a:gd name="connsiteX1958" fmla="*/ 1777918 w 4173281"/>
              <a:gd name="connsiteY1958" fmla="*/ 4568078 h 5477157"/>
              <a:gd name="connsiteX1959" fmla="*/ 1744175 w 4173281"/>
              <a:gd name="connsiteY1959" fmla="*/ 4547315 h 5477157"/>
              <a:gd name="connsiteX1960" fmla="*/ 1728602 w 4173281"/>
              <a:gd name="connsiteY1960" fmla="*/ 4549909 h 5477157"/>
              <a:gd name="connsiteX1961" fmla="*/ 1694862 w 4173281"/>
              <a:gd name="connsiteY1961" fmla="*/ 4516168 h 5477157"/>
              <a:gd name="connsiteX1962" fmla="*/ 1697456 w 4173281"/>
              <a:gd name="connsiteY1962" fmla="*/ 4505786 h 5477157"/>
              <a:gd name="connsiteX1963" fmla="*/ 1671501 w 4173281"/>
              <a:gd name="connsiteY1963" fmla="*/ 4516168 h 5477157"/>
              <a:gd name="connsiteX1964" fmla="*/ 1635164 w 4173281"/>
              <a:gd name="connsiteY1964" fmla="*/ 4479831 h 5477157"/>
              <a:gd name="connsiteX1965" fmla="*/ 1640355 w 4173281"/>
              <a:gd name="connsiteY1965" fmla="*/ 4461661 h 5477157"/>
              <a:gd name="connsiteX1966" fmla="*/ 1611806 w 4173281"/>
              <a:gd name="connsiteY1966" fmla="*/ 4435706 h 5477157"/>
              <a:gd name="connsiteX1967" fmla="*/ 1580660 w 4173281"/>
              <a:gd name="connsiteY1967" fmla="*/ 4443495 h 5477157"/>
              <a:gd name="connsiteX1968" fmla="*/ 1575468 w 4173281"/>
              <a:gd name="connsiteY1968" fmla="*/ 4443495 h 5477157"/>
              <a:gd name="connsiteX1969" fmla="*/ 1583254 w 4173281"/>
              <a:gd name="connsiteY1969" fmla="*/ 4464259 h 5477157"/>
              <a:gd name="connsiteX1970" fmla="*/ 1549513 w 4173281"/>
              <a:gd name="connsiteY1970" fmla="*/ 4497999 h 5477157"/>
              <a:gd name="connsiteX1971" fmla="*/ 1515771 w 4173281"/>
              <a:gd name="connsiteY1971" fmla="*/ 4466853 h 5477157"/>
              <a:gd name="connsiteX1972" fmla="*/ 1482031 w 4173281"/>
              <a:gd name="connsiteY1972" fmla="*/ 4430515 h 5477157"/>
              <a:gd name="connsiteX1973" fmla="*/ 1518367 w 4173281"/>
              <a:gd name="connsiteY1973" fmla="*/ 4394179 h 5477157"/>
              <a:gd name="connsiteX1974" fmla="*/ 1520961 w 4173281"/>
              <a:gd name="connsiteY1974" fmla="*/ 4394179 h 5477157"/>
              <a:gd name="connsiteX1975" fmla="*/ 1518367 w 4173281"/>
              <a:gd name="connsiteY1975" fmla="*/ 4378605 h 5477157"/>
              <a:gd name="connsiteX1976" fmla="*/ 1523559 w 4173281"/>
              <a:gd name="connsiteY1976" fmla="*/ 4352650 h 5477157"/>
              <a:gd name="connsiteX1977" fmla="*/ 1489816 w 4173281"/>
              <a:gd name="connsiteY1977" fmla="*/ 4342269 h 5477157"/>
              <a:gd name="connsiteX1978" fmla="*/ 1417142 w 4173281"/>
              <a:gd name="connsiteY1978" fmla="*/ 4407158 h 5477157"/>
              <a:gd name="connsiteX1979" fmla="*/ 1406760 w 4173281"/>
              <a:gd name="connsiteY1979" fmla="*/ 4407158 h 5477157"/>
              <a:gd name="connsiteX1980" fmla="*/ 1393784 w 4173281"/>
              <a:gd name="connsiteY1980" fmla="*/ 4412349 h 5477157"/>
              <a:gd name="connsiteX1981" fmla="*/ 1378210 w 4173281"/>
              <a:gd name="connsiteY1981" fmla="*/ 4396775 h 5477157"/>
              <a:gd name="connsiteX1982" fmla="*/ 1344468 w 4173281"/>
              <a:gd name="connsiteY1982" fmla="*/ 4334484 h 5477157"/>
              <a:gd name="connsiteX1983" fmla="*/ 1347065 w 4173281"/>
              <a:gd name="connsiteY1983" fmla="*/ 4311123 h 5477157"/>
              <a:gd name="connsiteX1984" fmla="*/ 1341874 w 4173281"/>
              <a:gd name="connsiteY1984" fmla="*/ 4303338 h 5477157"/>
              <a:gd name="connsiteX1985" fmla="*/ 1310728 w 4173281"/>
              <a:gd name="connsiteY1985" fmla="*/ 4311123 h 5477157"/>
              <a:gd name="connsiteX1986" fmla="*/ 1300345 w 4173281"/>
              <a:gd name="connsiteY1986" fmla="*/ 4311123 h 5477157"/>
              <a:gd name="connsiteX1987" fmla="*/ 1302939 w 4173281"/>
              <a:gd name="connsiteY1987" fmla="*/ 4321504 h 5477157"/>
              <a:gd name="connsiteX1988" fmla="*/ 1269199 w 4173281"/>
              <a:gd name="connsiteY1988" fmla="*/ 4355248 h 5477157"/>
              <a:gd name="connsiteX1989" fmla="*/ 1235457 w 4173281"/>
              <a:gd name="connsiteY1989" fmla="*/ 4321504 h 5477157"/>
              <a:gd name="connsiteX1990" fmla="*/ 1264009 w 4173281"/>
              <a:gd name="connsiteY1990" fmla="*/ 4287764 h 5477157"/>
              <a:gd name="connsiteX1991" fmla="*/ 1251030 w 4173281"/>
              <a:gd name="connsiteY1991" fmla="*/ 4248831 h 5477157"/>
              <a:gd name="connsiteX1992" fmla="*/ 1256221 w 4173281"/>
              <a:gd name="connsiteY1992" fmla="*/ 4222876 h 5477157"/>
              <a:gd name="connsiteX1993" fmla="*/ 1235457 w 4173281"/>
              <a:gd name="connsiteY1993" fmla="*/ 4196921 h 5477157"/>
              <a:gd name="connsiteX1994" fmla="*/ 1261412 w 4173281"/>
              <a:gd name="connsiteY1994" fmla="*/ 4170966 h 5477157"/>
              <a:gd name="connsiteX1995" fmla="*/ 1287367 w 4173281"/>
              <a:gd name="connsiteY1995" fmla="*/ 4191729 h 5477157"/>
              <a:gd name="connsiteX1996" fmla="*/ 1310728 w 4173281"/>
              <a:gd name="connsiteY1996" fmla="*/ 4186538 h 5477157"/>
              <a:gd name="connsiteX1997" fmla="*/ 1360041 w 4173281"/>
              <a:gd name="connsiteY1997" fmla="*/ 4212493 h 5477157"/>
              <a:gd name="connsiteX1998" fmla="*/ 1417142 w 4173281"/>
              <a:gd name="connsiteY1998" fmla="*/ 4189136 h 5477157"/>
              <a:gd name="connsiteX1999" fmla="*/ 1458670 w 4173281"/>
              <a:gd name="connsiteY1999" fmla="*/ 4199518 h 5477157"/>
              <a:gd name="connsiteX2000" fmla="*/ 1497604 w 4173281"/>
              <a:gd name="connsiteY2000" fmla="*/ 4186538 h 5477157"/>
              <a:gd name="connsiteX2001" fmla="*/ 1505389 w 4173281"/>
              <a:gd name="connsiteY2001" fmla="*/ 4186538 h 5477157"/>
              <a:gd name="connsiteX2002" fmla="*/ 1507986 w 4173281"/>
              <a:gd name="connsiteY2002" fmla="*/ 4181348 h 5477157"/>
              <a:gd name="connsiteX2003" fmla="*/ 1476840 w 4173281"/>
              <a:gd name="connsiteY2003" fmla="*/ 4134628 h 5477157"/>
              <a:gd name="connsiteX2004" fmla="*/ 1526153 w 4173281"/>
              <a:gd name="connsiteY2004" fmla="*/ 4085316 h 5477157"/>
              <a:gd name="connsiteX2005" fmla="*/ 1549513 w 4173281"/>
              <a:gd name="connsiteY2005" fmla="*/ 4090507 h 5477157"/>
              <a:gd name="connsiteX2006" fmla="*/ 1567681 w 4173281"/>
              <a:gd name="connsiteY2006" fmla="*/ 4069742 h 5477157"/>
              <a:gd name="connsiteX2007" fmla="*/ 1606615 w 4173281"/>
              <a:gd name="connsiteY2007" fmla="*/ 4043787 h 5477157"/>
              <a:gd name="connsiteX2008" fmla="*/ 1616997 w 4173281"/>
              <a:gd name="connsiteY2008" fmla="*/ 4046381 h 5477157"/>
              <a:gd name="connsiteX2009" fmla="*/ 1684480 w 4173281"/>
              <a:gd name="connsiteY2009" fmla="*/ 4007451 h 5477157"/>
              <a:gd name="connsiteX2010" fmla="*/ 1718220 w 4173281"/>
              <a:gd name="connsiteY2010" fmla="*/ 4015236 h 5477157"/>
              <a:gd name="connsiteX2011" fmla="*/ 1728602 w 4173281"/>
              <a:gd name="connsiteY2011" fmla="*/ 4012641 h 5477157"/>
              <a:gd name="connsiteX2012" fmla="*/ 1751963 w 4173281"/>
              <a:gd name="connsiteY2012" fmla="*/ 4036000 h 5477157"/>
              <a:gd name="connsiteX2013" fmla="*/ 1749366 w 4173281"/>
              <a:gd name="connsiteY2013" fmla="*/ 4046381 h 5477157"/>
              <a:gd name="connsiteX2014" fmla="*/ 1759748 w 4173281"/>
              <a:gd name="connsiteY2014" fmla="*/ 4082719 h 5477157"/>
              <a:gd name="connsiteX2015" fmla="*/ 1697456 w 4173281"/>
              <a:gd name="connsiteY2015" fmla="*/ 4157989 h 5477157"/>
              <a:gd name="connsiteX2016" fmla="*/ 1700053 w 4173281"/>
              <a:gd name="connsiteY2016" fmla="*/ 4163181 h 5477157"/>
              <a:gd name="connsiteX2017" fmla="*/ 1707838 w 4173281"/>
              <a:gd name="connsiteY2017" fmla="*/ 4160583 h 5477157"/>
              <a:gd name="connsiteX2018" fmla="*/ 1736389 w 4173281"/>
              <a:gd name="connsiteY2018" fmla="*/ 4189136 h 5477157"/>
              <a:gd name="connsiteX2019" fmla="*/ 1733793 w 4173281"/>
              <a:gd name="connsiteY2019" fmla="*/ 4199518 h 5477157"/>
              <a:gd name="connsiteX2020" fmla="*/ 1736389 w 4173281"/>
              <a:gd name="connsiteY2020" fmla="*/ 4199518 h 5477157"/>
              <a:gd name="connsiteX2021" fmla="*/ 1764938 w 4173281"/>
              <a:gd name="connsiteY2021" fmla="*/ 4228067 h 5477157"/>
              <a:gd name="connsiteX2022" fmla="*/ 1736389 w 4173281"/>
              <a:gd name="connsiteY2022" fmla="*/ 4256619 h 5477157"/>
              <a:gd name="connsiteX2023" fmla="*/ 1707838 w 4173281"/>
              <a:gd name="connsiteY2023" fmla="*/ 4228067 h 5477157"/>
              <a:gd name="connsiteX2024" fmla="*/ 1710435 w 4173281"/>
              <a:gd name="connsiteY2024" fmla="*/ 4217685 h 5477157"/>
              <a:gd name="connsiteX2025" fmla="*/ 1707838 w 4173281"/>
              <a:gd name="connsiteY2025" fmla="*/ 4217685 h 5477157"/>
              <a:gd name="connsiteX2026" fmla="*/ 1684480 w 4173281"/>
              <a:gd name="connsiteY2026" fmla="*/ 4204708 h 5477157"/>
              <a:gd name="connsiteX2027" fmla="*/ 1676692 w 4173281"/>
              <a:gd name="connsiteY2027" fmla="*/ 4209899 h 5477157"/>
              <a:gd name="connsiteX2028" fmla="*/ 1679288 w 4173281"/>
              <a:gd name="connsiteY2028" fmla="*/ 4228067 h 5477157"/>
              <a:gd name="connsiteX2029" fmla="*/ 1679288 w 4173281"/>
              <a:gd name="connsiteY2029" fmla="*/ 4238448 h 5477157"/>
              <a:gd name="connsiteX2030" fmla="*/ 1687073 w 4173281"/>
              <a:gd name="connsiteY2030" fmla="*/ 4238448 h 5477157"/>
              <a:gd name="connsiteX2031" fmla="*/ 1723411 w 4173281"/>
              <a:gd name="connsiteY2031" fmla="*/ 4274786 h 5477157"/>
              <a:gd name="connsiteX2032" fmla="*/ 1720817 w 4173281"/>
              <a:gd name="connsiteY2032" fmla="*/ 4285168 h 5477157"/>
              <a:gd name="connsiteX2033" fmla="*/ 1728602 w 4173281"/>
              <a:gd name="connsiteY2033" fmla="*/ 4311123 h 5477157"/>
              <a:gd name="connsiteX2034" fmla="*/ 1775321 w 4173281"/>
              <a:gd name="connsiteY2034" fmla="*/ 4381203 h 5477157"/>
              <a:gd name="connsiteX2035" fmla="*/ 1822039 w 4173281"/>
              <a:gd name="connsiteY2035" fmla="*/ 4443495 h 5477157"/>
              <a:gd name="connsiteX2036" fmla="*/ 1790894 w 4173281"/>
              <a:gd name="connsiteY2036" fmla="*/ 4497999 h 5477157"/>
              <a:gd name="connsiteX2037" fmla="*/ 1814254 w 4173281"/>
              <a:gd name="connsiteY2037" fmla="*/ 4510977 h 5477157"/>
              <a:gd name="connsiteX2038" fmla="*/ 1871355 w 4173281"/>
              <a:gd name="connsiteY2038" fmla="*/ 4451280 h 5477157"/>
              <a:gd name="connsiteX2039" fmla="*/ 1868759 w 4173281"/>
              <a:gd name="connsiteY2039" fmla="*/ 4443495 h 5477157"/>
              <a:gd name="connsiteX2040" fmla="*/ 1829828 w 4173281"/>
              <a:gd name="connsiteY2040" fmla="*/ 4396775 h 5477157"/>
              <a:gd name="connsiteX2041" fmla="*/ 1819445 w 4173281"/>
              <a:gd name="connsiteY2041" fmla="*/ 4383797 h 5477157"/>
              <a:gd name="connsiteX2042" fmla="*/ 1767536 w 4173281"/>
              <a:gd name="connsiteY2042" fmla="*/ 4326695 h 5477157"/>
              <a:gd name="connsiteX2043" fmla="*/ 1788299 w 4173281"/>
              <a:gd name="connsiteY2043" fmla="*/ 4282574 h 5477157"/>
              <a:gd name="connsiteX2044" fmla="*/ 1783109 w 4173281"/>
              <a:gd name="connsiteY2044" fmla="*/ 4269594 h 5477157"/>
              <a:gd name="connsiteX2045" fmla="*/ 1806467 w 4173281"/>
              <a:gd name="connsiteY2045" fmla="*/ 4246237 h 5477157"/>
              <a:gd name="connsiteX2046" fmla="*/ 1824637 w 4173281"/>
              <a:gd name="connsiteY2046" fmla="*/ 4254022 h 5477157"/>
              <a:gd name="connsiteX2047" fmla="*/ 1829828 w 4173281"/>
              <a:gd name="connsiteY2047" fmla="*/ 4241046 h 5477157"/>
              <a:gd name="connsiteX2048" fmla="*/ 1798682 w 4173281"/>
              <a:gd name="connsiteY2048" fmla="*/ 4196921 h 5477157"/>
              <a:gd name="connsiteX2049" fmla="*/ 1845400 w 4173281"/>
              <a:gd name="connsiteY2049" fmla="*/ 4150202 h 5477157"/>
              <a:gd name="connsiteX2050" fmla="*/ 1892120 w 4173281"/>
              <a:gd name="connsiteY2050" fmla="*/ 4191729 h 5477157"/>
              <a:gd name="connsiteX2051" fmla="*/ 1905095 w 4173281"/>
              <a:gd name="connsiteY2051" fmla="*/ 4189136 h 5477157"/>
              <a:gd name="connsiteX2052" fmla="*/ 1899904 w 4173281"/>
              <a:gd name="connsiteY2052" fmla="*/ 4165775 h 5477157"/>
              <a:gd name="connsiteX2053" fmla="*/ 1933647 w 4173281"/>
              <a:gd name="connsiteY2053" fmla="*/ 4121652 h 5477157"/>
              <a:gd name="connsiteX2054" fmla="*/ 1918075 w 4173281"/>
              <a:gd name="connsiteY2054" fmla="*/ 4098292 h 5477157"/>
              <a:gd name="connsiteX2055" fmla="*/ 1946624 w 4173281"/>
              <a:gd name="connsiteY2055" fmla="*/ 4069742 h 5477157"/>
              <a:gd name="connsiteX2056" fmla="*/ 1964794 w 4173281"/>
              <a:gd name="connsiteY2056" fmla="*/ 4074933 h 5477157"/>
              <a:gd name="connsiteX2057" fmla="*/ 1967388 w 4173281"/>
              <a:gd name="connsiteY2057" fmla="*/ 4064552 h 5477157"/>
              <a:gd name="connsiteX2058" fmla="*/ 1957005 w 4173281"/>
              <a:gd name="connsiteY2058" fmla="*/ 4041191 h 5477157"/>
              <a:gd name="connsiteX2059" fmla="*/ 1988151 w 4173281"/>
              <a:gd name="connsiteY2059" fmla="*/ 4010045 h 5477157"/>
              <a:gd name="connsiteX2060" fmla="*/ 1982960 w 4173281"/>
              <a:gd name="connsiteY2060" fmla="*/ 3989281 h 5477157"/>
              <a:gd name="connsiteX2061" fmla="*/ 2008916 w 4173281"/>
              <a:gd name="connsiteY2061" fmla="*/ 3945159 h 5477157"/>
              <a:gd name="connsiteX2062" fmla="*/ 1990749 w 4173281"/>
              <a:gd name="connsiteY2062" fmla="*/ 3906225 h 5477157"/>
              <a:gd name="connsiteX2063" fmla="*/ 1995940 w 4173281"/>
              <a:gd name="connsiteY2063" fmla="*/ 3885460 h 5477157"/>
              <a:gd name="connsiteX2064" fmla="*/ 1980366 w 4173281"/>
              <a:gd name="connsiteY2064" fmla="*/ 3882866 h 5477157"/>
              <a:gd name="connsiteX2065" fmla="*/ 1951815 w 4173281"/>
              <a:gd name="connsiteY2065" fmla="*/ 3908821 h 5477157"/>
              <a:gd name="connsiteX2066" fmla="*/ 1931700 w 4173281"/>
              <a:gd name="connsiteY2066" fmla="*/ 3900386 h 5477157"/>
              <a:gd name="connsiteX2067" fmla="*/ 1927834 w 4173281"/>
              <a:gd name="connsiteY2067" fmla="*/ 3891166 h 5477157"/>
              <a:gd name="connsiteX2068" fmla="*/ 1928456 w 4173281"/>
              <a:gd name="connsiteY2068" fmla="*/ 3888058 h 5477157"/>
              <a:gd name="connsiteX2069" fmla="*/ 1925661 w 4173281"/>
              <a:gd name="connsiteY2069" fmla="*/ 3875478 h 5477157"/>
              <a:gd name="connsiteX2070" fmla="*/ 1933647 w 4173281"/>
              <a:gd name="connsiteY2070" fmla="*/ 3859505 h 5477157"/>
              <a:gd name="connsiteX2071" fmla="*/ 1925860 w 4173281"/>
              <a:gd name="connsiteY2071" fmla="*/ 3851720 h 5477157"/>
              <a:gd name="connsiteX2072" fmla="*/ 1923265 w 4173281"/>
              <a:gd name="connsiteY2072" fmla="*/ 3864697 h 5477157"/>
              <a:gd name="connsiteX2073" fmla="*/ 1925661 w 4173281"/>
              <a:gd name="connsiteY2073" fmla="*/ 3875478 h 5477157"/>
              <a:gd name="connsiteX2074" fmla="*/ 1923265 w 4173281"/>
              <a:gd name="connsiteY2074" fmla="*/ 3880269 h 5477157"/>
              <a:gd name="connsiteX2075" fmla="*/ 1927834 w 4173281"/>
              <a:gd name="connsiteY2075" fmla="*/ 3891166 h 5477157"/>
              <a:gd name="connsiteX2076" fmla="*/ 1925860 w 4173281"/>
              <a:gd name="connsiteY2076" fmla="*/ 3901034 h 5477157"/>
              <a:gd name="connsiteX2077" fmla="*/ 1940133 w 4173281"/>
              <a:gd name="connsiteY2077" fmla="*/ 3916963 h 5477157"/>
              <a:gd name="connsiteX2078" fmla="*/ 1946623 w 4173281"/>
              <a:gd name="connsiteY2078" fmla="*/ 3914013 h 5477157"/>
              <a:gd name="connsiteX2079" fmla="*/ 1962196 w 4173281"/>
              <a:gd name="connsiteY2079" fmla="*/ 3929586 h 5477157"/>
              <a:gd name="connsiteX2080" fmla="*/ 1957330 w 4173281"/>
              <a:gd name="connsiteY2080" fmla="*/ 3940292 h 5477157"/>
              <a:gd name="connsiteX2081" fmla="*/ 1952412 w 4173281"/>
              <a:gd name="connsiteY2081" fmla="*/ 3942528 h 5477157"/>
              <a:gd name="connsiteX2082" fmla="*/ 1957005 w 4173281"/>
              <a:gd name="connsiteY2082" fmla="*/ 3960731 h 5477157"/>
              <a:gd name="connsiteX2083" fmla="*/ 1936241 w 4173281"/>
              <a:gd name="connsiteY2083" fmla="*/ 4010045 h 5477157"/>
              <a:gd name="connsiteX2084" fmla="*/ 1936241 w 4173281"/>
              <a:gd name="connsiteY2084" fmla="*/ 4012641 h 5477157"/>
              <a:gd name="connsiteX2085" fmla="*/ 1902501 w 4173281"/>
              <a:gd name="connsiteY2085" fmla="*/ 4046381 h 5477157"/>
              <a:gd name="connsiteX2086" fmla="*/ 1873949 w 4173281"/>
              <a:gd name="connsiteY2086" fmla="*/ 4030809 h 5477157"/>
              <a:gd name="connsiteX2087" fmla="*/ 1824637 w 4173281"/>
              <a:gd name="connsiteY2087" fmla="*/ 3997069 h 5477157"/>
              <a:gd name="connsiteX2088" fmla="*/ 1798682 w 4173281"/>
              <a:gd name="connsiteY2088" fmla="*/ 4004854 h 5477157"/>
              <a:gd name="connsiteX2089" fmla="*/ 1757153 w 4173281"/>
              <a:gd name="connsiteY2089" fmla="*/ 3963325 h 5477157"/>
              <a:gd name="connsiteX2090" fmla="*/ 1790894 w 4173281"/>
              <a:gd name="connsiteY2090" fmla="*/ 3921798 h 5477157"/>
              <a:gd name="connsiteX2091" fmla="*/ 1780512 w 4173281"/>
              <a:gd name="connsiteY2091" fmla="*/ 3885460 h 5477157"/>
              <a:gd name="connsiteX2092" fmla="*/ 1790894 w 4173281"/>
              <a:gd name="connsiteY2092" fmla="*/ 3851720 h 5477157"/>
              <a:gd name="connsiteX2093" fmla="*/ 1788299 w 4173281"/>
              <a:gd name="connsiteY2093" fmla="*/ 3843933 h 5477157"/>
              <a:gd name="connsiteX2094" fmla="*/ 1790894 w 4173281"/>
              <a:gd name="connsiteY2094" fmla="*/ 3833551 h 5477157"/>
              <a:gd name="connsiteX2095" fmla="*/ 1741581 w 4173281"/>
              <a:gd name="connsiteY2095" fmla="*/ 3768664 h 5477157"/>
              <a:gd name="connsiteX2096" fmla="*/ 1741581 w 4173281"/>
              <a:gd name="connsiteY2096" fmla="*/ 3766068 h 5477157"/>
              <a:gd name="connsiteX2097" fmla="*/ 1731198 w 4173281"/>
              <a:gd name="connsiteY2097" fmla="*/ 3763473 h 5477157"/>
              <a:gd name="connsiteX2098" fmla="*/ 1718220 w 4173281"/>
              <a:gd name="connsiteY2098" fmla="*/ 3768664 h 5477157"/>
              <a:gd name="connsiteX2099" fmla="*/ 1684480 w 4173281"/>
              <a:gd name="connsiteY2099" fmla="*/ 3799810 h 5477157"/>
              <a:gd name="connsiteX2100" fmla="*/ 1650737 w 4173281"/>
              <a:gd name="connsiteY2100" fmla="*/ 3766068 h 5477157"/>
              <a:gd name="connsiteX2101" fmla="*/ 1684480 w 4173281"/>
              <a:gd name="connsiteY2101" fmla="*/ 3732328 h 5477157"/>
              <a:gd name="connsiteX2102" fmla="*/ 1700053 w 4173281"/>
              <a:gd name="connsiteY2102" fmla="*/ 3734922 h 5477157"/>
              <a:gd name="connsiteX2103" fmla="*/ 1713028 w 4173281"/>
              <a:gd name="connsiteY2103" fmla="*/ 3724540 h 5477157"/>
              <a:gd name="connsiteX2104" fmla="*/ 1744175 w 4173281"/>
              <a:gd name="connsiteY2104" fmla="*/ 3701182 h 5477157"/>
              <a:gd name="connsiteX2105" fmla="*/ 1770129 w 4173281"/>
              <a:gd name="connsiteY2105" fmla="*/ 3714158 h 5477157"/>
              <a:gd name="connsiteX2106" fmla="*/ 1811658 w 4173281"/>
              <a:gd name="connsiteY2106" fmla="*/ 3698585 h 5477157"/>
              <a:gd name="connsiteX2107" fmla="*/ 1827231 w 4173281"/>
              <a:gd name="connsiteY2107" fmla="*/ 3701182 h 5477157"/>
              <a:gd name="connsiteX2108" fmla="*/ 1858377 w 4173281"/>
              <a:gd name="connsiteY2108" fmla="*/ 3685608 h 5477157"/>
              <a:gd name="connsiteX2109" fmla="*/ 1897310 w 4173281"/>
              <a:gd name="connsiteY2109" fmla="*/ 3724540 h 5477157"/>
              <a:gd name="connsiteX2110" fmla="*/ 1879140 w 4173281"/>
              <a:gd name="connsiteY2110" fmla="*/ 3758283 h 5477157"/>
              <a:gd name="connsiteX2111" fmla="*/ 1879140 w 4173281"/>
              <a:gd name="connsiteY2111" fmla="*/ 3766068 h 5477157"/>
              <a:gd name="connsiteX2112" fmla="*/ 1876547 w 4173281"/>
              <a:gd name="connsiteY2112" fmla="*/ 3781641 h 5477157"/>
              <a:gd name="connsiteX2113" fmla="*/ 1879140 w 4173281"/>
              <a:gd name="connsiteY2113" fmla="*/ 3781641 h 5477157"/>
              <a:gd name="connsiteX2114" fmla="*/ 1892120 w 4173281"/>
              <a:gd name="connsiteY2114" fmla="*/ 3760877 h 5477157"/>
              <a:gd name="connsiteX2115" fmla="*/ 1897310 w 4173281"/>
              <a:gd name="connsiteY2115" fmla="*/ 3740113 h 5477157"/>
              <a:gd name="connsiteX2116" fmla="*/ 1897310 w 4173281"/>
              <a:gd name="connsiteY2116" fmla="*/ 3729731 h 5477157"/>
              <a:gd name="connsiteX2117" fmla="*/ 1938839 w 4173281"/>
              <a:gd name="connsiteY2117" fmla="*/ 3675227 h 5477157"/>
              <a:gd name="connsiteX2118" fmla="*/ 1923265 w 4173281"/>
              <a:gd name="connsiteY2118" fmla="*/ 3646675 h 5477157"/>
              <a:gd name="connsiteX2119" fmla="*/ 1957005 w 4173281"/>
              <a:gd name="connsiteY2119" fmla="*/ 3612935 h 5477157"/>
              <a:gd name="connsiteX2120" fmla="*/ 1982960 w 4173281"/>
              <a:gd name="connsiteY2120" fmla="*/ 3625911 h 5477157"/>
              <a:gd name="connsiteX2121" fmla="*/ 2016703 w 4173281"/>
              <a:gd name="connsiteY2121" fmla="*/ 3612935 h 5477157"/>
              <a:gd name="connsiteX2122" fmla="*/ 2060826 w 4173281"/>
              <a:gd name="connsiteY2122" fmla="*/ 3657057 h 5477157"/>
              <a:gd name="connsiteX2123" fmla="*/ 2055635 w 4173281"/>
              <a:gd name="connsiteY2123" fmla="*/ 3677821 h 5477157"/>
              <a:gd name="connsiteX2124" fmla="*/ 2076399 w 4173281"/>
              <a:gd name="connsiteY2124" fmla="*/ 3690800 h 5477157"/>
              <a:gd name="connsiteX2125" fmla="*/ 2141287 w 4173281"/>
              <a:gd name="connsiteY2125" fmla="*/ 3636292 h 5477157"/>
              <a:gd name="connsiteX2126" fmla="*/ 2128308 w 4173281"/>
              <a:gd name="connsiteY2126" fmla="*/ 3638890 h 5477157"/>
              <a:gd name="connsiteX2127" fmla="*/ 2091971 w 4173281"/>
              <a:gd name="connsiteY2127" fmla="*/ 3602552 h 5477157"/>
              <a:gd name="connsiteX2128" fmla="*/ 2128308 w 4173281"/>
              <a:gd name="connsiteY2128" fmla="*/ 3566216 h 5477157"/>
              <a:gd name="connsiteX2129" fmla="*/ 2146478 w 4173281"/>
              <a:gd name="connsiteY2129" fmla="*/ 3571406 h 5477157"/>
              <a:gd name="connsiteX2130" fmla="*/ 2162052 w 4173281"/>
              <a:gd name="connsiteY2130" fmla="*/ 3561025 h 5477157"/>
              <a:gd name="connsiteX2131" fmla="*/ 2182815 w 4173281"/>
              <a:gd name="connsiteY2131" fmla="*/ 3516900 h 5477157"/>
              <a:gd name="connsiteX2132" fmla="*/ 2203579 w 4173281"/>
              <a:gd name="connsiteY2132" fmla="*/ 3485754 h 5477157"/>
              <a:gd name="connsiteX2133" fmla="*/ 2208771 w 4173281"/>
              <a:gd name="connsiteY2133" fmla="*/ 3480563 h 5477157"/>
              <a:gd name="connsiteX2134" fmla="*/ 2206173 w 4173281"/>
              <a:gd name="connsiteY2134" fmla="*/ 3477969 h 5477157"/>
              <a:gd name="connsiteX2135" fmla="*/ 2167242 w 4173281"/>
              <a:gd name="connsiteY2135" fmla="*/ 3498733 h 5477157"/>
              <a:gd name="connsiteX2136" fmla="*/ 2128308 w 4173281"/>
              <a:gd name="connsiteY2136" fmla="*/ 3480563 h 5477157"/>
              <a:gd name="connsiteX2137" fmla="*/ 2089377 w 4173281"/>
              <a:gd name="connsiteY2137" fmla="*/ 3459799 h 5477157"/>
              <a:gd name="connsiteX2138" fmla="*/ 2089377 w 4173281"/>
              <a:gd name="connsiteY2138" fmla="*/ 3462395 h 5477157"/>
              <a:gd name="connsiteX2139" fmla="*/ 2037467 w 4173281"/>
              <a:gd name="connsiteY2139" fmla="*/ 3514306 h 5477157"/>
              <a:gd name="connsiteX2140" fmla="*/ 1993343 w 4173281"/>
              <a:gd name="connsiteY2140" fmla="*/ 3490945 h 5477157"/>
              <a:gd name="connsiteX2141" fmla="*/ 1957005 w 4173281"/>
              <a:gd name="connsiteY2141" fmla="*/ 3467586 h 5477157"/>
              <a:gd name="connsiteX2142" fmla="*/ 1946624 w 4173281"/>
              <a:gd name="connsiteY2142" fmla="*/ 3470180 h 5477157"/>
              <a:gd name="connsiteX2143" fmla="*/ 1928456 w 4173281"/>
              <a:gd name="connsiteY2143" fmla="*/ 3464990 h 5477157"/>
              <a:gd name="connsiteX2144" fmla="*/ 1951815 w 4173281"/>
              <a:gd name="connsiteY2144" fmla="*/ 3506518 h 5477157"/>
              <a:gd name="connsiteX2145" fmla="*/ 1925860 w 4173281"/>
              <a:gd name="connsiteY2145" fmla="*/ 3548046 h 5477157"/>
              <a:gd name="connsiteX2146" fmla="*/ 1925860 w 4173281"/>
              <a:gd name="connsiteY2146" fmla="*/ 3553236 h 5477157"/>
              <a:gd name="connsiteX2147" fmla="*/ 1892120 w 4173281"/>
              <a:gd name="connsiteY2147" fmla="*/ 3586980 h 5477157"/>
              <a:gd name="connsiteX2148" fmla="*/ 1871355 w 4173281"/>
              <a:gd name="connsiteY2148" fmla="*/ 3579191 h 5477157"/>
              <a:gd name="connsiteX2149" fmla="*/ 1850592 w 4173281"/>
              <a:gd name="connsiteY2149" fmla="*/ 3584383 h 5477157"/>
              <a:gd name="connsiteX2150" fmla="*/ 1809064 w 4173281"/>
              <a:gd name="connsiteY2150" fmla="*/ 3542855 h 5477157"/>
              <a:gd name="connsiteX2151" fmla="*/ 1809064 w 4173281"/>
              <a:gd name="connsiteY2151" fmla="*/ 3540261 h 5477157"/>
              <a:gd name="connsiteX2152" fmla="*/ 1782744 w 4173281"/>
              <a:gd name="connsiteY2152" fmla="*/ 3549831 h 5477157"/>
              <a:gd name="connsiteX2153" fmla="*/ 1785378 w 4173281"/>
              <a:gd name="connsiteY2153" fmla="*/ 3550968 h 5477157"/>
              <a:gd name="connsiteX2154" fmla="*/ 1798680 w 4173281"/>
              <a:gd name="connsiteY2154" fmla="*/ 3581788 h 5477157"/>
              <a:gd name="connsiteX2155" fmla="*/ 1785704 w 4173281"/>
              <a:gd name="connsiteY2155" fmla="*/ 3612934 h 5477157"/>
              <a:gd name="connsiteX2156" fmla="*/ 1726006 w 4173281"/>
              <a:gd name="connsiteY2156" fmla="*/ 3664844 h 5477157"/>
              <a:gd name="connsiteX2157" fmla="*/ 1666311 w 4173281"/>
              <a:gd name="connsiteY2157" fmla="*/ 3605149 h 5477157"/>
              <a:gd name="connsiteX2158" fmla="*/ 1670894 w 4173281"/>
              <a:gd name="connsiteY2158" fmla="*/ 3581586 h 5477157"/>
              <a:gd name="connsiteX2159" fmla="*/ 1680534 w 4173281"/>
              <a:gd name="connsiteY2159" fmla="*/ 3567109 h 5477157"/>
              <a:gd name="connsiteX2160" fmla="*/ 1665663 w 4173281"/>
              <a:gd name="connsiteY2160" fmla="*/ 3560700 h 5477157"/>
              <a:gd name="connsiteX2161" fmla="*/ 1658525 w 4173281"/>
              <a:gd name="connsiteY2161" fmla="*/ 3542855 h 5477157"/>
              <a:gd name="connsiteX2162" fmla="*/ 1648142 w 4173281"/>
              <a:gd name="connsiteY2162" fmla="*/ 3514306 h 5477157"/>
              <a:gd name="connsiteX2163" fmla="*/ 1661119 w 4173281"/>
              <a:gd name="connsiteY2163" fmla="*/ 3480563 h 5477157"/>
              <a:gd name="connsiteX2164" fmla="*/ 1655927 w 4173281"/>
              <a:gd name="connsiteY2164" fmla="*/ 3467586 h 5477157"/>
              <a:gd name="connsiteX2165" fmla="*/ 1674098 w 4173281"/>
              <a:gd name="connsiteY2165" fmla="*/ 3449417 h 5477157"/>
              <a:gd name="connsiteX2166" fmla="*/ 1692265 w 4173281"/>
              <a:gd name="connsiteY2166" fmla="*/ 3467586 h 5477157"/>
              <a:gd name="connsiteX2167" fmla="*/ 1723411 w 4173281"/>
              <a:gd name="connsiteY2167" fmla="*/ 3483160 h 5477157"/>
              <a:gd name="connsiteX2168" fmla="*/ 1738983 w 4173281"/>
              <a:gd name="connsiteY2168" fmla="*/ 3457205 h 5477157"/>
              <a:gd name="connsiteX2169" fmla="*/ 1733793 w 4173281"/>
              <a:gd name="connsiteY2169" fmla="*/ 3426059 h 5477157"/>
              <a:gd name="connsiteX2170" fmla="*/ 1733793 w 4173281"/>
              <a:gd name="connsiteY2170" fmla="*/ 3423462 h 5477157"/>
              <a:gd name="connsiteX2171" fmla="*/ 1720817 w 4173281"/>
              <a:gd name="connsiteY2171" fmla="*/ 3384530 h 5477157"/>
              <a:gd name="connsiteX2172" fmla="*/ 1707838 w 4173281"/>
              <a:gd name="connsiteY2172" fmla="*/ 3397507 h 5477157"/>
              <a:gd name="connsiteX2173" fmla="*/ 1645546 w 4173281"/>
              <a:gd name="connsiteY2173" fmla="*/ 3431250 h 5477157"/>
              <a:gd name="connsiteX2174" fmla="*/ 1622187 w 4173281"/>
              <a:gd name="connsiteY2174" fmla="*/ 3426059 h 5477157"/>
              <a:gd name="connsiteX2175" fmla="*/ 1549513 w 4173281"/>
              <a:gd name="connsiteY2175" fmla="*/ 3467586 h 5477157"/>
              <a:gd name="connsiteX2176" fmla="*/ 1463861 w 4173281"/>
              <a:gd name="connsiteY2176" fmla="*/ 3381934 h 5477157"/>
              <a:gd name="connsiteX2177" fmla="*/ 1549513 w 4173281"/>
              <a:gd name="connsiteY2177" fmla="*/ 3296283 h 5477157"/>
              <a:gd name="connsiteX2178" fmla="*/ 1578062 w 4173281"/>
              <a:gd name="connsiteY2178" fmla="*/ 3301474 h 5477157"/>
              <a:gd name="connsiteX2179" fmla="*/ 1570277 w 4173281"/>
              <a:gd name="connsiteY2179" fmla="*/ 3278113 h 5477157"/>
              <a:gd name="connsiteX2180" fmla="*/ 1609209 w 4173281"/>
              <a:gd name="connsiteY2180" fmla="*/ 3233992 h 5477157"/>
              <a:gd name="connsiteX2181" fmla="*/ 1629972 w 4173281"/>
              <a:gd name="connsiteY2181" fmla="*/ 3182082 h 5477157"/>
              <a:gd name="connsiteX2182" fmla="*/ 1622187 w 4173281"/>
              <a:gd name="connsiteY2182" fmla="*/ 3166509 h 5477157"/>
              <a:gd name="connsiteX2183" fmla="*/ 1583254 w 4173281"/>
              <a:gd name="connsiteY2183" fmla="*/ 3093835 h 5477157"/>
              <a:gd name="connsiteX2184" fmla="*/ 1671501 w 4173281"/>
              <a:gd name="connsiteY2184" fmla="*/ 3005588 h 5477157"/>
              <a:gd name="connsiteX2185" fmla="*/ 1674098 w 4173281"/>
              <a:gd name="connsiteY2185" fmla="*/ 3005588 h 5477157"/>
              <a:gd name="connsiteX2186" fmla="*/ 1663716 w 4173281"/>
              <a:gd name="connsiteY2186" fmla="*/ 2979633 h 5477157"/>
              <a:gd name="connsiteX2187" fmla="*/ 1671501 w 4173281"/>
              <a:gd name="connsiteY2187" fmla="*/ 2958869 h 5477157"/>
              <a:gd name="connsiteX2188" fmla="*/ 1650737 w 4173281"/>
              <a:gd name="connsiteY2188" fmla="*/ 2964060 h 5477157"/>
              <a:gd name="connsiteX2189" fmla="*/ 1601423 w 4173281"/>
              <a:gd name="connsiteY2189" fmla="*/ 2914744 h 5477157"/>
              <a:gd name="connsiteX2190" fmla="*/ 1601423 w 4173281"/>
              <a:gd name="connsiteY2190" fmla="*/ 2912149 h 5477157"/>
              <a:gd name="connsiteX2191" fmla="*/ 1575468 w 4173281"/>
              <a:gd name="connsiteY2191" fmla="*/ 2881004 h 5477157"/>
              <a:gd name="connsiteX2192" fmla="*/ 1609209 w 4173281"/>
              <a:gd name="connsiteY2192" fmla="*/ 2847261 h 5477157"/>
              <a:gd name="connsiteX2193" fmla="*/ 1619591 w 4173281"/>
              <a:gd name="connsiteY2193" fmla="*/ 2849858 h 5477157"/>
              <a:gd name="connsiteX2194" fmla="*/ 1619591 w 4173281"/>
              <a:gd name="connsiteY2194" fmla="*/ 2844667 h 5477157"/>
              <a:gd name="connsiteX2195" fmla="*/ 1655927 w 4173281"/>
              <a:gd name="connsiteY2195" fmla="*/ 2777183 h 5477157"/>
              <a:gd name="connsiteX2196" fmla="*/ 1645546 w 4173281"/>
              <a:gd name="connsiteY2196" fmla="*/ 2748632 h 5477157"/>
              <a:gd name="connsiteX2197" fmla="*/ 1648142 w 4173281"/>
              <a:gd name="connsiteY2197" fmla="*/ 2730465 h 5477157"/>
              <a:gd name="connsiteX2198" fmla="*/ 1648142 w 4173281"/>
              <a:gd name="connsiteY2198" fmla="*/ 2722677 h 5477157"/>
              <a:gd name="connsiteX2199" fmla="*/ 1650737 w 4173281"/>
              <a:gd name="connsiteY2199" fmla="*/ 2707104 h 5477157"/>
              <a:gd name="connsiteX2200" fmla="*/ 1606615 w 4173281"/>
              <a:gd name="connsiteY2200" fmla="*/ 2743441 h 5477157"/>
              <a:gd name="connsiteX2201" fmla="*/ 1614400 w 4173281"/>
              <a:gd name="connsiteY2201" fmla="*/ 2771993 h 5477157"/>
              <a:gd name="connsiteX2202" fmla="*/ 1562490 w 4173281"/>
              <a:gd name="connsiteY2202" fmla="*/ 2823903 h 5477157"/>
              <a:gd name="connsiteX2203" fmla="*/ 1546916 w 4173281"/>
              <a:gd name="connsiteY2203" fmla="*/ 2821306 h 5477157"/>
              <a:gd name="connsiteX2204" fmla="*/ 1489816 w 4173281"/>
              <a:gd name="connsiteY2204" fmla="*/ 2842070 h 5477157"/>
              <a:gd name="connsiteX2205" fmla="*/ 1463861 w 4173281"/>
              <a:gd name="connsiteY2205" fmla="*/ 2836879 h 5477157"/>
              <a:gd name="connsiteX2206" fmla="*/ 1466457 w 4173281"/>
              <a:gd name="connsiteY2206" fmla="*/ 2849858 h 5477157"/>
              <a:gd name="connsiteX2207" fmla="*/ 1409356 w 4173281"/>
              <a:gd name="connsiteY2207" fmla="*/ 2927723 h 5477157"/>
              <a:gd name="connsiteX2208" fmla="*/ 1373020 w 4173281"/>
              <a:gd name="connsiteY2208" fmla="*/ 2969250 h 5477157"/>
              <a:gd name="connsiteX2209" fmla="*/ 1380805 w 4173281"/>
              <a:gd name="connsiteY2209" fmla="*/ 2979633 h 5477157"/>
              <a:gd name="connsiteX2210" fmla="*/ 1388593 w 4173281"/>
              <a:gd name="connsiteY2210" fmla="*/ 2977036 h 5477157"/>
              <a:gd name="connsiteX2211" fmla="*/ 1404165 w 4173281"/>
              <a:gd name="connsiteY2211" fmla="*/ 2992609 h 5477157"/>
              <a:gd name="connsiteX2212" fmla="*/ 1391187 w 4173281"/>
              <a:gd name="connsiteY2212" fmla="*/ 3008182 h 5477157"/>
              <a:gd name="connsiteX2213" fmla="*/ 1393784 w 4173281"/>
              <a:gd name="connsiteY2213" fmla="*/ 3028945 h 5477157"/>
              <a:gd name="connsiteX2214" fmla="*/ 1365232 w 4173281"/>
              <a:gd name="connsiteY2214" fmla="*/ 3096429 h 5477157"/>
              <a:gd name="connsiteX2215" fmla="*/ 1393784 w 4173281"/>
              <a:gd name="connsiteY2215" fmla="*/ 3088644 h 5477157"/>
              <a:gd name="connsiteX2216" fmla="*/ 1453479 w 4173281"/>
              <a:gd name="connsiteY2216" fmla="*/ 3148339 h 5477157"/>
              <a:gd name="connsiteX2217" fmla="*/ 1453479 w 4173281"/>
              <a:gd name="connsiteY2217" fmla="*/ 3156127 h 5477157"/>
              <a:gd name="connsiteX2218" fmla="*/ 1502795 w 4173281"/>
              <a:gd name="connsiteY2218" fmla="*/ 3200249 h 5477157"/>
              <a:gd name="connsiteX2219" fmla="*/ 1510580 w 4173281"/>
              <a:gd name="connsiteY2219" fmla="*/ 3197655 h 5477157"/>
              <a:gd name="connsiteX2220" fmla="*/ 1497604 w 4173281"/>
              <a:gd name="connsiteY2220" fmla="*/ 3174294 h 5477157"/>
              <a:gd name="connsiteX2221" fmla="*/ 1500198 w 4173281"/>
              <a:gd name="connsiteY2221" fmla="*/ 3166509 h 5477157"/>
              <a:gd name="connsiteX2222" fmla="*/ 1497604 w 4173281"/>
              <a:gd name="connsiteY2222" fmla="*/ 3166509 h 5477157"/>
              <a:gd name="connsiteX2223" fmla="*/ 1453479 w 4173281"/>
              <a:gd name="connsiteY2223" fmla="*/ 3122384 h 5477157"/>
              <a:gd name="connsiteX2224" fmla="*/ 1497604 w 4173281"/>
              <a:gd name="connsiteY2224" fmla="*/ 3078261 h 5477157"/>
              <a:gd name="connsiteX2225" fmla="*/ 1541726 w 4173281"/>
              <a:gd name="connsiteY2225" fmla="*/ 3122384 h 5477157"/>
              <a:gd name="connsiteX2226" fmla="*/ 1533941 w 4173281"/>
              <a:gd name="connsiteY2226" fmla="*/ 3148339 h 5477157"/>
              <a:gd name="connsiteX2227" fmla="*/ 1552107 w 4173281"/>
              <a:gd name="connsiteY2227" fmla="*/ 3174294 h 5477157"/>
              <a:gd name="connsiteX2228" fmla="*/ 1528750 w 4173281"/>
              <a:gd name="connsiteY2228" fmla="*/ 3200249 h 5477157"/>
              <a:gd name="connsiteX2229" fmla="*/ 1539132 w 4173281"/>
              <a:gd name="connsiteY2229" fmla="*/ 3218418 h 5477157"/>
              <a:gd name="connsiteX2230" fmla="*/ 1515771 w 4173281"/>
              <a:gd name="connsiteY2230" fmla="*/ 3241777 h 5477157"/>
              <a:gd name="connsiteX2231" fmla="*/ 1510580 w 4173281"/>
              <a:gd name="connsiteY2231" fmla="*/ 3241777 h 5477157"/>
              <a:gd name="connsiteX2232" fmla="*/ 1497604 w 4173281"/>
              <a:gd name="connsiteY2232" fmla="*/ 3275519 h 5477157"/>
              <a:gd name="connsiteX2233" fmla="*/ 1497604 w 4173281"/>
              <a:gd name="connsiteY2233" fmla="*/ 3278113 h 5477157"/>
              <a:gd name="connsiteX2234" fmla="*/ 1461266 w 4173281"/>
              <a:gd name="connsiteY2234" fmla="*/ 3314451 h 5477157"/>
              <a:gd name="connsiteX2235" fmla="*/ 1443097 w 4173281"/>
              <a:gd name="connsiteY2235" fmla="*/ 3309260 h 5477157"/>
              <a:gd name="connsiteX2236" fmla="*/ 1437905 w 4173281"/>
              <a:gd name="connsiteY2236" fmla="*/ 3309260 h 5477157"/>
              <a:gd name="connsiteX2237" fmla="*/ 1450885 w 4173281"/>
              <a:gd name="connsiteY2237" fmla="*/ 3330023 h 5477157"/>
              <a:gd name="connsiteX2238" fmla="*/ 1427524 w 4173281"/>
              <a:gd name="connsiteY2238" fmla="*/ 3353384 h 5477157"/>
              <a:gd name="connsiteX2239" fmla="*/ 1404165 w 4173281"/>
              <a:gd name="connsiteY2239" fmla="*/ 3330023 h 5477157"/>
              <a:gd name="connsiteX2240" fmla="*/ 1417142 w 4173281"/>
              <a:gd name="connsiteY2240" fmla="*/ 3309260 h 5477157"/>
              <a:gd name="connsiteX2241" fmla="*/ 1349659 w 4173281"/>
              <a:gd name="connsiteY2241" fmla="*/ 3231395 h 5477157"/>
              <a:gd name="connsiteX2242" fmla="*/ 1357447 w 4173281"/>
              <a:gd name="connsiteY2242" fmla="*/ 3197655 h 5477157"/>
              <a:gd name="connsiteX2243" fmla="*/ 1331492 w 4173281"/>
              <a:gd name="connsiteY2243" fmla="*/ 3148339 h 5477157"/>
              <a:gd name="connsiteX2244" fmla="*/ 1331492 w 4173281"/>
              <a:gd name="connsiteY2244" fmla="*/ 3145745 h 5477157"/>
              <a:gd name="connsiteX2245" fmla="*/ 1328894 w 4173281"/>
              <a:gd name="connsiteY2245" fmla="*/ 3145745 h 5477157"/>
              <a:gd name="connsiteX2246" fmla="*/ 1305537 w 4173281"/>
              <a:gd name="connsiteY2246" fmla="*/ 3122384 h 5477157"/>
              <a:gd name="connsiteX2247" fmla="*/ 1295154 w 4173281"/>
              <a:gd name="connsiteY2247" fmla="*/ 3122384 h 5477157"/>
              <a:gd name="connsiteX2248" fmla="*/ 1276985 w 4173281"/>
              <a:gd name="connsiteY2248" fmla="*/ 3119790 h 5477157"/>
              <a:gd name="connsiteX2249" fmla="*/ 1336683 w 4173281"/>
              <a:gd name="connsiteY2249" fmla="*/ 3200249 h 5477157"/>
              <a:gd name="connsiteX2250" fmla="*/ 1308131 w 4173281"/>
              <a:gd name="connsiteY2250" fmla="*/ 3262541 h 5477157"/>
              <a:gd name="connsiteX2251" fmla="*/ 1326300 w 4173281"/>
              <a:gd name="connsiteY2251" fmla="*/ 3288496 h 5477157"/>
              <a:gd name="connsiteX2252" fmla="*/ 1302939 w 4173281"/>
              <a:gd name="connsiteY2252" fmla="*/ 3317048 h 5477157"/>
              <a:gd name="connsiteX2253" fmla="*/ 1308131 w 4173281"/>
              <a:gd name="connsiteY2253" fmla="*/ 3340406 h 5477157"/>
              <a:gd name="connsiteX2254" fmla="*/ 1271794 w 4173281"/>
              <a:gd name="connsiteY2254" fmla="*/ 3384530 h 5477157"/>
              <a:gd name="connsiteX2255" fmla="*/ 1261412 w 4173281"/>
              <a:gd name="connsiteY2255" fmla="*/ 3394913 h 5477157"/>
              <a:gd name="connsiteX2256" fmla="*/ 1264009 w 4173281"/>
              <a:gd name="connsiteY2256" fmla="*/ 3400104 h 5477157"/>
              <a:gd name="connsiteX2257" fmla="*/ 1326300 w 4173281"/>
              <a:gd name="connsiteY2257" fmla="*/ 3464990 h 5477157"/>
              <a:gd name="connsiteX2258" fmla="*/ 1306185 w 4173281"/>
              <a:gd name="connsiteY2258" fmla="*/ 3513332 h 5477157"/>
              <a:gd name="connsiteX2259" fmla="*/ 1291115 w 4173281"/>
              <a:gd name="connsiteY2259" fmla="*/ 3523198 h 5477157"/>
              <a:gd name="connsiteX2260" fmla="*/ 1296859 w 4173281"/>
              <a:gd name="connsiteY2260" fmla="*/ 3525577 h 5477157"/>
              <a:gd name="connsiteX2261" fmla="*/ 1302941 w 4173281"/>
              <a:gd name="connsiteY2261" fmla="*/ 3540260 h 5477157"/>
              <a:gd name="connsiteX2262" fmla="*/ 1282177 w 4173281"/>
              <a:gd name="connsiteY2262" fmla="*/ 3561024 h 5477157"/>
              <a:gd name="connsiteX2263" fmla="*/ 1261413 w 4173281"/>
              <a:gd name="connsiteY2263" fmla="*/ 3540260 h 5477157"/>
              <a:gd name="connsiteX2264" fmla="*/ 1265152 w 4173281"/>
              <a:gd name="connsiteY2264" fmla="*/ 3531232 h 5477157"/>
              <a:gd name="connsiteX2265" fmla="*/ 1258818 w 4173281"/>
              <a:gd name="connsiteY2265" fmla="*/ 3532473 h 5477157"/>
              <a:gd name="connsiteX2266" fmla="*/ 1253627 w 4173281"/>
              <a:gd name="connsiteY2266" fmla="*/ 3532473 h 5477157"/>
              <a:gd name="connsiteX2267" fmla="*/ 1256221 w 4173281"/>
              <a:gd name="connsiteY2267" fmla="*/ 3545451 h 5477157"/>
              <a:gd name="connsiteX2268" fmla="*/ 1225075 w 4173281"/>
              <a:gd name="connsiteY2268" fmla="*/ 3623317 h 5477157"/>
              <a:gd name="connsiteX2269" fmla="*/ 1245839 w 4173281"/>
              <a:gd name="connsiteY2269" fmla="*/ 3615529 h 5477157"/>
              <a:gd name="connsiteX2270" fmla="*/ 1253627 w 4173281"/>
              <a:gd name="connsiteY2270" fmla="*/ 3618126 h 5477157"/>
              <a:gd name="connsiteX2271" fmla="*/ 1295154 w 4173281"/>
              <a:gd name="connsiteY2271" fmla="*/ 3602552 h 5477157"/>
              <a:gd name="connsiteX2272" fmla="*/ 1326300 w 4173281"/>
              <a:gd name="connsiteY2272" fmla="*/ 3612935 h 5477157"/>
              <a:gd name="connsiteX2273" fmla="*/ 1326300 w 4173281"/>
              <a:gd name="connsiteY2273" fmla="*/ 3610337 h 5477157"/>
              <a:gd name="connsiteX2274" fmla="*/ 1357447 w 4173281"/>
              <a:gd name="connsiteY2274" fmla="*/ 3579191 h 5477157"/>
              <a:gd name="connsiteX2275" fmla="*/ 1388593 w 4173281"/>
              <a:gd name="connsiteY2275" fmla="*/ 3607743 h 5477157"/>
              <a:gd name="connsiteX2276" fmla="*/ 1406760 w 4173281"/>
              <a:gd name="connsiteY2276" fmla="*/ 3610337 h 5477157"/>
              <a:gd name="connsiteX2277" fmla="*/ 1424930 w 4173281"/>
              <a:gd name="connsiteY2277" fmla="*/ 3607743 h 5477157"/>
              <a:gd name="connsiteX2278" fmla="*/ 1531344 w 4173281"/>
              <a:gd name="connsiteY2278" fmla="*/ 3714158 h 5477157"/>
              <a:gd name="connsiteX2279" fmla="*/ 1528750 w 4173281"/>
              <a:gd name="connsiteY2279" fmla="*/ 3734922 h 5477157"/>
              <a:gd name="connsiteX2280" fmla="*/ 1536535 w 4173281"/>
              <a:gd name="connsiteY2280" fmla="*/ 3750495 h 5477157"/>
              <a:gd name="connsiteX2281" fmla="*/ 1518367 w 4173281"/>
              <a:gd name="connsiteY2281" fmla="*/ 3771258 h 5477157"/>
              <a:gd name="connsiteX2282" fmla="*/ 1515771 w 4173281"/>
              <a:gd name="connsiteY2282" fmla="*/ 3771258 h 5477157"/>
              <a:gd name="connsiteX2283" fmla="*/ 1424930 w 4173281"/>
              <a:gd name="connsiteY2283" fmla="*/ 3823169 h 5477157"/>
              <a:gd name="connsiteX2284" fmla="*/ 1328894 w 4173281"/>
              <a:gd name="connsiteY2284" fmla="*/ 3763473 h 5477157"/>
              <a:gd name="connsiteX2285" fmla="*/ 1326300 w 4173281"/>
              <a:gd name="connsiteY2285" fmla="*/ 3763473 h 5477157"/>
              <a:gd name="connsiteX2286" fmla="*/ 1318513 w 4173281"/>
              <a:gd name="connsiteY2286" fmla="*/ 3763473 h 5477157"/>
              <a:gd name="connsiteX2287" fmla="*/ 1243244 w 4173281"/>
              <a:gd name="connsiteY2287" fmla="*/ 3810193 h 5477157"/>
              <a:gd name="connsiteX2288" fmla="*/ 1188738 w 4173281"/>
              <a:gd name="connsiteY2288" fmla="*/ 3789429 h 5477157"/>
              <a:gd name="connsiteX2289" fmla="*/ 1196526 w 4173281"/>
              <a:gd name="connsiteY2289" fmla="*/ 3812787 h 5477157"/>
              <a:gd name="connsiteX2290" fmla="*/ 1152401 w 4173281"/>
              <a:gd name="connsiteY2290" fmla="*/ 3856912 h 5477157"/>
              <a:gd name="connsiteX2291" fmla="*/ 1147210 w 4173281"/>
              <a:gd name="connsiteY2291" fmla="*/ 3856912 h 5477157"/>
              <a:gd name="connsiteX2292" fmla="*/ 1113470 w 4173281"/>
              <a:gd name="connsiteY2292" fmla="*/ 3875079 h 5477157"/>
              <a:gd name="connsiteX2293" fmla="*/ 1007053 w 4173281"/>
              <a:gd name="connsiteY2293" fmla="*/ 3968516 h 5477157"/>
              <a:gd name="connsiteX2294" fmla="*/ 939570 w 4173281"/>
              <a:gd name="connsiteY2294" fmla="*/ 3945159 h 5477157"/>
              <a:gd name="connsiteX2295" fmla="*/ 916212 w 4173281"/>
              <a:gd name="connsiteY2295" fmla="*/ 3950350 h 5477157"/>
              <a:gd name="connsiteX2296" fmla="*/ 864302 w 4173281"/>
              <a:gd name="connsiteY2296" fmla="*/ 3898440 h 5477157"/>
              <a:gd name="connsiteX2297" fmla="*/ 898042 w 4173281"/>
              <a:gd name="connsiteY2297" fmla="*/ 3851720 h 5477157"/>
              <a:gd name="connsiteX2298" fmla="*/ 918807 w 4173281"/>
              <a:gd name="connsiteY2298" fmla="*/ 3797213 h 5477157"/>
              <a:gd name="connsiteX2299" fmla="*/ 918807 w 4173281"/>
              <a:gd name="connsiteY2299" fmla="*/ 3794619 h 5477157"/>
              <a:gd name="connsiteX2300" fmla="*/ 934379 w 4173281"/>
              <a:gd name="connsiteY2300" fmla="*/ 3779047 h 5477157"/>
              <a:gd name="connsiteX2301" fmla="*/ 936976 w 4173281"/>
              <a:gd name="connsiteY2301" fmla="*/ 3779047 h 5477157"/>
              <a:gd name="connsiteX2302" fmla="*/ 1007053 w 4173281"/>
              <a:gd name="connsiteY2302" fmla="*/ 3753092 h 5477157"/>
              <a:gd name="connsiteX2303" fmla="*/ 1092706 w 4173281"/>
              <a:gd name="connsiteY2303" fmla="*/ 3797213 h 5477157"/>
              <a:gd name="connsiteX2304" fmla="*/ 1113470 w 4173281"/>
              <a:gd name="connsiteY2304" fmla="*/ 3792023 h 5477157"/>
              <a:gd name="connsiteX2305" fmla="*/ 1116064 w 4173281"/>
              <a:gd name="connsiteY2305" fmla="*/ 3792023 h 5477157"/>
              <a:gd name="connsiteX2306" fmla="*/ 1154998 w 4173281"/>
              <a:gd name="connsiteY2306" fmla="*/ 3768664 h 5477157"/>
              <a:gd name="connsiteX2307" fmla="*/ 1180953 w 4173281"/>
              <a:gd name="connsiteY2307" fmla="*/ 3776449 h 5477157"/>
              <a:gd name="connsiteX2308" fmla="*/ 1162783 w 4173281"/>
              <a:gd name="connsiteY2308" fmla="*/ 3724540 h 5477157"/>
              <a:gd name="connsiteX2309" fmla="*/ 1217289 w 4173281"/>
              <a:gd name="connsiteY2309" fmla="*/ 3646675 h 5477157"/>
              <a:gd name="connsiteX2310" fmla="*/ 1225075 w 4173281"/>
              <a:gd name="connsiteY2310" fmla="*/ 3625911 h 5477157"/>
              <a:gd name="connsiteX2311" fmla="*/ 1149807 w 4173281"/>
              <a:gd name="connsiteY2311" fmla="*/ 3654462 h 5477157"/>
              <a:gd name="connsiteX2312" fmla="*/ 1045987 w 4173281"/>
              <a:gd name="connsiteY2312" fmla="*/ 3584383 h 5477157"/>
              <a:gd name="connsiteX2313" fmla="*/ 1007053 w 4173281"/>
              <a:gd name="connsiteY2313" fmla="*/ 3599956 h 5477157"/>
              <a:gd name="connsiteX2314" fmla="*/ 955143 w 4173281"/>
              <a:gd name="connsiteY2314" fmla="*/ 3548046 h 5477157"/>
              <a:gd name="connsiteX2315" fmla="*/ 1007053 w 4173281"/>
              <a:gd name="connsiteY2315" fmla="*/ 3496135 h 5477157"/>
              <a:gd name="connsiteX2316" fmla="*/ 1020032 w 4173281"/>
              <a:gd name="connsiteY2316" fmla="*/ 3498733 h 5477157"/>
              <a:gd name="connsiteX2317" fmla="*/ 1020032 w 4173281"/>
              <a:gd name="connsiteY2317" fmla="*/ 3496135 h 5477157"/>
              <a:gd name="connsiteX2318" fmla="*/ 1020032 w 4173281"/>
              <a:gd name="connsiteY2318" fmla="*/ 3488350 h 5477157"/>
              <a:gd name="connsiteX2319" fmla="*/ 1056369 w 4173281"/>
              <a:gd name="connsiteY2319" fmla="*/ 3452014 h 5477157"/>
              <a:gd name="connsiteX2320" fmla="*/ 1077132 w 4173281"/>
              <a:gd name="connsiteY2320" fmla="*/ 3459799 h 5477157"/>
              <a:gd name="connsiteX2321" fmla="*/ 1147210 w 4173281"/>
              <a:gd name="connsiteY2321" fmla="*/ 3433844 h 5477157"/>
              <a:gd name="connsiteX2322" fmla="*/ 1199120 w 4173281"/>
              <a:gd name="connsiteY2322" fmla="*/ 3446823 h 5477157"/>
              <a:gd name="connsiteX2323" fmla="*/ 1227672 w 4173281"/>
              <a:gd name="connsiteY2323" fmla="*/ 3407889 h 5477157"/>
              <a:gd name="connsiteX2324" fmla="*/ 1227672 w 4173281"/>
              <a:gd name="connsiteY2324" fmla="*/ 3405294 h 5477157"/>
              <a:gd name="connsiteX2325" fmla="*/ 1225075 w 4173281"/>
              <a:gd name="connsiteY2325" fmla="*/ 3405294 h 5477157"/>
              <a:gd name="connsiteX2326" fmla="*/ 1160188 w 4173281"/>
              <a:gd name="connsiteY2326" fmla="*/ 3363767 h 5477157"/>
              <a:gd name="connsiteX2327" fmla="*/ 1118661 w 4173281"/>
              <a:gd name="connsiteY2327" fmla="*/ 3397507 h 5477157"/>
              <a:gd name="connsiteX2328" fmla="*/ 1074536 w 4173281"/>
              <a:gd name="connsiteY2328" fmla="*/ 3353384 h 5477157"/>
              <a:gd name="connsiteX2329" fmla="*/ 1108279 w 4173281"/>
              <a:gd name="connsiteY2329" fmla="*/ 3311857 h 5477157"/>
              <a:gd name="connsiteX2330" fmla="*/ 1077132 w 4173281"/>
              <a:gd name="connsiteY2330" fmla="*/ 3278113 h 5477157"/>
              <a:gd name="connsiteX2331" fmla="*/ 1077132 w 4173281"/>
              <a:gd name="connsiteY2331" fmla="*/ 3275519 h 5477157"/>
              <a:gd name="connsiteX2332" fmla="*/ 1045987 w 4173281"/>
              <a:gd name="connsiteY2332" fmla="*/ 3213227 h 5477157"/>
              <a:gd name="connsiteX2333" fmla="*/ 1123852 w 4173281"/>
              <a:gd name="connsiteY2333" fmla="*/ 3135362 h 5477157"/>
              <a:gd name="connsiteX2334" fmla="*/ 1180953 w 4173281"/>
              <a:gd name="connsiteY2334" fmla="*/ 3158721 h 5477157"/>
              <a:gd name="connsiteX2335" fmla="*/ 1258818 w 4173281"/>
              <a:gd name="connsiteY2335" fmla="*/ 3109407 h 5477157"/>
              <a:gd name="connsiteX2336" fmla="*/ 1274391 w 4173281"/>
              <a:gd name="connsiteY2336" fmla="*/ 3112001 h 5477157"/>
              <a:gd name="connsiteX2337" fmla="*/ 1206908 w 4173281"/>
              <a:gd name="connsiteY2337" fmla="*/ 3021160 h 5477157"/>
              <a:gd name="connsiteX2338" fmla="*/ 1214693 w 4173281"/>
              <a:gd name="connsiteY2338" fmla="*/ 2987418 h 5477157"/>
              <a:gd name="connsiteX2339" fmla="*/ 1162783 w 4173281"/>
              <a:gd name="connsiteY2339" fmla="*/ 2925126 h 5477157"/>
              <a:gd name="connsiteX2340" fmla="*/ 1219883 w 4173281"/>
              <a:gd name="connsiteY2340" fmla="*/ 2862835 h 5477157"/>
              <a:gd name="connsiteX2341" fmla="*/ 1245839 w 4173281"/>
              <a:gd name="connsiteY2341" fmla="*/ 2855048 h 5477157"/>
              <a:gd name="connsiteX2342" fmla="*/ 1287367 w 4173281"/>
              <a:gd name="connsiteY2342" fmla="*/ 2896577 h 5477157"/>
              <a:gd name="connsiteX2343" fmla="*/ 1284773 w 4173281"/>
              <a:gd name="connsiteY2343" fmla="*/ 2909553 h 5477157"/>
              <a:gd name="connsiteX2344" fmla="*/ 1287367 w 4173281"/>
              <a:gd name="connsiteY2344" fmla="*/ 2925126 h 5477157"/>
              <a:gd name="connsiteX2345" fmla="*/ 1287367 w 4173281"/>
              <a:gd name="connsiteY2345" fmla="*/ 2927723 h 5477157"/>
              <a:gd name="connsiteX2346" fmla="*/ 1297749 w 4173281"/>
              <a:gd name="connsiteY2346" fmla="*/ 2927723 h 5477157"/>
              <a:gd name="connsiteX2347" fmla="*/ 1292558 w 4173281"/>
              <a:gd name="connsiteY2347" fmla="*/ 2906959 h 5477157"/>
              <a:gd name="connsiteX2348" fmla="*/ 1310728 w 4173281"/>
              <a:gd name="connsiteY2348" fmla="*/ 2862835 h 5477157"/>
              <a:gd name="connsiteX2349" fmla="*/ 1308131 w 4173281"/>
              <a:gd name="connsiteY2349" fmla="*/ 2844667 h 5477157"/>
              <a:gd name="connsiteX2350" fmla="*/ 1310728 w 4173281"/>
              <a:gd name="connsiteY2350" fmla="*/ 2829093 h 5477157"/>
              <a:gd name="connsiteX2351" fmla="*/ 1295154 w 4173281"/>
              <a:gd name="connsiteY2351" fmla="*/ 2795351 h 5477157"/>
              <a:gd name="connsiteX2352" fmla="*/ 1341874 w 4173281"/>
              <a:gd name="connsiteY2352" fmla="*/ 2748632 h 5477157"/>
              <a:gd name="connsiteX2353" fmla="*/ 1378210 w 4173281"/>
              <a:gd name="connsiteY2353" fmla="*/ 2766802 h 5477157"/>
              <a:gd name="connsiteX2354" fmla="*/ 1391187 w 4173281"/>
              <a:gd name="connsiteY2354" fmla="*/ 2764205 h 5477157"/>
              <a:gd name="connsiteX2355" fmla="*/ 1409356 w 4173281"/>
              <a:gd name="connsiteY2355" fmla="*/ 2766802 h 5477157"/>
              <a:gd name="connsiteX2356" fmla="*/ 1406760 w 4173281"/>
              <a:gd name="connsiteY2356" fmla="*/ 2746038 h 5477157"/>
              <a:gd name="connsiteX2357" fmla="*/ 1432715 w 4173281"/>
              <a:gd name="connsiteY2357" fmla="*/ 2683746 h 5477157"/>
              <a:gd name="connsiteX2358" fmla="*/ 1424930 w 4173281"/>
              <a:gd name="connsiteY2358" fmla="*/ 2660385 h 5477157"/>
              <a:gd name="connsiteX2359" fmla="*/ 1471649 w 4173281"/>
              <a:gd name="connsiteY2359" fmla="*/ 2613667 h 5477157"/>
              <a:gd name="connsiteX2360" fmla="*/ 1518367 w 4173281"/>
              <a:gd name="connsiteY2360" fmla="*/ 2657791 h 5477157"/>
              <a:gd name="connsiteX2361" fmla="*/ 1546916 w 4173281"/>
              <a:gd name="connsiteY2361" fmla="*/ 2668173 h 5477157"/>
              <a:gd name="connsiteX2362" fmla="*/ 1554705 w 4173281"/>
              <a:gd name="connsiteY2362" fmla="*/ 2650003 h 5477157"/>
              <a:gd name="connsiteX2363" fmla="*/ 1539132 w 4173281"/>
              <a:gd name="connsiteY2363" fmla="*/ 2624048 h 5477157"/>
              <a:gd name="connsiteX2364" fmla="*/ 1567681 w 4173281"/>
              <a:gd name="connsiteY2364" fmla="*/ 2595499 h 5477157"/>
              <a:gd name="connsiteX2365" fmla="*/ 1596232 w 4173281"/>
              <a:gd name="connsiteY2365" fmla="*/ 2624048 h 5477157"/>
              <a:gd name="connsiteX2366" fmla="*/ 1601423 w 4173281"/>
              <a:gd name="connsiteY2366" fmla="*/ 2624048 h 5477157"/>
              <a:gd name="connsiteX2367" fmla="*/ 1611806 w 4173281"/>
              <a:gd name="connsiteY2367" fmla="*/ 2624048 h 5477157"/>
              <a:gd name="connsiteX2368" fmla="*/ 1588445 w 4173281"/>
              <a:gd name="connsiteY2368" fmla="*/ 2577329 h 5477157"/>
              <a:gd name="connsiteX2369" fmla="*/ 1578062 w 4173281"/>
              <a:gd name="connsiteY2369" fmla="*/ 2579925 h 5477157"/>
              <a:gd name="connsiteX2370" fmla="*/ 1572872 w 4173281"/>
              <a:gd name="connsiteY2370" fmla="*/ 2579925 h 5477157"/>
              <a:gd name="connsiteX2371" fmla="*/ 1539132 w 4173281"/>
              <a:gd name="connsiteY2371" fmla="*/ 2590308 h 5477157"/>
              <a:gd name="connsiteX2372" fmla="*/ 1502795 w 4173281"/>
              <a:gd name="connsiteY2372" fmla="*/ 2579925 h 5477157"/>
              <a:gd name="connsiteX2373" fmla="*/ 1492412 w 4173281"/>
              <a:gd name="connsiteY2373" fmla="*/ 2582520 h 5477157"/>
              <a:gd name="connsiteX2374" fmla="*/ 1466457 w 4173281"/>
              <a:gd name="connsiteY2374" fmla="*/ 2564353 h 5477157"/>
              <a:gd name="connsiteX2375" fmla="*/ 1422333 w 4173281"/>
              <a:gd name="connsiteY2375" fmla="*/ 2582520 h 5477157"/>
              <a:gd name="connsiteX2376" fmla="*/ 1388593 w 4173281"/>
              <a:gd name="connsiteY2376" fmla="*/ 2587710 h 5477157"/>
              <a:gd name="connsiteX2377" fmla="*/ 1370423 w 4173281"/>
              <a:gd name="connsiteY2377" fmla="*/ 2585117 h 5477157"/>
              <a:gd name="connsiteX2378" fmla="*/ 1357447 w 4173281"/>
              <a:gd name="connsiteY2378" fmla="*/ 2590308 h 5477157"/>
              <a:gd name="connsiteX2379" fmla="*/ 1354850 w 4173281"/>
              <a:gd name="connsiteY2379" fmla="*/ 2590308 h 5477157"/>
              <a:gd name="connsiteX2380" fmla="*/ 1349517 w 4173281"/>
              <a:gd name="connsiteY2380" fmla="*/ 2600490 h 5477157"/>
              <a:gd name="connsiteX2381" fmla="*/ 1367827 w 4173281"/>
              <a:gd name="connsiteY2381" fmla="*/ 2592905 h 5477157"/>
              <a:gd name="connsiteX2382" fmla="*/ 1396379 w 4173281"/>
              <a:gd name="connsiteY2382" fmla="*/ 2621454 h 5477157"/>
              <a:gd name="connsiteX2383" fmla="*/ 1367827 w 4173281"/>
              <a:gd name="connsiteY2383" fmla="*/ 2650006 h 5477157"/>
              <a:gd name="connsiteX2384" fmla="*/ 1339278 w 4173281"/>
              <a:gd name="connsiteY2384" fmla="*/ 2621454 h 5477157"/>
              <a:gd name="connsiteX2385" fmla="*/ 1342084 w 4173281"/>
              <a:gd name="connsiteY2385" fmla="*/ 2614680 h 5477157"/>
              <a:gd name="connsiteX2386" fmla="*/ 1340575 w 4173281"/>
              <a:gd name="connsiteY2386" fmla="*/ 2617560 h 5477157"/>
              <a:gd name="connsiteX2387" fmla="*/ 1310728 w 4173281"/>
              <a:gd name="connsiteY2387" fmla="*/ 2629239 h 5477157"/>
              <a:gd name="connsiteX2388" fmla="*/ 1266603 w 4173281"/>
              <a:gd name="connsiteY2388" fmla="*/ 2585117 h 5477157"/>
              <a:gd name="connsiteX2389" fmla="*/ 1295154 w 4173281"/>
              <a:gd name="connsiteY2389" fmla="*/ 2543589 h 5477157"/>
              <a:gd name="connsiteX2390" fmla="*/ 1264009 w 4173281"/>
              <a:gd name="connsiteY2390" fmla="*/ 2463127 h 5477157"/>
              <a:gd name="connsiteX2391" fmla="*/ 1284773 w 4173281"/>
              <a:gd name="connsiteY2391" fmla="*/ 2393050 h 5477157"/>
              <a:gd name="connsiteX2392" fmla="*/ 1230266 w 4173281"/>
              <a:gd name="connsiteY2392" fmla="*/ 2320376 h 5477157"/>
              <a:gd name="connsiteX2393" fmla="*/ 1248436 w 4173281"/>
              <a:gd name="connsiteY2393" fmla="*/ 2271060 h 5477157"/>
              <a:gd name="connsiteX2394" fmla="*/ 1227672 w 4173281"/>
              <a:gd name="connsiteY2394" fmla="*/ 2276251 h 5477157"/>
              <a:gd name="connsiteX2395" fmla="*/ 1188738 w 4173281"/>
              <a:gd name="connsiteY2395" fmla="*/ 2260679 h 5477157"/>
              <a:gd name="connsiteX2396" fmla="*/ 1167974 w 4173281"/>
              <a:gd name="connsiteY2396" fmla="*/ 2265869 h 5477157"/>
              <a:gd name="connsiteX2397" fmla="*/ 1113470 w 4173281"/>
              <a:gd name="connsiteY2397" fmla="*/ 2211365 h 5477157"/>
              <a:gd name="connsiteX2398" fmla="*/ 1147210 w 4173281"/>
              <a:gd name="connsiteY2398" fmla="*/ 2162049 h 5477157"/>
              <a:gd name="connsiteX2399" fmla="*/ 1173165 w 4173281"/>
              <a:gd name="connsiteY2399" fmla="*/ 2146477 h 5477157"/>
              <a:gd name="connsiteX2400" fmla="*/ 1201717 w 4173281"/>
              <a:gd name="connsiteY2400" fmla="*/ 2172432 h 5477157"/>
              <a:gd name="connsiteX2401" fmla="*/ 1227672 w 4173281"/>
              <a:gd name="connsiteY2401" fmla="*/ 2167240 h 5477157"/>
              <a:gd name="connsiteX2402" fmla="*/ 1274391 w 4173281"/>
              <a:gd name="connsiteY2402" fmla="*/ 2193195 h 5477157"/>
              <a:gd name="connsiteX2403" fmla="*/ 1328894 w 4173281"/>
              <a:gd name="connsiteY2403" fmla="*/ 2167240 h 5477157"/>
              <a:gd name="connsiteX2404" fmla="*/ 1352255 w 4173281"/>
              <a:gd name="connsiteY2404" fmla="*/ 2169837 h 5477157"/>
              <a:gd name="connsiteX2405" fmla="*/ 1347065 w 4173281"/>
              <a:gd name="connsiteY2405" fmla="*/ 2149073 h 5477157"/>
              <a:gd name="connsiteX2406" fmla="*/ 1404165 w 4173281"/>
              <a:gd name="connsiteY2406" fmla="*/ 2091972 h 5477157"/>
              <a:gd name="connsiteX2407" fmla="*/ 1461266 w 4173281"/>
              <a:gd name="connsiteY2407" fmla="*/ 2149073 h 5477157"/>
              <a:gd name="connsiteX2408" fmla="*/ 1404165 w 4173281"/>
              <a:gd name="connsiteY2408" fmla="*/ 2206174 h 5477157"/>
              <a:gd name="connsiteX2409" fmla="*/ 1391187 w 4173281"/>
              <a:gd name="connsiteY2409" fmla="*/ 2203577 h 5477157"/>
              <a:gd name="connsiteX2410" fmla="*/ 1398975 w 4173281"/>
              <a:gd name="connsiteY2410" fmla="*/ 2234723 h 5477157"/>
              <a:gd name="connsiteX2411" fmla="*/ 1385995 w 4173281"/>
              <a:gd name="connsiteY2411" fmla="*/ 2276251 h 5477157"/>
              <a:gd name="connsiteX2412" fmla="*/ 1375614 w 4173281"/>
              <a:gd name="connsiteY2412" fmla="*/ 2294421 h 5477157"/>
              <a:gd name="connsiteX2413" fmla="*/ 1380805 w 4173281"/>
              <a:gd name="connsiteY2413" fmla="*/ 2325567 h 5477157"/>
              <a:gd name="connsiteX2414" fmla="*/ 1391187 w 4173281"/>
              <a:gd name="connsiteY2414" fmla="*/ 2322970 h 5477157"/>
              <a:gd name="connsiteX2415" fmla="*/ 1427524 w 4173281"/>
              <a:gd name="connsiteY2415" fmla="*/ 2351522 h 5477157"/>
              <a:gd name="connsiteX2416" fmla="*/ 1435311 w 4173281"/>
              <a:gd name="connsiteY2416" fmla="*/ 2356713 h 5477157"/>
              <a:gd name="connsiteX2417" fmla="*/ 1453479 w 4173281"/>
              <a:gd name="connsiteY2417" fmla="*/ 2354116 h 5477157"/>
              <a:gd name="connsiteX2418" fmla="*/ 1463861 w 4173281"/>
              <a:gd name="connsiteY2418" fmla="*/ 2354116 h 5477157"/>
              <a:gd name="connsiteX2419" fmla="*/ 1440503 w 4173281"/>
              <a:gd name="connsiteY2419" fmla="*/ 2315185 h 5477157"/>
              <a:gd name="connsiteX2420" fmla="*/ 1484625 w 4173281"/>
              <a:gd name="connsiteY2420" fmla="*/ 2271060 h 5477157"/>
              <a:gd name="connsiteX2421" fmla="*/ 1528750 w 4173281"/>
              <a:gd name="connsiteY2421" fmla="*/ 2315185 h 5477157"/>
              <a:gd name="connsiteX2422" fmla="*/ 1484625 w 4173281"/>
              <a:gd name="connsiteY2422" fmla="*/ 2359307 h 5477157"/>
              <a:gd name="connsiteX2423" fmla="*/ 1531344 w 4173281"/>
              <a:gd name="connsiteY2423" fmla="*/ 2424196 h 5477157"/>
              <a:gd name="connsiteX2424" fmla="*/ 1544322 w 4173281"/>
              <a:gd name="connsiteY2424" fmla="*/ 2421600 h 5477157"/>
              <a:gd name="connsiteX2425" fmla="*/ 1611806 w 4173281"/>
              <a:gd name="connsiteY2425" fmla="*/ 2489082 h 5477157"/>
              <a:gd name="connsiteX2426" fmla="*/ 1611806 w 4173281"/>
              <a:gd name="connsiteY2426" fmla="*/ 2491679 h 5477157"/>
              <a:gd name="connsiteX2427" fmla="*/ 1674098 w 4173281"/>
              <a:gd name="connsiteY2427" fmla="*/ 2468318 h 5477157"/>
              <a:gd name="connsiteX2428" fmla="*/ 1726008 w 4173281"/>
              <a:gd name="connsiteY2428" fmla="*/ 2483891 h 5477157"/>
              <a:gd name="connsiteX2429" fmla="*/ 1749366 w 4173281"/>
              <a:gd name="connsiteY2429" fmla="*/ 2455342 h 5477157"/>
              <a:gd name="connsiteX2430" fmla="*/ 1746772 w 4173281"/>
              <a:gd name="connsiteY2430" fmla="*/ 2442363 h 5477157"/>
              <a:gd name="connsiteX2431" fmla="*/ 1783109 w 4173281"/>
              <a:gd name="connsiteY2431" fmla="*/ 2406026 h 5477157"/>
              <a:gd name="connsiteX2432" fmla="*/ 1819445 w 4173281"/>
              <a:gd name="connsiteY2432" fmla="*/ 2442363 h 5477157"/>
              <a:gd name="connsiteX2433" fmla="*/ 1798682 w 4173281"/>
              <a:gd name="connsiteY2433" fmla="*/ 2476107 h 5477157"/>
              <a:gd name="connsiteX2434" fmla="*/ 1801276 w 4173281"/>
              <a:gd name="connsiteY2434" fmla="*/ 2483891 h 5477157"/>
              <a:gd name="connsiteX2435" fmla="*/ 1866164 w 4173281"/>
              <a:gd name="connsiteY2435" fmla="*/ 2561756 h 5477157"/>
              <a:gd name="connsiteX2436" fmla="*/ 1785703 w 4173281"/>
              <a:gd name="connsiteY2436" fmla="*/ 2642218 h 5477157"/>
              <a:gd name="connsiteX2437" fmla="*/ 1738983 w 4173281"/>
              <a:gd name="connsiteY2437" fmla="*/ 2626645 h 5477157"/>
              <a:gd name="connsiteX2438" fmla="*/ 1710435 w 4173281"/>
              <a:gd name="connsiteY2438" fmla="*/ 2647409 h 5477157"/>
              <a:gd name="connsiteX2439" fmla="*/ 1697456 w 4173281"/>
              <a:gd name="connsiteY2439" fmla="*/ 2670766 h 5477157"/>
              <a:gd name="connsiteX2440" fmla="*/ 1744175 w 4173281"/>
              <a:gd name="connsiteY2440" fmla="*/ 2720082 h 5477157"/>
              <a:gd name="connsiteX2441" fmla="*/ 1723411 w 4173281"/>
              <a:gd name="connsiteY2441" fmla="*/ 2761611 h 5477157"/>
              <a:gd name="connsiteX2442" fmla="*/ 1723411 w 4173281"/>
              <a:gd name="connsiteY2442" fmla="*/ 2764205 h 5477157"/>
              <a:gd name="connsiteX2443" fmla="*/ 1736389 w 4173281"/>
              <a:gd name="connsiteY2443" fmla="*/ 2769396 h 5477157"/>
              <a:gd name="connsiteX2444" fmla="*/ 1764938 w 4173281"/>
              <a:gd name="connsiteY2444" fmla="*/ 2756420 h 5477157"/>
              <a:gd name="connsiteX2445" fmla="*/ 1801276 w 4173281"/>
              <a:gd name="connsiteY2445" fmla="*/ 2792757 h 5477157"/>
              <a:gd name="connsiteX2446" fmla="*/ 1777918 w 4173281"/>
              <a:gd name="connsiteY2446" fmla="*/ 2826497 h 5477157"/>
              <a:gd name="connsiteX2447" fmla="*/ 1780512 w 4173281"/>
              <a:gd name="connsiteY2447" fmla="*/ 2842070 h 5477157"/>
              <a:gd name="connsiteX2448" fmla="*/ 1697456 w 4173281"/>
              <a:gd name="connsiteY2448" fmla="*/ 2925126 h 5477157"/>
              <a:gd name="connsiteX2449" fmla="*/ 1692265 w 4173281"/>
              <a:gd name="connsiteY2449" fmla="*/ 2925126 h 5477157"/>
              <a:gd name="connsiteX2450" fmla="*/ 1681883 w 4173281"/>
              <a:gd name="connsiteY2450" fmla="*/ 2943295 h 5477157"/>
              <a:gd name="connsiteX2451" fmla="*/ 1694862 w 4173281"/>
              <a:gd name="connsiteY2451" fmla="*/ 2940699 h 5477157"/>
              <a:gd name="connsiteX2452" fmla="*/ 1733793 w 4173281"/>
              <a:gd name="connsiteY2452" fmla="*/ 2979633 h 5477157"/>
              <a:gd name="connsiteX2453" fmla="*/ 1726008 w 4173281"/>
              <a:gd name="connsiteY2453" fmla="*/ 3000397 h 5477157"/>
              <a:gd name="connsiteX2454" fmla="*/ 1728602 w 4173281"/>
              <a:gd name="connsiteY2454" fmla="*/ 3000397 h 5477157"/>
              <a:gd name="connsiteX2455" fmla="*/ 1738983 w 4173281"/>
              <a:gd name="connsiteY2455" fmla="*/ 2997800 h 5477157"/>
              <a:gd name="connsiteX2456" fmla="*/ 1736389 w 4173281"/>
              <a:gd name="connsiteY2456" fmla="*/ 2990015 h 5477157"/>
              <a:gd name="connsiteX2457" fmla="*/ 1762344 w 4173281"/>
              <a:gd name="connsiteY2457" fmla="*/ 2964060 h 5477157"/>
              <a:gd name="connsiteX2458" fmla="*/ 1767536 w 4173281"/>
              <a:gd name="connsiteY2458" fmla="*/ 2964060 h 5477157"/>
              <a:gd name="connsiteX2459" fmla="*/ 1754557 w 4173281"/>
              <a:gd name="connsiteY2459" fmla="*/ 2930317 h 5477157"/>
              <a:gd name="connsiteX2460" fmla="*/ 1809064 w 4173281"/>
              <a:gd name="connsiteY2460" fmla="*/ 2875813 h 5477157"/>
              <a:gd name="connsiteX2461" fmla="*/ 1835019 w 4173281"/>
              <a:gd name="connsiteY2461" fmla="*/ 2883598 h 5477157"/>
              <a:gd name="connsiteX2462" fmla="*/ 1832422 w 4173281"/>
              <a:gd name="connsiteY2462" fmla="*/ 2870622 h 5477157"/>
              <a:gd name="connsiteX2463" fmla="*/ 1866164 w 4173281"/>
              <a:gd name="connsiteY2463" fmla="*/ 2836879 h 5477157"/>
              <a:gd name="connsiteX2464" fmla="*/ 1868759 w 4173281"/>
              <a:gd name="connsiteY2464" fmla="*/ 2836879 h 5477157"/>
              <a:gd name="connsiteX2465" fmla="*/ 1884332 w 4173281"/>
              <a:gd name="connsiteY2465" fmla="*/ 2831688 h 5477157"/>
              <a:gd name="connsiteX2466" fmla="*/ 1907693 w 4173281"/>
              <a:gd name="connsiteY2466" fmla="*/ 2855048 h 5477157"/>
              <a:gd name="connsiteX2467" fmla="*/ 1902501 w 4173281"/>
              <a:gd name="connsiteY2467" fmla="*/ 2870622 h 5477157"/>
              <a:gd name="connsiteX2468" fmla="*/ 1868759 w 4173281"/>
              <a:gd name="connsiteY2468" fmla="*/ 2904362 h 5477157"/>
              <a:gd name="connsiteX2469" fmla="*/ 1858377 w 4173281"/>
              <a:gd name="connsiteY2469" fmla="*/ 2901768 h 5477157"/>
              <a:gd name="connsiteX2470" fmla="*/ 1866164 w 4173281"/>
              <a:gd name="connsiteY2470" fmla="*/ 2930317 h 5477157"/>
              <a:gd name="connsiteX2471" fmla="*/ 1858377 w 4173281"/>
              <a:gd name="connsiteY2471" fmla="*/ 2958869 h 5477157"/>
              <a:gd name="connsiteX2472" fmla="*/ 1873949 w 4173281"/>
              <a:gd name="connsiteY2472" fmla="*/ 2953678 h 5477157"/>
              <a:gd name="connsiteX2473" fmla="*/ 1905095 w 4173281"/>
              <a:gd name="connsiteY2473" fmla="*/ 2974442 h 5477157"/>
              <a:gd name="connsiteX2474" fmla="*/ 1905095 w 4173281"/>
              <a:gd name="connsiteY2474" fmla="*/ 2969250 h 5477157"/>
              <a:gd name="connsiteX2475" fmla="*/ 1969985 w 4173281"/>
              <a:gd name="connsiteY2475" fmla="*/ 2904362 h 5477157"/>
              <a:gd name="connsiteX2476" fmla="*/ 2003725 w 4173281"/>
              <a:gd name="connsiteY2476" fmla="*/ 2914744 h 5477157"/>
              <a:gd name="connsiteX2477" fmla="*/ 2001131 w 4173281"/>
              <a:gd name="connsiteY2477" fmla="*/ 2899171 h 5477157"/>
              <a:gd name="connsiteX2478" fmla="*/ 2063422 w 4173281"/>
              <a:gd name="connsiteY2478" fmla="*/ 2836879 h 5477157"/>
              <a:gd name="connsiteX2479" fmla="*/ 2078996 w 4173281"/>
              <a:gd name="connsiteY2479" fmla="*/ 2821306 h 5477157"/>
              <a:gd name="connsiteX2480" fmla="*/ 2063422 w 4173281"/>
              <a:gd name="connsiteY2480" fmla="*/ 2805733 h 5477157"/>
              <a:gd name="connsiteX2481" fmla="*/ 2050444 w 4173281"/>
              <a:gd name="connsiteY2481" fmla="*/ 2808330 h 5477157"/>
              <a:gd name="connsiteX2482" fmla="*/ 2055635 w 4173281"/>
              <a:gd name="connsiteY2482" fmla="*/ 2821306 h 5477157"/>
              <a:gd name="connsiteX2483" fmla="*/ 2034871 w 4173281"/>
              <a:gd name="connsiteY2483" fmla="*/ 2842070 h 5477157"/>
              <a:gd name="connsiteX2484" fmla="*/ 2014106 w 4173281"/>
              <a:gd name="connsiteY2484" fmla="*/ 2821306 h 5477157"/>
              <a:gd name="connsiteX2485" fmla="*/ 2024489 w 4173281"/>
              <a:gd name="connsiteY2485" fmla="*/ 2803138 h 5477157"/>
              <a:gd name="connsiteX2486" fmla="*/ 2001131 w 4173281"/>
              <a:gd name="connsiteY2486" fmla="*/ 2777183 h 5477157"/>
              <a:gd name="connsiteX2487" fmla="*/ 1993343 w 4173281"/>
              <a:gd name="connsiteY2487" fmla="*/ 2771993 h 5477157"/>
              <a:gd name="connsiteX2488" fmla="*/ 1985557 w 4173281"/>
              <a:gd name="connsiteY2488" fmla="*/ 2782375 h 5477157"/>
              <a:gd name="connsiteX2489" fmla="*/ 1985557 w 4173281"/>
              <a:gd name="connsiteY2489" fmla="*/ 2784969 h 5477157"/>
              <a:gd name="connsiteX2490" fmla="*/ 1959603 w 4173281"/>
              <a:gd name="connsiteY2490" fmla="*/ 2810924 h 5477157"/>
              <a:gd name="connsiteX2491" fmla="*/ 1946624 w 4173281"/>
              <a:gd name="connsiteY2491" fmla="*/ 2808330 h 5477157"/>
              <a:gd name="connsiteX2492" fmla="*/ 1915478 w 4173281"/>
              <a:gd name="connsiteY2492" fmla="*/ 2813521 h 5477157"/>
              <a:gd name="connsiteX2493" fmla="*/ 1824637 w 4173281"/>
              <a:gd name="connsiteY2493" fmla="*/ 2722677 h 5477157"/>
              <a:gd name="connsiteX2494" fmla="*/ 1915478 w 4173281"/>
              <a:gd name="connsiteY2494" fmla="*/ 2631836 h 5477157"/>
              <a:gd name="connsiteX2495" fmla="*/ 1933647 w 4173281"/>
              <a:gd name="connsiteY2495" fmla="*/ 2634430 h 5477157"/>
              <a:gd name="connsiteX2496" fmla="*/ 1949220 w 4173281"/>
              <a:gd name="connsiteY2496" fmla="*/ 2579925 h 5477157"/>
              <a:gd name="connsiteX2497" fmla="*/ 1938839 w 4173281"/>
              <a:gd name="connsiteY2497" fmla="*/ 2579925 h 5477157"/>
              <a:gd name="connsiteX2498" fmla="*/ 1899904 w 4173281"/>
              <a:gd name="connsiteY2498" fmla="*/ 2540992 h 5477157"/>
              <a:gd name="connsiteX2499" fmla="*/ 1938839 w 4173281"/>
              <a:gd name="connsiteY2499" fmla="*/ 2502061 h 5477157"/>
              <a:gd name="connsiteX2500" fmla="*/ 1977770 w 4173281"/>
              <a:gd name="connsiteY2500" fmla="*/ 2540992 h 5477157"/>
              <a:gd name="connsiteX2501" fmla="*/ 1977770 w 4173281"/>
              <a:gd name="connsiteY2501" fmla="*/ 2548780 h 5477157"/>
              <a:gd name="connsiteX2502" fmla="*/ 2040061 w 4173281"/>
              <a:gd name="connsiteY2502" fmla="*/ 2528015 h 5477157"/>
              <a:gd name="connsiteX2503" fmla="*/ 2068613 w 4173281"/>
              <a:gd name="connsiteY2503" fmla="*/ 2533207 h 5477157"/>
              <a:gd name="connsiteX2504" fmla="*/ 2084186 w 4173281"/>
              <a:gd name="connsiteY2504" fmla="*/ 2530611 h 5477157"/>
              <a:gd name="connsiteX2505" fmla="*/ 2068613 w 4173281"/>
              <a:gd name="connsiteY2505" fmla="*/ 2494273 h 5477157"/>
              <a:gd name="connsiteX2506" fmla="*/ 2071207 w 4173281"/>
              <a:gd name="connsiteY2506" fmla="*/ 2481297 h 5477157"/>
              <a:gd name="connsiteX2507" fmla="*/ 2063422 w 4173281"/>
              <a:gd name="connsiteY2507" fmla="*/ 2478700 h 5477157"/>
              <a:gd name="connsiteX2508" fmla="*/ 2032276 w 4173281"/>
              <a:gd name="connsiteY2508" fmla="*/ 2499464 h 5477157"/>
              <a:gd name="connsiteX2509" fmla="*/ 2019297 w 4173281"/>
              <a:gd name="connsiteY2509" fmla="*/ 2496870 h 5477157"/>
              <a:gd name="connsiteX2510" fmla="*/ 2003725 w 4173281"/>
              <a:gd name="connsiteY2510" fmla="*/ 2504654 h 5477157"/>
              <a:gd name="connsiteX2511" fmla="*/ 1982960 w 4173281"/>
              <a:gd name="connsiteY2511" fmla="*/ 2489082 h 5477157"/>
              <a:gd name="connsiteX2512" fmla="*/ 1897310 w 4173281"/>
              <a:gd name="connsiteY2512" fmla="*/ 2431981 h 5477157"/>
              <a:gd name="connsiteX2513" fmla="*/ 1863568 w 4173281"/>
              <a:gd name="connsiteY2513" fmla="*/ 2413814 h 5477157"/>
              <a:gd name="connsiteX2514" fmla="*/ 1868759 w 4173281"/>
              <a:gd name="connsiteY2514" fmla="*/ 2429387 h 5477157"/>
              <a:gd name="connsiteX2515" fmla="*/ 1845400 w 4173281"/>
              <a:gd name="connsiteY2515" fmla="*/ 2452745 h 5477157"/>
              <a:gd name="connsiteX2516" fmla="*/ 1822039 w 4173281"/>
              <a:gd name="connsiteY2516" fmla="*/ 2429387 h 5477157"/>
              <a:gd name="connsiteX2517" fmla="*/ 1845400 w 4173281"/>
              <a:gd name="connsiteY2517" fmla="*/ 2406026 h 5477157"/>
              <a:gd name="connsiteX2518" fmla="*/ 1860974 w 4173281"/>
              <a:gd name="connsiteY2518" fmla="*/ 2411217 h 5477157"/>
              <a:gd name="connsiteX2519" fmla="*/ 1858377 w 4173281"/>
              <a:gd name="connsiteY2519" fmla="*/ 2406026 h 5477157"/>
              <a:gd name="connsiteX2520" fmla="*/ 1847994 w 4173281"/>
              <a:gd name="connsiteY2520" fmla="*/ 2393050 h 5477157"/>
              <a:gd name="connsiteX2521" fmla="*/ 1845400 w 4173281"/>
              <a:gd name="connsiteY2521" fmla="*/ 2393050 h 5477157"/>
              <a:gd name="connsiteX2522" fmla="*/ 1806467 w 4173281"/>
              <a:gd name="connsiteY2522" fmla="*/ 2354116 h 5477157"/>
              <a:gd name="connsiteX2523" fmla="*/ 1809064 w 4173281"/>
              <a:gd name="connsiteY2523" fmla="*/ 2343734 h 5477157"/>
              <a:gd name="connsiteX2524" fmla="*/ 1803873 w 4173281"/>
              <a:gd name="connsiteY2524" fmla="*/ 2343734 h 5477157"/>
              <a:gd name="connsiteX2525" fmla="*/ 1772727 w 4173281"/>
              <a:gd name="connsiteY2525" fmla="*/ 2351522 h 5477157"/>
              <a:gd name="connsiteX2526" fmla="*/ 1702647 w 4173281"/>
              <a:gd name="connsiteY2526" fmla="*/ 2281443 h 5477157"/>
              <a:gd name="connsiteX2527" fmla="*/ 1749366 w 4173281"/>
              <a:gd name="connsiteY2527" fmla="*/ 2216556 h 5477157"/>
              <a:gd name="connsiteX2528" fmla="*/ 1738983 w 4173281"/>
              <a:gd name="connsiteY2528" fmla="*/ 2182813 h 5477157"/>
              <a:gd name="connsiteX2529" fmla="*/ 1738983 w 4173281"/>
              <a:gd name="connsiteY2529" fmla="*/ 2177622 h 5477157"/>
              <a:gd name="connsiteX2530" fmla="*/ 1697456 w 4173281"/>
              <a:gd name="connsiteY2530" fmla="*/ 2195793 h 5477157"/>
              <a:gd name="connsiteX2531" fmla="*/ 1642952 w 4173281"/>
              <a:gd name="connsiteY2531" fmla="*/ 2141285 h 5477157"/>
              <a:gd name="connsiteX2532" fmla="*/ 1661119 w 4173281"/>
              <a:gd name="connsiteY2532" fmla="*/ 2099757 h 5477157"/>
              <a:gd name="connsiteX2533" fmla="*/ 1687073 w 4173281"/>
              <a:gd name="connsiteY2533" fmla="*/ 2084184 h 5477157"/>
              <a:gd name="connsiteX2534" fmla="*/ 1700053 w 4173281"/>
              <a:gd name="connsiteY2534" fmla="*/ 2086781 h 5477157"/>
              <a:gd name="connsiteX2535" fmla="*/ 1751963 w 4173281"/>
              <a:gd name="connsiteY2535" fmla="*/ 2141285 h 5477157"/>
              <a:gd name="connsiteX2536" fmla="*/ 1751963 w 4173281"/>
              <a:gd name="connsiteY2536" fmla="*/ 2146477 h 5477157"/>
              <a:gd name="connsiteX2537" fmla="*/ 1777918 w 4173281"/>
              <a:gd name="connsiteY2537" fmla="*/ 2128309 h 5477157"/>
              <a:gd name="connsiteX2538" fmla="*/ 1770129 w 4173281"/>
              <a:gd name="connsiteY2538" fmla="*/ 2091972 h 5477157"/>
              <a:gd name="connsiteX2539" fmla="*/ 1775321 w 4173281"/>
              <a:gd name="connsiteY2539" fmla="*/ 2066017 h 5477157"/>
              <a:gd name="connsiteX2540" fmla="*/ 1754557 w 4173281"/>
              <a:gd name="connsiteY2540" fmla="*/ 2076399 h 5477157"/>
              <a:gd name="connsiteX2541" fmla="*/ 1728602 w 4173281"/>
              <a:gd name="connsiteY2541" fmla="*/ 2050444 h 5477157"/>
              <a:gd name="connsiteX2542" fmla="*/ 1754557 w 4173281"/>
              <a:gd name="connsiteY2542" fmla="*/ 2024489 h 5477157"/>
              <a:gd name="connsiteX2543" fmla="*/ 1738983 w 4173281"/>
              <a:gd name="connsiteY2543" fmla="*/ 2006320 h 5477157"/>
              <a:gd name="connsiteX2544" fmla="*/ 1707838 w 4173281"/>
              <a:gd name="connsiteY2544" fmla="*/ 2019298 h 5477157"/>
              <a:gd name="connsiteX2545" fmla="*/ 1663716 w 4173281"/>
              <a:gd name="connsiteY2545" fmla="*/ 1975173 h 5477157"/>
              <a:gd name="connsiteX2546" fmla="*/ 1707838 w 4173281"/>
              <a:gd name="connsiteY2546" fmla="*/ 1931051 h 5477157"/>
              <a:gd name="connsiteX2547" fmla="*/ 1736389 w 4173281"/>
              <a:gd name="connsiteY2547" fmla="*/ 1941433 h 5477157"/>
              <a:gd name="connsiteX2548" fmla="*/ 1741581 w 4173281"/>
              <a:gd name="connsiteY2548" fmla="*/ 1931051 h 5477157"/>
              <a:gd name="connsiteX2549" fmla="*/ 1741581 w 4173281"/>
              <a:gd name="connsiteY2549" fmla="*/ 1925860 h 5477157"/>
              <a:gd name="connsiteX2550" fmla="*/ 1783109 w 4173281"/>
              <a:gd name="connsiteY2550" fmla="*/ 1884332 h 5477157"/>
              <a:gd name="connsiteX2551" fmla="*/ 1785703 w 4173281"/>
              <a:gd name="connsiteY2551" fmla="*/ 1884332 h 5477157"/>
              <a:gd name="connsiteX2552" fmla="*/ 1777918 w 4173281"/>
              <a:gd name="connsiteY2552" fmla="*/ 1860971 h 5477157"/>
              <a:gd name="connsiteX2553" fmla="*/ 1764938 w 4173281"/>
              <a:gd name="connsiteY2553" fmla="*/ 1840208 h 5477157"/>
              <a:gd name="connsiteX2554" fmla="*/ 1738983 w 4173281"/>
              <a:gd name="connsiteY2554" fmla="*/ 1832422 h 5477157"/>
              <a:gd name="connsiteX2555" fmla="*/ 1741581 w 4173281"/>
              <a:gd name="connsiteY2555" fmla="*/ 1847995 h 5477157"/>
              <a:gd name="connsiteX2556" fmla="*/ 1687073 w 4173281"/>
              <a:gd name="connsiteY2556" fmla="*/ 1902499 h 5477157"/>
              <a:gd name="connsiteX2557" fmla="*/ 1632570 w 4173281"/>
              <a:gd name="connsiteY2557" fmla="*/ 1847995 h 5477157"/>
              <a:gd name="connsiteX2558" fmla="*/ 1635164 w 4173281"/>
              <a:gd name="connsiteY2558" fmla="*/ 1829825 h 5477157"/>
              <a:gd name="connsiteX2559" fmla="*/ 1596232 w 4173281"/>
              <a:gd name="connsiteY2559" fmla="*/ 1790894 h 5477157"/>
              <a:gd name="connsiteX2560" fmla="*/ 1635164 w 4173281"/>
              <a:gd name="connsiteY2560" fmla="*/ 1751960 h 5477157"/>
              <a:gd name="connsiteX2561" fmla="*/ 1674098 w 4173281"/>
              <a:gd name="connsiteY2561" fmla="*/ 1790894 h 5477157"/>
              <a:gd name="connsiteX2562" fmla="*/ 1674098 w 4173281"/>
              <a:gd name="connsiteY2562" fmla="*/ 1796085 h 5477157"/>
              <a:gd name="connsiteX2563" fmla="*/ 1684480 w 4173281"/>
              <a:gd name="connsiteY2563" fmla="*/ 1793489 h 5477157"/>
              <a:gd name="connsiteX2564" fmla="*/ 1697456 w 4173281"/>
              <a:gd name="connsiteY2564" fmla="*/ 1796085 h 5477157"/>
              <a:gd name="connsiteX2565" fmla="*/ 1689671 w 4173281"/>
              <a:gd name="connsiteY2565" fmla="*/ 1759748 h 5477157"/>
              <a:gd name="connsiteX2566" fmla="*/ 1692265 w 4173281"/>
              <a:gd name="connsiteY2566" fmla="*/ 1738984 h 5477157"/>
              <a:gd name="connsiteX2567" fmla="*/ 1689671 w 4173281"/>
              <a:gd name="connsiteY2567" fmla="*/ 1738984 h 5477157"/>
              <a:gd name="connsiteX2568" fmla="*/ 1655927 w 4173281"/>
              <a:gd name="connsiteY2568" fmla="*/ 1751960 h 5477157"/>
              <a:gd name="connsiteX2569" fmla="*/ 1604017 w 4173281"/>
              <a:gd name="connsiteY2569" fmla="*/ 1700051 h 5477157"/>
              <a:gd name="connsiteX2570" fmla="*/ 1609209 w 4173281"/>
              <a:gd name="connsiteY2570" fmla="*/ 1679287 h 5477157"/>
              <a:gd name="connsiteX2571" fmla="*/ 1606615 w 4173281"/>
              <a:gd name="connsiteY2571" fmla="*/ 1663713 h 5477157"/>
              <a:gd name="connsiteX2572" fmla="*/ 1648142 w 4173281"/>
              <a:gd name="connsiteY2572" fmla="*/ 1622186 h 5477157"/>
              <a:gd name="connsiteX2573" fmla="*/ 1689671 w 4173281"/>
              <a:gd name="connsiteY2573" fmla="*/ 1661119 h 5477157"/>
              <a:gd name="connsiteX2574" fmla="*/ 1707838 w 4173281"/>
              <a:gd name="connsiteY2574" fmla="*/ 1700051 h 5477157"/>
              <a:gd name="connsiteX2575" fmla="*/ 1707838 w 4173281"/>
              <a:gd name="connsiteY2575" fmla="*/ 1707838 h 5477157"/>
              <a:gd name="connsiteX2576" fmla="*/ 1728602 w 4173281"/>
              <a:gd name="connsiteY2576" fmla="*/ 1689668 h 5477157"/>
              <a:gd name="connsiteX2577" fmla="*/ 1728602 w 4173281"/>
              <a:gd name="connsiteY2577" fmla="*/ 1684477 h 5477157"/>
              <a:gd name="connsiteX2578" fmla="*/ 1793491 w 4173281"/>
              <a:gd name="connsiteY2578" fmla="*/ 1614401 h 5477157"/>
              <a:gd name="connsiteX2579" fmla="*/ 1783109 w 4173281"/>
              <a:gd name="connsiteY2579" fmla="*/ 1609209 h 5477157"/>
              <a:gd name="connsiteX2580" fmla="*/ 1759748 w 4173281"/>
              <a:gd name="connsiteY2580" fmla="*/ 1619591 h 5477157"/>
              <a:gd name="connsiteX2581" fmla="*/ 1728602 w 4173281"/>
              <a:gd name="connsiteY2581" fmla="*/ 1588446 h 5477157"/>
              <a:gd name="connsiteX2582" fmla="*/ 1759748 w 4173281"/>
              <a:gd name="connsiteY2582" fmla="*/ 1557300 h 5477157"/>
              <a:gd name="connsiteX2583" fmla="*/ 1777918 w 4173281"/>
              <a:gd name="connsiteY2583" fmla="*/ 1562491 h 5477157"/>
              <a:gd name="connsiteX2584" fmla="*/ 1801276 w 4173281"/>
              <a:gd name="connsiteY2584" fmla="*/ 1552108 h 5477157"/>
              <a:gd name="connsiteX2585" fmla="*/ 1832422 w 4173281"/>
              <a:gd name="connsiteY2585" fmla="*/ 1583254 h 5477157"/>
              <a:gd name="connsiteX2586" fmla="*/ 1827231 w 4173281"/>
              <a:gd name="connsiteY2586" fmla="*/ 1598827 h 5477157"/>
              <a:gd name="connsiteX2587" fmla="*/ 1853185 w 4173281"/>
              <a:gd name="connsiteY2587" fmla="*/ 1596231 h 5477157"/>
              <a:gd name="connsiteX2588" fmla="*/ 1967388 w 4173281"/>
              <a:gd name="connsiteY2588" fmla="*/ 1710432 h 5477157"/>
              <a:gd name="connsiteX2589" fmla="*/ 1962196 w 4173281"/>
              <a:gd name="connsiteY2589" fmla="*/ 1744175 h 5477157"/>
              <a:gd name="connsiteX2590" fmla="*/ 1959603 w 4173281"/>
              <a:gd name="connsiteY2590" fmla="*/ 1751960 h 5477157"/>
              <a:gd name="connsiteX2591" fmla="*/ 1938839 w 4173281"/>
              <a:gd name="connsiteY2591" fmla="*/ 1783107 h 5477157"/>
              <a:gd name="connsiteX2592" fmla="*/ 1946624 w 4173281"/>
              <a:gd name="connsiteY2592" fmla="*/ 1803870 h 5477157"/>
              <a:gd name="connsiteX2593" fmla="*/ 1962196 w 4173281"/>
              <a:gd name="connsiteY2593" fmla="*/ 1801276 h 5477157"/>
              <a:gd name="connsiteX2594" fmla="*/ 2019297 w 4173281"/>
              <a:gd name="connsiteY2594" fmla="*/ 1832422 h 5477157"/>
              <a:gd name="connsiteX2595" fmla="*/ 2037467 w 4173281"/>
              <a:gd name="connsiteY2595" fmla="*/ 1863569 h 5477157"/>
              <a:gd name="connsiteX2596" fmla="*/ 2024489 w 4173281"/>
              <a:gd name="connsiteY2596" fmla="*/ 1892117 h 5477157"/>
              <a:gd name="connsiteX2597" fmla="*/ 2006321 w 4173281"/>
              <a:gd name="connsiteY2597" fmla="*/ 1918072 h 5477157"/>
              <a:gd name="connsiteX2598" fmla="*/ 2032276 w 4173281"/>
              <a:gd name="connsiteY2598" fmla="*/ 1928455 h 5477157"/>
              <a:gd name="connsiteX2599" fmla="*/ 2099759 w 4173281"/>
              <a:gd name="connsiteY2599" fmla="*/ 1892117 h 5477157"/>
              <a:gd name="connsiteX2600" fmla="*/ 2169837 w 4173281"/>
              <a:gd name="connsiteY2600" fmla="*/ 1931051 h 5477157"/>
              <a:gd name="connsiteX2601" fmla="*/ 2169837 w 4173281"/>
              <a:gd name="connsiteY2601" fmla="*/ 1923264 h 5477157"/>
              <a:gd name="connsiteX2602" fmla="*/ 2175027 w 4173281"/>
              <a:gd name="connsiteY2602" fmla="*/ 1889524 h 5477157"/>
              <a:gd name="connsiteX2603" fmla="*/ 2164646 w 4173281"/>
              <a:gd name="connsiteY2603" fmla="*/ 1876544 h 5477157"/>
              <a:gd name="connsiteX2604" fmla="*/ 2156861 w 4173281"/>
              <a:gd name="connsiteY2604" fmla="*/ 1879141 h 5477157"/>
              <a:gd name="connsiteX2605" fmla="*/ 2125715 w 4173281"/>
              <a:gd name="connsiteY2605" fmla="*/ 1847995 h 5477157"/>
              <a:gd name="connsiteX2606" fmla="*/ 2156861 w 4173281"/>
              <a:gd name="connsiteY2606" fmla="*/ 1816849 h 5477157"/>
              <a:gd name="connsiteX2607" fmla="*/ 2172433 w 4173281"/>
              <a:gd name="connsiteY2607" fmla="*/ 1822040 h 5477157"/>
              <a:gd name="connsiteX2608" fmla="*/ 2203579 w 4173281"/>
              <a:gd name="connsiteY2608" fmla="*/ 1809061 h 5477157"/>
              <a:gd name="connsiteX2609" fmla="*/ 2239917 w 4173281"/>
              <a:gd name="connsiteY2609" fmla="*/ 1829825 h 5477157"/>
              <a:gd name="connsiteX2610" fmla="*/ 2245108 w 4173281"/>
              <a:gd name="connsiteY2610" fmla="*/ 1827231 h 5477157"/>
              <a:gd name="connsiteX2611" fmla="*/ 2239917 w 4173281"/>
              <a:gd name="connsiteY2611" fmla="*/ 1801276 h 5477157"/>
              <a:gd name="connsiteX2612" fmla="*/ 2239917 w 4173281"/>
              <a:gd name="connsiteY2612" fmla="*/ 1798679 h 5477157"/>
              <a:gd name="connsiteX2613" fmla="*/ 2237319 w 4173281"/>
              <a:gd name="connsiteY2613" fmla="*/ 1790894 h 5477157"/>
              <a:gd name="connsiteX2614" fmla="*/ 2216556 w 4173281"/>
              <a:gd name="connsiteY2614" fmla="*/ 1785704 h 5477157"/>
              <a:gd name="connsiteX2615" fmla="*/ 2203579 w 4173281"/>
              <a:gd name="connsiteY2615" fmla="*/ 1788298 h 5477157"/>
              <a:gd name="connsiteX2616" fmla="*/ 2164646 w 4173281"/>
              <a:gd name="connsiteY2616" fmla="*/ 1801276 h 5477157"/>
              <a:gd name="connsiteX2617" fmla="*/ 2097162 w 4173281"/>
              <a:gd name="connsiteY2617" fmla="*/ 1733793 h 5477157"/>
              <a:gd name="connsiteX2618" fmla="*/ 2071207 w 4173281"/>
              <a:gd name="connsiteY2618" fmla="*/ 1707838 h 5477157"/>
              <a:gd name="connsiteX2619" fmla="*/ 2086781 w 4173281"/>
              <a:gd name="connsiteY2619" fmla="*/ 1684477 h 5477157"/>
              <a:gd name="connsiteX2620" fmla="*/ 2084186 w 4173281"/>
              <a:gd name="connsiteY2620" fmla="*/ 1671502 h 5477157"/>
              <a:gd name="connsiteX2621" fmla="*/ 2141287 w 4173281"/>
              <a:gd name="connsiteY2621" fmla="*/ 1614401 h 5477157"/>
              <a:gd name="connsiteX2622" fmla="*/ 2172433 w 4173281"/>
              <a:gd name="connsiteY2622" fmla="*/ 1624782 h 5477157"/>
              <a:gd name="connsiteX2623" fmla="*/ 2177624 w 4173281"/>
              <a:gd name="connsiteY2623" fmla="*/ 1622186 h 5477157"/>
              <a:gd name="connsiteX2624" fmla="*/ 2200982 w 4173281"/>
              <a:gd name="connsiteY2624" fmla="*/ 1601421 h 5477157"/>
              <a:gd name="connsiteX2625" fmla="*/ 2224343 w 4173281"/>
              <a:gd name="connsiteY2625" fmla="*/ 1616995 h 5477157"/>
              <a:gd name="connsiteX2626" fmla="*/ 2239917 w 4173281"/>
              <a:gd name="connsiteY2626" fmla="*/ 1614401 h 5477157"/>
              <a:gd name="connsiteX2627" fmla="*/ 2250298 w 4173281"/>
              <a:gd name="connsiteY2627" fmla="*/ 1614401 h 5477157"/>
              <a:gd name="connsiteX2628" fmla="*/ 2242511 w 4173281"/>
              <a:gd name="connsiteY2628" fmla="*/ 1583254 h 5477157"/>
              <a:gd name="connsiteX2629" fmla="*/ 2245108 w 4173281"/>
              <a:gd name="connsiteY2629" fmla="*/ 1570276 h 5477157"/>
              <a:gd name="connsiteX2630" fmla="*/ 2229534 w 4173281"/>
              <a:gd name="connsiteY2630" fmla="*/ 1572872 h 5477157"/>
              <a:gd name="connsiteX2631" fmla="*/ 2180218 w 4173281"/>
              <a:gd name="connsiteY2631" fmla="*/ 1523556 h 5477157"/>
              <a:gd name="connsiteX2632" fmla="*/ 2229534 w 4173281"/>
              <a:gd name="connsiteY2632" fmla="*/ 1474244 h 5477157"/>
              <a:gd name="connsiteX2633" fmla="*/ 2278848 w 4173281"/>
              <a:gd name="connsiteY2633" fmla="*/ 1523556 h 5477157"/>
              <a:gd name="connsiteX2634" fmla="*/ 2278848 w 4173281"/>
              <a:gd name="connsiteY2634" fmla="*/ 1528747 h 5477157"/>
              <a:gd name="connsiteX2635" fmla="*/ 2284038 w 4173281"/>
              <a:gd name="connsiteY2635" fmla="*/ 1526153 h 5477157"/>
              <a:gd name="connsiteX2636" fmla="*/ 2325567 w 4173281"/>
              <a:gd name="connsiteY2636" fmla="*/ 1507984 h 5477157"/>
              <a:gd name="connsiteX2637" fmla="*/ 2335948 w 4173281"/>
              <a:gd name="connsiteY2637" fmla="*/ 1507984 h 5477157"/>
              <a:gd name="connsiteX2638" fmla="*/ 2335948 w 4173281"/>
              <a:gd name="connsiteY2638" fmla="*/ 1502792 h 5477157"/>
              <a:gd name="connsiteX2639" fmla="*/ 2382668 w 4173281"/>
              <a:gd name="connsiteY2639" fmla="*/ 1456074 h 5477157"/>
              <a:gd name="connsiteX2640" fmla="*/ 2429386 w 4173281"/>
              <a:gd name="connsiteY2640" fmla="*/ 1502792 h 5477157"/>
              <a:gd name="connsiteX2641" fmla="*/ 2424195 w 4173281"/>
              <a:gd name="connsiteY2641" fmla="*/ 1526153 h 5477157"/>
              <a:gd name="connsiteX2642" fmla="*/ 2455341 w 4173281"/>
              <a:gd name="connsiteY2642" fmla="*/ 1515771 h 5477157"/>
              <a:gd name="connsiteX2643" fmla="*/ 2515039 w 4173281"/>
              <a:gd name="connsiteY2643" fmla="*/ 1575466 h 5477157"/>
              <a:gd name="connsiteX2644" fmla="*/ 2511342 w 4173281"/>
              <a:gd name="connsiteY2644" fmla="*/ 1594473 h 5477157"/>
              <a:gd name="connsiteX2645" fmla="*/ 2518931 w 4173281"/>
              <a:gd name="connsiteY2645" fmla="*/ 1576766 h 5477157"/>
              <a:gd name="connsiteX2646" fmla="*/ 2546183 w 4173281"/>
              <a:gd name="connsiteY2646" fmla="*/ 1565087 h 5477157"/>
              <a:gd name="connsiteX2647" fmla="*/ 2585117 w 4173281"/>
              <a:gd name="connsiteY2647" fmla="*/ 1604018 h 5477157"/>
              <a:gd name="connsiteX2648" fmla="*/ 2546183 w 4173281"/>
              <a:gd name="connsiteY2648" fmla="*/ 1642952 h 5477157"/>
              <a:gd name="connsiteX2649" fmla="*/ 2507252 w 4173281"/>
              <a:gd name="connsiteY2649" fmla="*/ 1604018 h 5477157"/>
              <a:gd name="connsiteX2650" fmla="*/ 2507465 w 4173281"/>
              <a:gd name="connsiteY2650" fmla="*/ 1603522 h 5477157"/>
              <a:gd name="connsiteX2651" fmla="*/ 2497844 w 4173281"/>
              <a:gd name="connsiteY2651" fmla="*/ 1617969 h 5477157"/>
              <a:gd name="connsiteX2652" fmla="*/ 2455341 w 4173281"/>
              <a:gd name="connsiteY2652" fmla="*/ 1635164 h 5477157"/>
              <a:gd name="connsiteX2653" fmla="*/ 2395646 w 4173281"/>
              <a:gd name="connsiteY2653" fmla="*/ 1575466 h 5477157"/>
              <a:gd name="connsiteX2654" fmla="*/ 2406029 w 4173281"/>
              <a:gd name="connsiteY2654" fmla="*/ 1544320 h 5477157"/>
              <a:gd name="connsiteX2655" fmla="*/ 2382668 w 4173281"/>
              <a:gd name="connsiteY2655" fmla="*/ 1549511 h 5477157"/>
              <a:gd name="connsiteX2656" fmla="*/ 2380074 w 4173281"/>
              <a:gd name="connsiteY2656" fmla="*/ 1549511 h 5477157"/>
              <a:gd name="connsiteX2657" fmla="*/ 2380074 w 4173281"/>
              <a:gd name="connsiteY2657" fmla="*/ 1559893 h 5477157"/>
              <a:gd name="connsiteX2658" fmla="*/ 2361904 w 4173281"/>
              <a:gd name="connsiteY2658" fmla="*/ 1598827 h 5477157"/>
              <a:gd name="connsiteX2659" fmla="*/ 2307399 w 4173281"/>
              <a:gd name="connsiteY2659" fmla="*/ 1640356 h 5477157"/>
              <a:gd name="connsiteX2660" fmla="*/ 2317781 w 4173281"/>
              <a:gd name="connsiteY2660" fmla="*/ 1658522 h 5477157"/>
              <a:gd name="connsiteX2661" fmla="*/ 2322973 w 4173281"/>
              <a:gd name="connsiteY2661" fmla="*/ 1661119 h 5477157"/>
              <a:gd name="connsiteX2662" fmla="*/ 2382668 w 4173281"/>
              <a:gd name="connsiteY2662" fmla="*/ 1629973 h 5477157"/>
              <a:gd name="connsiteX2663" fmla="*/ 2444959 w 4173281"/>
              <a:gd name="connsiteY2663" fmla="*/ 1663713 h 5477157"/>
              <a:gd name="connsiteX2664" fmla="*/ 2470915 w 4173281"/>
              <a:gd name="connsiteY2664" fmla="*/ 1648141 h 5477157"/>
              <a:gd name="connsiteX2665" fmla="*/ 2504657 w 4173281"/>
              <a:gd name="connsiteY2665" fmla="*/ 1681883 h 5477157"/>
              <a:gd name="connsiteX2666" fmla="*/ 2517633 w 4173281"/>
              <a:gd name="connsiteY2666" fmla="*/ 1679287 h 5477157"/>
              <a:gd name="connsiteX2667" fmla="*/ 2520230 w 4173281"/>
              <a:gd name="connsiteY2667" fmla="*/ 1679287 h 5477157"/>
              <a:gd name="connsiteX2668" fmla="*/ 2574735 w 4173281"/>
              <a:gd name="connsiteY2668" fmla="*/ 1663713 h 5477157"/>
              <a:gd name="connsiteX2669" fmla="*/ 2579926 w 4173281"/>
              <a:gd name="connsiteY2669" fmla="*/ 1663713 h 5477157"/>
              <a:gd name="connsiteX2670" fmla="*/ 2577331 w 4173281"/>
              <a:gd name="connsiteY2670" fmla="*/ 1655928 h 5477157"/>
              <a:gd name="connsiteX2671" fmla="*/ 2608477 w 4173281"/>
              <a:gd name="connsiteY2671" fmla="*/ 1624782 h 5477157"/>
              <a:gd name="connsiteX2672" fmla="*/ 2634432 w 4173281"/>
              <a:gd name="connsiteY2672" fmla="*/ 1637758 h 5477157"/>
              <a:gd name="connsiteX2673" fmla="*/ 2634432 w 4173281"/>
              <a:gd name="connsiteY2673" fmla="*/ 1629973 h 5477157"/>
              <a:gd name="connsiteX2674" fmla="*/ 2611071 w 4173281"/>
              <a:gd name="connsiteY2674" fmla="*/ 1609209 h 5477157"/>
              <a:gd name="connsiteX2675" fmla="*/ 2595498 w 4173281"/>
              <a:gd name="connsiteY2675" fmla="*/ 1585848 h 5477157"/>
              <a:gd name="connsiteX2676" fmla="*/ 2616262 w 4173281"/>
              <a:gd name="connsiteY2676" fmla="*/ 1559893 h 5477157"/>
              <a:gd name="connsiteX2677" fmla="*/ 2608477 w 4173281"/>
              <a:gd name="connsiteY2677" fmla="*/ 1544320 h 5477157"/>
              <a:gd name="connsiteX2678" fmla="*/ 2611071 w 4173281"/>
              <a:gd name="connsiteY2678" fmla="*/ 1533939 h 5477157"/>
              <a:gd name="connsiteX2679" fmla="*/ 2605881 w 4173281"/>
              <a:gd name="connsiteY2679" fmla="*/ 1528747 h 5477157"/>
              <a:gd name="connsiteX2680" fmla="*/ 2590307 w 4173281"/>
              <a:gd name="connsiteY2680" fmla="*/ 1531345 h 5477157"/>
              <a:gd name="connsiteX2681" fmla="*/ 2587713 w 4173281"/>
              <a:gd name="connsiteY2681" fmla="*/ 1531345 h 5477157"/>
              <a:gd name="connsiteX2682" fmla="*/ 2587713 w 4173281"/>
              <a:gd name="connsiteY2682" fmla="*/ 1536535 h 5477157"/>
              <a:gd name="connsiteX2683" fmla="*/ 2572141 w 4173281"/>
              <a:gd name="connsiteY2683" fmla="*/ 1552108 h 5477157"/>
              <a:gd name="connsiteX2684" fmla="*/ 2556567 w 4173281"/>
              <a:gd name="connsiteY2684" fmla="*/ 1536535 h 5477157"/>
              <a:gd name="connsiteX2685" fmla="*/ 2564352 w 4173281"/>
              <a:gd name="connsiteY2685" fmla="*/ 1523556 h 5477157"/>
              <a:gd name="connsiteX2686" fmla="*/ 2553970 w 4173281"/>
              <a:gd name="connsiteY2686" fmla="*/ 1507984 h 5477157"/>
              <a:gd name="connsiteX2687" fmla="*/ 2520230 w 4173281"/>
              <a:gd name="connsiteY2687" fmla="*/ 1541726 h 5477157"/>
              <a:gd name="connsiteX2688" fmla="*/ 2486487 w 4173281"/>
              <a:gd name="connsiteY2688" fmla="*/ 1507984 h 5477157"/>
              <a:gd name="connsiteX2689" fmla="*/ 2520230 w 4173281"/>
              <a:gd name="connsiteY2689" fmla="*/ 1474244 h 5477157"/>
              <a:gd name="connsiteX2690" fmla="*/ 2551376 w 4173281"/>
              <a:gd name="connsiteY2690" fmla="*/ 1495007 h 5477157"/>
              <a:gd name="connsiteX2691" fmla="*/ 2551376 w 4173281"/>
              <a:gd name="connsiteY2691" fmla="*/ 1492410 h 5477157"/>
              <a:gd name="connsiteX2692" fmla="*/ 2572141 w 4173281"/>
              <a:gd name="connsiteY2692" fmla="*/ 1458670 h 5477157"/>
              <a:gd name="connsiteX2693" fmla="*/ 2569543 w 4173281"/>
              <a:gd name="connsiteY2693" fmla="*/ 1448289 h 5477157"/>
              <a:gd name="connsiteX2694" fmla="*/ 2598095 w 4173281"/>
              <a:gd name="connsiteY2694" fmla="*/ 1411951 h 5477157"/>
              <a:gd name="connsiteX2695" fmla="*/ 2566949 w 4173281"/>
              <a:gd name="connsiteY2695" fmla="*/ 1404164 h 5477157"/>
              <a:gd name="connsiteX2696" fmla="*/ 2512442 w 4173281"/>
              <a:gd name="connsiteY2696" fmla="*/ 1458670 h 5477157"/>
              <a:gd name="connsiteX2697" fmla="*/ 2476105 w 4173281"/>
              <a:gd name="connsiteY2697" fmla="*/ 1443097 h 5477157"/>
              <a:gd name="connsiteX2698" fmla="*/ 2470915 w 4173281"/>
              <a:gd name="connsiteY2698" fmla="*/ 1445691 h 5477157"/>
              <a:gd name="connsiteX2699" fmla="*/ 2442365 w 4173281"/>
              <a:gd name="connsiteY2699" fmla="*/ 1463861 h 5477157"/>
              <a:gd name="connsiteX2700" fmla="*/ 2411219 w 4173281"/>
              <a:gd name="connsiteY2700" fmla="*/ 1432715 h 5477157"/>
              <a:gd name="connsiteX2701" fmla="*/ 2411219 w 4173281"/>
              <a:gd name="connsiteY2701" fmla="*/ 1430119 h 5477157"/>
              <a:gd name="connsiteX2702" fmla="*/ 2400837 w 4173281"/>
              <a:gd name="connsiteY2702" fmla="*/ 1406760 h 5477157"/>
              <a:gd name="connsiteX2703" fmla="*/ 2408623 w 4173281"/>
              <a:gd name="connsiteY2703" fmla="*/ 1385996 h 5477157"/>
              <a:gd name="connsiteX2704" fmla="*/ 2387859 w 4173281"/>
              <a:gd name="connsiteY2704" fmla="*/ 1391188 h 5477157"/>
              <a:gd name="connsiteX2705" fmla="*/ 2338545 w 4173281"/>
              <a:gd name="connsiteY2705" fmla="*/ 1341872 h 5477157"/>
              <a:gd name="connsiteX2706" fmla="*/ 2348927 w 4173281"/>
              <a:gd name="connsiteY2706" fmla="*/ 1310725 h 5477157"/>
              <a:gd name="connsiteX2707" fmla="*/ 2348927 w 4173281"/>
              <a:gd name="connsiteY2707" fmla="*/ 1308132 h 5477157"/>
              <a:gd name="connsiteX2708" fmla="*/ 2372285 w 4173281"/>
              <a:gd name="connsiteY2708" fmla="*/ 1253624 h 5477157"/>
              <a:gd name="connsiteX2709" fmla="*/ 2372285 w 4173281"/>
              <a:gd name="connsiteY2709" fmla="*/ 1245839 h 5477157"/>
              <a:gd name="connsiteX2710" fmla="*/ 2385264 w 4173281"/>
              <a:gd name="connsiteY2710" fmla="*/ 1219884 h 5477157"/>
              <a:gd name="connsiteX2711" fmla="*/ 2380074 w 4173281"/>
              <a:gd name="connsiteY2711" fmla="*/ 1212097 h 5477157"/>
              <a:gd name="connsiteX2712" fmla="*/ 2364500 w 4173281"/>
              <a:gd name="connsiteY2712" fmla="*/ 1214693 h 5477157"/>
              <a:gd name="connsiteX2713" fmla="*/ 2341139 w 4173281"/>
              <a:gd name="connsiteY2713" fmla="*/ 1209502 h 5477157"/>
              <a:gd name="connsiteX2714" fmla="*/ 2317781 w 4173281"/>
              <a:gd name="connsiteY2714" fmla="*/ 1230267 h 5477157"/>
              <a:gd name="connsiteX2715" fmla="*/ 2294420 w 4173281"/>
              <a:gd name="connsiteY2715" fmla="*/ 1206906 h 5477157"/>
              <a:gd name="connsiteX2716" fmla="*/ 2315184 w 4173281"/>
              <a:gd name="connsiteY2716" fmla="*/ 1183548 h 5477157"/>
              <a:gd name="connsiteX2717" fmla="*/ 2309993 w 4173281"/>
              <a:gd name="connsiteY2717" fmla="*/ 1162784 h 5477157"/>
              <a:gd name="connsiteX2718" fmla="*/ 2273657 w 4173281"/>
              <a:gd name="connsiteY2718" fmla="*/ 1188739 h 5477157"/>
              <a:gd name="connsiteX2719" fmla="*/ 2237319 w 4173281"/>
              <a:gd name="connsiteY2719" fmla="*/ 1152402 h 5477157"/>
              <a:gd name="connsiteX2720" fmla="*/ 2239917 w 4173281"/>
              <a:gd name="connsiteY2720" fmla="*/ 1139423 h 5477157"/>
              <a:gd name="connsiteX2721" fmla="*/ 2224343 w 4173281"/>
              <a:gd name="connsiteY2721" fmla="*/ 1095302 h 5477157"/>
              <a:gd name="connsiteX2722" fmla="*/ 2239917 w 4173281"/>
              <a:gd name="connsiteY2722" fmla="*/ 1051176 h 5477157"/>
              <a:gd name="connsiteX2723" fmla="*/ 2239917 w 4173281"/>
              <a:gd name="connsiteY2723" fmla="*/ 1045986 h 5477157"/>
              <a:gd name="connsiteX2724" fmla="*/ 2281444 w 4173281"/>
              <a:gd name="connsiteY2724" fmla="*/ 1004458 h 5477157"/>
              <a:gd name="connsiteX2725" fmla="*/ 2320375 w 4173281"/>
              <a:gd name="connsiteY2725" fmla="*/ 1030412 h 5477157"/>
              <a:gd name="connsiteX2726" fmla="*/ 2351521 w 4173281"/>
              <a:gd name="connsiteY2726" fmla="*/ 1058964 h 5477157"/>
              <a:gd name="connsiteX2727" fmla="*/ 2348927 w 4173281"/>
              <a:gd name="connsiteY2727" fmla="*/ 1035603 h 5477157"/>
              <a:gd name="connsiteX2728" fmla="*/ 2442365 w 4173281"/>
              <a:gd name="connsiteY2728" fmla="*/ 942165 h 5477157"/>
              <a:gd name="connsiteX2729" fmla="*/ 2509848 w 4173281"/>
              <a:gd name="connsiteY2729" fmla="*/ 970717 h 5477157"/>
              <a:gd name="connsiteX2730" fmla="*/ 2520230 w 4173281"/>
              <a:gd name="connsiteY2730" fmla="*/ 947356 h 5477157"/>
              <a:gd name="connsiteX2731" fmla="*/ 2489085 w 4173281"/>
              <a:gd name="connsiteY2731" fmla="*/ 905829 h 5477157"/>
              <a:gd name="connsiteX2732" fmla="*/ 2489085 w 4173281"/>
              <a:gd name="connsiteY2732" fmla="*/ 900638 h 5477157"/>
              <a:gd name="connsiteX2733" fmla="*/ 2468320 w 4173281"/>
              <a:gd name="connsiteY2733" fmla="*/ 856515 h 5477157"/>
              <a:gd name="connsiteX2734" fmla="*/ 2470915 w 4173281"/>
              <a:gd name="connsiteY2734" fmla="*/ 835752 h 5477157"/>
              <a:gd name="connsiteX2735" fmla="*/ 2470915 w 4173281"/>
              <a:gd name="connsiteY2735" fmla="*/ 830560 h 5477157"/>
              <a:gd name="connsiteX2736" fmla="*/ 2470915 w 4173281"/>
              <a:gd name="connsiteY2736" fmla="*/ 827963 h 5477157"/>
              <a:gd name="connsiteX2737" fmla="*/ 2439769 w 4173281"/>
              <a:gd name="connsiteY2737" fmla="*/ 783842 h 5477157"/>
              <a:gd name="connsiteX2738" fmla="*/ 2437175 w 4173281"/>
              <a:gd name="connsiteY2738" fmla="*/ 783842 h 5477157"/>
              <a:gd name="connsiteX2739" fmla="*/ 2431983 w 4173281"/>
              <a:gd name="connsiteY2739" fmla="*/ 786435 h 5477157"/>
              <a:gd name="connsiteX2740" fmla="*/ 2341139 w 4173281"/>
              <a:gd name="connsiteY2740" fmla="*/ 848728 h 5477157"/>
              <a:gd name="connsiteX2741" fmla="*/ 2317781 w 4173281"/>
              <a:gd name="connsiteY2741" fmla="*/ 846134 h 5477157"/>
              <a:gd name="connsiteX2742" fmla="*/ 2291827 w 4173281"/>
              <a:gd name="connsiteY2742" fmla="*/ 851324 h 5477157"/>
              <a:gd name="connsiteX2743" fmla="*/ 2216556 w 4173281"/>
              <a:gd name="connsiteY2743" fmla="*/ 776053 h 5477157"/>
              <a:gd name="connsiteX2744" fmla="*/ 2247702 w 4173281"/>
              <a:gd name="connsiteY2744" fmla="*/ 716358 h 5477157"/>
              <a:gd name="connsiteX2745" fmla="*/ 2289229 w 4173281"/>
              <a:gd name="connsiteY2745" fmla="*/ 664448 h 5477157"/>
              <a:gd name="connsiteX2746" fmla="*/ 2289229 w 4173281"/>
              <a:gd name="connsiteY2746" fmla="*/ 659257 h 5477157"/>
              <a:gd name="connsiteX2747" fmla="*/ 2297018 w 4173281"/>
              <a:gd name="connsiteY2747" fmla="*/ 633302 h 5477157"/>
              <a:gd name="connsiteX2748" fmla="*/ 2258083 w 4173281"/>
              <a:gd name="connsiteY2748" fmla="*/ 552840 h 5477157"/>
              <a:gd name="connsiteX2749" fmla="*/ 2258083 w 4173281"/>
              <a:gd name="connsiteY2749" fmla="*/ 545056 h 5477157"/>
              <a:gd name="connsiteX2750" fmla="*/ 2242511 w 4173281"/>
              <a:gd name="connsiteY2750" fmla="*/ 547650 h 5477157"/>
              <a:gd name="connsiteX2751" fmla="*/ 2200982 w 4173281"/>
              <a:gd name="connsiteY2751" fmla="*/ 506121 h 5477157"/>
              <a:gd name="connsiteX2752" fmla="*/ 2242511 w 4173281"/>
              <a:gd name="connsiteY2752" fmla="*/ 464594 h 5477157"/>
              <a:gd name="connsiteX2753" fmla="*/ 2278848 w 4173281"/>
              <a:gd name="connsiteY2753" fmla="*/ 487955 h 5477157"/>
              <a:gd name="connsiteX2754" fmla="*/ 2364500 w 4173281"/>
              <a:gd name="connsiteY2754" fmla="*/ 446426 h 5477157"/>
              <a:gd name="connsiteX2755" fmla="*/ 2419004 w 4173281"/>
              <a:gd name="connsiteY2755" fmla="*/ 461999 h 5477157"/>
              <a:gd name="connsiteX2756" fmla="*/ 2416410 w 4173281"/>
              <a:gd name="connsiteY2756" fmla="*/ 446426 h 5477157"/>
              <a:gd name="connsiteX2757" fmla="*/ 2429386 w 4173281"/>
              <a:gd name="connsiteY2757" fmla="*/ 399707 h 5477157"/>
              <a:gd name="connsiteX2758" fmla="*/ 2421601 w 4173281"/>
              <a:gd name="connsiteY2758" fmla="*/ 399707 h 5477157"/>
              <a:gd name="connsiteX2759" fmla="*/ 2361904 w 4173281"/>
              <a:gd name="connsiteY2759" fmla="*/ 363370 h 5477157"/>
              <a:gd name="connsiteX2760" fmla="*/ 2320375 w 4173281"/>
              <a:gd name="connsiteY2760" fmla="*/ 381538 h 5477157"/>
              <a:gd name="connsiteX2761" fmla="*/ 2260680 w 4173281"/>
              <a:gd name="connsiteY2761" fmla="*/ 321843 h 5477157"/>
              <a:gd name="connsiteX2762" fmla="*/ 2320375 w 4173281"/>
              <a:gd name="connsiteY2762" fmla="*/ 262144 h 5477157"/>
              <a:gd name="connsiteX2763" fmla="*/ 2369691 w 4173281"/>
              <a:gd name="connsiteY2763" fmla="*/ 290697 h 5477157"/>
              <a:gd name="connsiteX2764" fmla="*/ 2419004 w 4173281"/>
              <a:gd name="connsiteY2764" fmla="*/ 267335 h 5477157"/>
              <a:gd name="connsiteX2765" fmla="*/ 2431983 w 4173281"/>
              <a:gd name="connsiteY2765" fmla="*/ 269933 h 5477157"/>
              <a:gd name="connsiteX2766" fmla="*/ 2398240 w 4173281"/>
              <a:gd name="connsiteY2766" fmla="*/ 207640 h 5477157"/>
              <a:gd name="connsiteX2767" fmla="*/ 2400837 w 4173281"/>
              <a:gd name="connsiteY2767" fmla="*/ 184279 h 5477157"/>
              <a:gd name="connsiteX2768" fmla="*/ 2364500 w 4173281"/>
              <a:gd name="connsiteY2768" fmla="*/ 197258 h 5477157"/>
              <a:gd name="connsiteX2769" fmla="*/ 2307399 w 4173281"/>
              <a:gd name="connsiteY2769" fmla="*/ 140157 h 5477157"/>
              <a:gd name="connsiteX2770" fmla="*/ 2364500 w 4173281"/>
              <a:gd name="connsiteY2770" fmla="*/ 83056 h 5477157"/>
              <a:gd name="connsiteX2771" fmla="*/ 2421601 w 4173281"/>
              <a:gd name="connsiteY2771" fmla="*/ 140157 h 5477157"/>
              <a:gd name="connsiteX2772" fmla="*/ 2421601 w 4173281"/>
              <a:gd name="connsiteY2772" fmla="*/ 150539 h 5477157"/>
              <a:gd name="connsiteX2773" fmla="*/ 2476105 w 4173281"/>
              <a:gd name="connsiteY2773" fmla="*/ 127178 h 5477157"/>
              <a:gd name="connsiteX2774" fmla="*/ 2535803 w 4173281"/>
              <a:gd name="connsiteY2774" fmla="*/ 155731 h 5477157"/>
              <a:gd name="connsiteX2775" fmla="*/ 2564352 w 4173281"/>
              <a:gd name="connsiteY2775" fmla="*/ 140157 h 5477157"/>
              <a:gd name="connsiteX2776" fmla="*/ 2600689 w 4173281"/>
              <a:gd name="connsiteY2776" fmla="*/ 176494 h 5477157"/>
              <a:gd name="connsiteX2777" fmla="*/ 2564352 w 4173281"/>
              <a:gd name="connsiteY2777" fmla="*/ 212832 h 5477157"/>
              <a:gd name="connsiteX2778" fmla="*/ 2551376 w 4173281"/>
              <a:gd name="connsiteY2778" fmla="*/ 210234 h 5477157"/>
              <a:gd name="connsiteX2779" fmla="*/ 2476105 w 4173281"/>
              <a:gd name="connsiteY2779" fmla="*/ 275123 h 5477157"/>
              <a:gd name="connsiteX2780" fmla="*/ 2457939 w 4173281"/>
              <a:gd name="connsiteY2780" fmla="*/ 272527 h 5477157"/>
              <a:gd name="connsiteX2781" fmla="*/ 2478702 w 4173281"/>
              <a:gd name="connsiteY2781" fmla="*/ 298481 h 5477157"/>
              <a:gd name="connsiteX2782" fmla="*/ 2499466 w 4173281"/>
              <a:gd name="connsiteY2782" fmla="*/ 285505 h 5477157"/>
              <a:gd name="connsiteX2783" fmla="*/ 2525421 w 4173281"/>
              <a:gd name="connsiteY2783" fmla="*/ 311460 h 5477157"/>
              <a:gd name="connsiteX2784" fmla="*/ 2499466 w 4173281"/>
              <a:gd name="connsiteY2784" fmla="*/ 337415 h 5477157"/>
              <a:gd name="connsiteX2785" fmla="*/ 2483893 w 4173281"/>
              <a:gd name="connsiteY2785" fmla="*/ 332224 h 5477157"/>
              <a:gd name="connsiteX2786" fmla="*/ 2481296 w 4173281"/>
              <a:gd name="connsiteY2786" fmla="*/ 350392 h 5477157"/>
              <a:gd name="connsiteX2787" fmla="*/ 2499466 w 4173281"/>
              <a:gd name="connsiteY2787" fmla="*/ 347797 h 5477157"/>
              <a:gd name="connsiteX2788" fmla="*/ 2515039 w 4173281"/>
              <a:gd name="connsiteY2788" fmla="*/ 342606 h 5477157"/>
              <a:gd name="connsiteX2789" fmla="*/ 2533206 w 4173281"/>
              <a:gd name="connsiteY2789" fmla="*/ 350392 h 5477157"/>
              <a:gd name="connsiteX2790" fmla="*/ 2605881 w 4173281"/>
              <a:gd name="connsiteY2790" fmla="*/ 443829 h 5477157"/>
              <a:gd name="connsiteX2791" fmla="*/ 2590307 w 4173281"/>
              <a:gd name="connsiteY2791" fmla="*/ 495740 h 5477157"/>
              <a:gd name="connsiteX2792" fmla="*/ 2600689 w 4173281"/>
              <a:gd name="connsiteY2792" fmla="*/ 519100 h 5477157"/>
              <a:gd name="connsiteX2793" fmla="*/ 2569543 w 4173281"/>
              <a:gd name="connsiteY2793" fmla="*/ 550246 h 5477157"/>
              <a:gd name="connsiteX2794" fmla="*/ 2543588 w 4173281"/>
              <a:gd name="connsiteY2794" fmla="*/ 534673 h 5477157"/>
              <a:gd name="connsiteX2795" fmla="*/ 2517633 w 4173281"/>
              <a:gd name="connsiteY2795" fmla="*/ 539864 h 5477157"/>
              <a:gd name="connsiteX2796" fmla="*/ 2553970 w 4173281"/>
              <a:gd name="connsiteY2796" fmla="*/ 589177 h 5477157"/>
              <a:gd name="connsiteX2797" fmla="*/ 2574735 w 4173281"/>
              <a:gd name="connsiteY2797" fmla="*/ 596966 h 5477157"/>
              <a:gd name="connsiteX2798" fmla="*/ 2590307 w 4173281"/>
              <a:gd name="connsiteY2798" fmla="*/ 573605 h 5477157"/>
              <a:gd name="connsiteX2799" fmla="*/ 2587713 w 4173281"/>
              <a:gd name="connsiteY2799" fmla="*/ 563222 h 5477157"/>
              <a:gd name="connsiteX2800" fmla="*/ 2611071 w 4173281"/>
              <a:gd name="connsiteY2800" fmla="*/ 539864 h 5477157"/>
              <a:gd name="connsiteX2801" fmla="*/ 2629241 w 4173281"/>
              <a:gd name="connsiteY2801" fmla="*/ 547650 h 5477157"/>
              <a:gd name="connsiteX2802" fmla="*/ 2642217 w 4173281"/>
              <a:gd name="connsiteY2802" fmla="*/ 545056 h 5477157"/>
              <a:gd name="connsiteX2803" fmla="*/ 2637026 w 4173281"/>
              <a:gd name="connsiteY2803" fmla="*/ 524291 h 5477157"/>
              <a:gd name="connsiteX2804" fmla="*/ 2662981 w 4173281"/>
              <a:gd name="connsiteY2804" fmla="*/ 472381 h 5477157"/>
              <a:gd name="connsiteX2805" fmla="*/ 2644814 w 4173281"/>
              <a:gd name="connsiteY2805" fmla="*/ 451617 h 5477157"/>
              <a:gd name="connsiteX2806" fmla="*/ 2665578 w 4173281"/>
              <a:gd name="connsiteY2806" fmla="*/ 430853 h 5477157"/>
              <a:gd name="connsiteX2807" fmla="*/ 2686342 w 4173281"/>
              <a:gd name="connsiteY2807" fmla="*/ 451617 h 5477157"/>
              <a:gd name="connsiteX2808" fmla="*/ 2681151 w 4173281"/>
              <a:gd name="connsiteY2808" fmla="*/ 461999 h 5477157"/>
              <a:gd name="connsiteX2809" fmla="*/ 2699318 w 4173281"/>
              <a:gd name="connsiteY2809" fmla="*/ 459402 h 5477157"/>
              <a:gd name="connsiteX2810" fmla="*/ 2730464 w 4173281"/>
              <a:gd name="connsiteY2810" fmla="*/ 467190 h 5477157"/>
              <a:gd name="connsiteX2811" fmla="*/ 2784971 w 4173281"/>
              <a:gd name="connsiteY2811" fmla="*/ 451617 h 5477157"/>
              <a:gd name="connsiteX2812" fmla="*/ 2797948 w 4173281"/>
              <a:gd name="connsiteY2812" fmla="*/ 454211 h 5477157"/>
              <a:gd name="connsiteX2813" fmla="*/ 2808329 w 4173281"/>
              <a:gd name="connsiteY2813" fmla="*/ 430853 h 5477157"/>
              <a:gd name="connsiteX2814" fmla="*/ 2805735 w 4173281"/>
              <a:gd name="connsiteY2814" fmla="*/ 423065 h 5477157"/>
              <a:gd name="connsiteX2815" fmla="*/ 2831690 w 4173281"/>
              <a:gd name="connsiteY2815" fmla="*/ 397110 h 5477157"/>
              <a:gd name="connsiteX2816" fmla="*/ 2849857 w 4173281"/>
              <a:gd name="connsiteY2816" fmla="*/ 404898 h 5477157"/>
              <a:gd name="connsiteX2817" fmla="*/ 2857645 w 4173281"/>
              <a:gd name="connsiteY2817" fmla="*/ 404898 h 5477157"/>
              <a:gd name="connsiteX2818" fmla="*/ 2892035 w 4173281"/>
              <a:gd name="connsiteY2818" fmla="*/ 415281 h 5477157"/>
              <a:gd name="connsiteX2819" fmla="*/ 2894424 w 4173281"/>
              <a:gd name="connsiteY2819" fmla="*/ 418010 h 5477157"/>
              <a:gd name="connsiteX2820" fmla="*/ 2902662 w 4173281"/>
              <a:gd name="connsiteY2820" fmla="*/ 406731 h 5477157"/>
              <a:gd name="connsiteX2821" fmla="*/ 2916378 w 4173281"/>
              <a:gd name="connsiteY2821" fmla="*/ 399479 h 5477157"/>
              <a:gd name="connsiteX2822" fmla="*/ 2910527 w 4173281"/>
              <a:gd name="connsiteY2822" fmla="*/ 394840 h 5477157"/>
              <a:gd name="connsiteX2823" fmla="*/ 2906959 w 4173281"/>
              <a:gd name="connsiteY2823" fmla="*/ 381538 h 5477157"/>
              <a:gd name="connsiteX2824" fmla="*/ 2930318 w 4173281"/>
              <a:gd name="connsiteY2824" fmla="*/ 358179 h 5477157"/>
              <a:gd name="connsiteX2825" fmla="*/ 2953677 w 4173281"/>
              <a:gd name="connsiteY2825" fmla="*/ 376346 h 5477157"/>
              <a:gd name="connsiteX2826" fmla="*/ 2966656 w 4173281"/>
              <a:gd name="connsiteY2826" fmla="*/ 363370 h 5477157"/>
              <a:gd name="connsiteX2827" fmla="*/ 2943295 w 4173281"/>
              <a:gd name="connsiteY2827" fmla="*/ 342606 h 5477157"/>
              <a:gd name="connsiteX2828" fmla="*/ 2925128 w 4173281"/>
              <a:gd name="connsiteY2828" fmla="*/ 337415 h 5477157"/>
              <a:gd name="connsiteX2829" fmla="*/ 2857645 w 4173281"/>
              <a:gd name="connsiteY2829" fmla="*/ 378944 h 5477157"/>
              <a:gd name="connsiteX2830" fmla="*/ 2784971 w 4173281"/>
              <a:gd name="connsiteY2830" fmla="*/ 314054 h 5477157"/>
              <a:gd name="connsiteX2831" fmla="*/ 2769398 w 4173281"/>
              <a:gd name="connsiteY2831" fmla="*/ 290697 h 5477157"/>
              <a:gd name="connsiteX2832" fmla="*/ 2769398 w 4173281"/>
              <a:gd name="connsiteY2832" fmla="*/ 285505 h 5477157"/>
              <a:gd name="connsiteX2833" fmla="*/ 2751228 w 4173281"/>
              <a:gd name="connsiteY2833" fmla="*/ 280314 h 5477157"/>
              <a:gd name="connsiteX2834" fmla="*/ 2704509 w 4173281"/>
              <a:gd name="connsiteY2834" fmla="*/ 321843 h 5477157"/>
              <a:gd name="connsiteX2835" fmla="*/ 2701915 w 4173281"/>
              <a:gd name="connsiteY2835" fmla="*/ 321843 h 5477157"/>
              <a:gd name="connsiteX2836" fmla="*/ 2696724 w 4173281"/>
              <a:gd name="connsiteY2836" fmla="*/ 342606 h 5477157"/>
              <a:gd name="connsiteX2837" fmla="*/ 2712297 w 4173281"/>
              <a:gd name="connsiteY2837" fmla="*/ 340009 h 5477157"/>
              <a:gd name="connsiteX2838" fmla="*/ 2748634 w 4173281"/>
              <a:gd name="connsiteY2838" fmla="*/ 376346 h 5477157"/>
              <a:gd name="connsiteX2839" fmla="*/ 2712297 w 4173281"/>
              <a:gd name="connsiteY2839" fmla="*/ 412684 h 5477157"/>
              <a:gd name="connsiteX2840" fmla="*/ 2675960 w 4173281"/>
              <a:gd name="connsiteY2840" fmla="*/ 376346 h 5477157"/>
              <a:gd name="connsiteX2841" fmla="*/ 2678554 w 4173281"/>
              <a:gd name="connsiteY2841" fmla="*/ 363370 h 5477157"/>
              <a:gd name="connsiteX2842" fmla="*/ 2668172 w 4173281"/>
              <a:gd name="connsiteY2842" fmla="*/ 368561 h 5477157"/>
              <a:gd name="connsiteX2843" fmla="*/ 2670769 w 4173281"/>
              <a:gd name="connsiteY2843" fmla="*/ 378944 h 5477157"/>
              <a:gd name="connsiteX2844" fmla="*/ 2642217 w 4173281"/>
              <a:gd name="connsiteY2844" fmla="*/ 407493 h 5477157"/>
              <a:gd name="connsiteX2845" fmla="*/ 2613668 w 4173281"/>
              <a:gd name="connsiteY2845" fmla="*/ 378944 h 5477157"/>
              <a:gd name="connsiteX2846" fmla="*/ 2618859 w 4173281"/>
              <a:gd name="connsiteY2846" fmla="*/ 363370 h 5477157"/>
              <a:gd name="connsiteX2847" fmla="*/ 2590307 w 4173281"/>
              <a:gd name="connsiteY2847" fmla="*/ 314054 h 5477157"/>
              <a:gd name="connsiteX2848" fmla="*/ 2647408 w 4173281"/>
              <a:gd name="connsiteY2848" fmla="*/ 256953 h 5477157"/>
              <a:gd name="connsiteX2849" fmla="*/ 2650005 w 4173281"/>
              <a:gd name="connsiteY2849" fmla="*/ 256953 h 5477157"/>
              <a:gd name="connsiteX2850" fmla="*/ 2647408 w 4173281"/>
              <a:gd name="connsiteY2850" fmla="*/ 238787 h 5477157"/>
              <a:gd name="connsiteX2851" fmla="*/ 2660387 w 4173281"/>
              <a:gd name="connsiteY2851" fmla="*/ 207640 h 5477157"/>
              <a:gd name="connsiteX2852" fmla="*/ 2655197 w 4173281"/>
              <a:gd name="connsiteY2852" fmla="*/ 199852 h 5477157"/>
              <a:gd name="connsiteX2853" fmla="*/ 2624051 w 4173281"/>
              <a:gd name="connsiteY2853" fmla="*/ 158324 h 5477157"/>
              <a:gd name="connsiteX2854" fmla="*/ 2662981 w 4173281"/>
              <a:gd name="connsiteY2854" fmla="*/ 116796 h 5477157"/>
              <a:gd name="connsiteX2855" fmla="*/ 2681151 w 4173281"/>
              <a:gd name="connsiteY2855" fmla="*/ 103820 h 5477157"/>
              <a:gd name="connsiteX2856" fmla="*/ 2675960 w 4173281"/>
              <a:gd name="connsiteY2856" fmla="*/ 88247 h 5477157"/>
              <a:gd name="connsiteX2857" fmla="*/ 2662981 w 4173281"/>
              <a:gd name="connsiteY2857" fmla="*/ 90841 h 5477157"/>
              <a:gd name="connsiteX2858" fmla="*/ 2639623 w 4173281"/>
              <a:gd name="connsiteY2858" fmla="*/ 80460 h 5477157"/>
              <a:gd name="connsiteX2859" fmla="*/ 2624051 w 4173281"/>
              <a:gd name="connsiteY2859" fmla="*/ 83056 h 5477157"/>
              <a:gd name="connsiteX2860" fmla="*/ 2582522 w 4173281"/>
              <a:gd name="connsiteY2860" fmla="*/ 41529 h 5477157"/>
              <a:gd name="connsiteX2861" fmla="*/ 2624051 w 4173281"/>
              <a:gd name="connsiteY2861" fmla="*/ 0 h 547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Lst>
            <a:rect l="l" t="t" r="r" b="b"/>
            <a:pathLst>
              <a:path w="4173281" h="5477157">
                <a:moveTo>
                  <a:pt x="3136599" y="5293155"/>
                </a:moveTo>
                <a:cubicBezTo>
                  <a:pt x="3136599" y="5293155"/>
                  <a:pt x="3136599" y="5295752"/>
                  <a:pt x="3136599" y="5295752"/>
                </a:cubicBezTo>
                <a:cubicBezTo>
                  <a:pt x="3139193" y="5295752"/>
                  <a:pt x="3139193" y="5295752"/>
                  <a:pt x="3141790" y="5295752"/>
                </a:cubicBezTo>
                <a:cubicBezTo>
                  <a:pt x="3139193" y="5295752"/>
                  <a:pt x="3139193" y="5293155"/>
                  <a:pt x="3136599" y="5293155"/>
                </a:cubicBezTo>
                <a:close/>
                <a:moveTo>
                  <a:pt x="1437907" y="5188401"/>
                </a:moveTo>
                <a:cubicBezTo>
                  <a:pt x="1437907" y="5188401"/>
                  <a:pt x="1437907" y="5190998"/>
                  <a:pt x="1437907" y="5190998"/>
                </a:cubicBezTo>
                <a:cubicBezTo>
                  <a:pt x="1440501" y="5190998"/>
                  <a:pt x="1440501" y="5190998"/>
                  <a:pt x="1443098" y="5190998"/>
                </a:cubicBezTo>
                <a:cubicBezTo>
                  <a:pt x="1440501" y="5190998"/>
                  <a:pt x="1440501" y="5188401"/>
                  <a:pt x="1437907" y="5188401"/>
                </a:cubicBezTo>
                <a:close/>
                <a:moveTo>
                  <a:pt x="3850353" y="5181928"/>
                </a:moveTo>
                <a:lnTo>
                  <a:pt x="3849443" y="5185050"/>
                </a:lnTo>
                <a:cubicBezTo>
                  <a:pt x="3844378" y="5195573"/>
                  <a:pt x="3835782" y="5202958"/>
                  <a:pt x="3825822" y="5206445"/>
                </a:cubicBezTo>
                <a:lnTo>
                  <a:pt x="3822806" y="5206257"/>
                </a:lnTo>
                <a:lnTo>
                  <a:pt x="3840912" y="5225158"/>
                </a:lnTo>
                <a:lnTo>
                  <a:pt x="3841062" y="5224845"/>
                </a:lnTo>
                <a:cubicBezTo>
                  <a:pt x="3844438" y="5217830"/>
                  <a:pt x="3850155" y="5211940"/>
                  <a:pt x="3858209" y="5207176"/>
                </a:cubicBezTo>
                <a:cubicBezTo>
                  <a:pt x="3856996" y="5203710"/>
                  <a:pt x="3858121" y="5201372"/>
                  <a:pt x="3856910" y="5197907"/>
                </a:cubicBezTo>
                <a:close/>
                <a:moveTo>
                  <a:pt x="3646336" y="5137614"/>
                </a:moveTo>
                <a:cubicBezTo>
                  <a:pt x="3646336" y="5137614"/>
                  <a:pt x="3642965" y="5139065"/>
                  <a:pt x="3642006" y="5141478"/>
                </a:cubicBezTo>
                <a:lnTo>
                  <a:pt x="3649242" y="5144355"/>
                </a:lnTo>
                <a:close/>
                <a:moveTo>
                  <a:pt x="2856995" y="5117460"/>
                </a:moveTo>
                <a:lnTo>
                  <a:pt x="2856746" y="5117609"/>
                </a:lnTo>
                <a:lnTo>
                  <a:pt x="2856950" y="5118879"/>
                </a:lnTo>
                <a:lnTo>
                  <a:pt x="2856927" y="5118256"/>
                </a:lnTo>
                <a:lnTo>
                  <a:pt x="2857187" y="5117558"/>
                </a:lnTo>
                <a:close/>
                <a:moveTo>
                  <a:pt x="2541443" y="5115197"/>
                </a:moveTo>
                <a:lnTo>
                  <a:pt x="2525669" y="5120092"/>
                </a:lnTo>
                <a:cubicBezTo>
                  <a:pt x="2530145" y="5130803"/>
                  <a:pt x="2530958" y="5141784"/>
                  <a:pt x="2531774" y="5152765"/>
                </a:cubicBezTo>
                <a:cubicBezTo>
                  <a:pt x="2533197" y="5147138"/>
                  <a:pt x="2538279" y="5141241"/>
                  <a:pt x="2541668" y="5137309"/>
                </a:cubicBezTo>
                <a:lnTo>
                  <a:pt x="2562979" y="5125628"/>
                </a:lnTo>
                <a:lnTo>
                  <a:pt x="2562844" y="5125389"/>
                </a:lnTo>
                <a:lnTo>
                  <a:pt x="2557773" y="5124277"/>
                </a:lnTo>
                <a:close/>
                <a:moveTo>
                  <a:pt x="3747508" y="5102039"/>
                </a:moveTo>
                <a:cubicBezTo>
                  <a:pt x="3747508" y="5102039"/>
                  <a:pt x="3744043" y="5103250"/>
                  <a:pt x="3742917" y="5105590"/>
                </a:cubicBezTo>
                <a:lnTo>
                  <a:pt x="3749934" y="5108967"/>
                </a:lnTo>
                <a:close/>
                <a:moveTo>
                  <a:pt x="3023300" y="5030912"/>
                </a:moveTo>
                <a:cubicBezTo>
                  <a:pt x="3019456" y="5042537"/>
                  <a:pt x="3012630" y="5052885"/>
                  <a:pt x="3003613" y="5061097"/>
                </a:cubicBezTo>
                <a:lnTo>
                  <a:pt x="2972353" y="5077627"/>
                </a:lnTo>
                <a:lnTo>
                  <a:pt x="2962499" y="5099966"/>
                </a:lnTo>
                <a:lnTo>
                  <a:pt x="2967741" y="5111591"/>
                </a:lnTo>
                <a:lnTo>
                  <a:pt x="2986060" y="5103685"/>
                </a:lnTo>
                <a:cubicBezTo>
                  <a:pt x="3009418" y="5103685"/>
                  <a:pt x="3030182" y="5124449"/>
                  <a:pt x="3030182" y="5147807"/>
                </a:cubicBezTo>
                <a:cubicBezTo>
                  <a:pt x="3030182" y="5165977"/>
                  <a:pt x="3022397" y="5178953"/>
                  <a:pt x="3009418" y="5186741"/>
                </a:cubicBezTo>
                <a:cubicBezTo>
                  <a:pt x="3012015" y="5186741"/>
                  <a:pt x="3012015" y="5189335"/>
                  <a:pt x="3012015" y="5189335"/>
                </a:cubicBezTo>
                <a:cubicBezTo>
                  <a:pt x="3014609" y="5189335"/>
                  <a:pt x="3019800" y="5191932"/>
                  <a:pt x="3022397" y="5191932"/>
                </a:cubicBezTo>
                <a:cubicBezTo>
                  <a:pt x="3026290" y="5180252"/>
                  <a:pt x="3032129" y="5169870"/>
                  <a:pt x="3039591" y="5161110"/>
                </a:cubicBezTo>
                <a:lnTo>
                  <a:pt x="3048346" y="5154254"/>
                </a:lnTo>
                <a:lnTo>
                  <a:pt x="3042186" y="5141186"/>
                </a:lnTo>
                <a:cubicBezTo>
                  <a:pt x="3039726" y="5131100"/>
                  <a:pt x="3039940" y="5121028"/>
                  <a:pt x="3042669" y="5111680"/>
                </a:cubicBezTo>
                <a:lnTo>
                  <a:pt x="3051986" y="5096615"/>
                </a:lnTo>
                <a:lnTo>
                  <a:pt x="3054191" y="5091356"/>
                </a:lnTo>
                <a:lnTo>
                  <a:pt x="3055604" y="5090763"/>
                </a:lnTo>
                <a:lnTo>
                  <a:pt x="3058236" y="5086508"/>
                </a:lnTo>
                <a:cubicBezTo>
                  <a:pt x="3043166" y="5079498"/>
                  <a:pt x="3028775" y="5064309"/>
                  <a:pt x="3023853" y="5044137"/>
                </a:cubicBezTo>
                <a:cubicBezTo>
                  <a:pt x="3022623" y="5039094"/>
                  <a:pt x="3024531" y="5035955"/>
                  <a:pt x="3023300" y="5030912"/>
                </a:cubicBezTo>
                <a:close/>
                <a:moveTo>
                  <a:pt x="4036252" y="5024364"/>
                </a:moveTo>
                <a:cubicBezTo>
                  <a:pt x="4025945" y="5033807"/>
                  <a:pt x="4012088" y="5038659"/>
                  <a:pt x="4000482" y="5038833"/>
                </a:cubicBezTo>
                <a:cubicBezTo>
                  <a:pt x="4004209" y="5055028"/>
                  <a:pt x="4005596" y="5070100"/>
                  <a:pt x="4003519" y="5086384"/>
                </a:cubicBezTo>
                <a:lnTo>
                  <a:pt x="4010534" y="5089761"/>
                </a:lnTo>
                <a:lnTo>
                  <a:pt x="4017550" y="5093138"/>
                </a:lnTo>
                <a:cubicBezTo>
                  <a:pt x="4018677" y="5090798"/>
                  <a:pt x="4021015" y="5091924"/>
                  <a:pt x="4022140" y="5089586"/>
                </a:cubicBezTo>
                <a:lnTo>
                  <a:pt x="4023267" y="5087246"/>
                </a:lnTo>
                <a:cubicBezTo>
                  <a:pt x="4026643" y="5080231"/>
                  <a:pt x="4032360" y="5074341"/>
                  <a:pt x="4040414" y="5069577"/>
                </a:cubicBezTo>
                <a:cubicBezTo>
                  <a:pt x="4039201" y="5066111"/>
                  <a:pt x="4040326" y="5063773"/>
                  <a:pt x="4039115" y="5060308"/>
                </a:cubicBezTo>
                <a:cubicBezTo>
                  <a:pt x="4032012" y="5051129"/>
                  <a:pt x="4029497" y="5038396"/>
                  <a:pt x="4036252" y="5024364"/>
                </a:cubicBezTo>
                <a:close/>
                <a:moveTo>
                  <a:pt x="4054353" y="4992749"/>
                </a:moveTo>
                <a:lnTo>
                  <a:pt x="4049849" y="5002104"/>
                </a:lnTo>
                <a:lnTo>
                  <a:pt x="4046472" y="5009121"/>
                </a:lnTo>
                <a:cubicBezTo>
                  <a:pt x="4052276" y="5009032"/>
                  <a:pt x="4056864" y="5005481"/>
                  <a:pt x="4062667" y="5005394"/>
                </a:cubicBezTo>
                <a:cubicBezTo>
                  <a:pt x="4059116" y="5000803"/>
                  <a:pt x="4056778" y="4999678"/>
                  <a:pt x="4054353" y="4992749"/>
                </a:cubicBezTo>
                <a:close/>
                <a:moveTo>
                  <a:pt x="1375615" y="4978167"/>
                </a:moveTo>
                <a:cubicBezTo>
                  <a:pt x="1391188" y="4978167"/>
                  <a:pt x="1404164" y="4991143"/>
                  <a:pt x="1404164" y="5006716"/>
                </a:cubicBezTo>
                <a:cubicBezTo>
                  <a:pt x="1404164" y="5014504"/>
                  <a:pt x="1401570" y="5022289"/>
                  <a:pt x="1396379" y="5027480"/>
                </a:cubicBezTo>
                <a:cubicBezTo>
                  <a:pt x="1396379" y="5027480"/>
                  <a:pt x="1398973" y="5027480"/>
                  <a:pt x="1401570" y="5027480"/>
                </a:cubicBezTo>
                <a:cubicBezTo>
                  <a:pt x="1417143" y="5027480"/>
                  <a:pt x="1430119" y="5032671"/>
                  <a:pt x="1440501" y="5037862"/>
                </a:cubicBezTo>
                <a:cubicBezTo>
                  <a:pt x="1450883" y="5032671"/>
                  <a:pt x="1463862" y="5030077"/>
                  <a:pt x="1476838" y="5030077"/>
                </a:cubicBezTo>
                <a:cubicBezTo>
                  <a:pt x="1523557" y="5030077"/>
                  <a:pt x="1562491" y="5069008"/>
                  <a:pt x="1559894" y="5113133"/>
                </a:cubicBezTo>
                <a:cubicBezTo>
                  <a:pt x="1559894" y="5157255"/>
                  <a:pt x="1523557" y="5193592"/>
                  <a:pt x="1479435" y="5196189"/>
                </a:cubicBezTo>
                <a:cubicBezTo>
                  <a:pt x="1495008" y="5203974"/>
                  <a:pt x="1505390" y="5222144"/>
                  <a:pt x="1505390" y="5240311"/>
                </a:cubicBezTo>
                <a:cubicBezTo>
                  <a:pt x="1505390" y="5271457"/>
                  <a:pt x="1479435" y="5294818"/>
                  <a:pt x="1450883" y="5294818"/>
                </a:cubicBezTo>
                <a:cubicBezTo>
                  <a:pt x="1424928" y="5294818"/>
                  <a:pt x="1404164" y="5279245"/>
                  <a:pt x="1398973" y="5255884"/>
                </a:cubicBezTo>
                <a:cubicBezTo>
                  <a:pt x="1398973" y="5250693"/>
                  <a:pt x="1396379" y="5248099"/>
                  <a:pt x="1396379" y="5242908"/>
                </a:cubicBezTo>
                <a:cubicBezTo>
                  <a:pt x="1396379" y="5237717"/>
                  <a:pt x="1396379" y="5235120"/>
                  <a:pt x="1398973" y="5232526"/>
                </a:cubicBezTo>
                <a:cubicBezTo>
                  <a:pt x="1398973" y="5227335"/>
                  <a:pt x="1401570" y="5222144"/>
                  <a:pt x="1404164" y="5216953"/>
                </a:cubicBezTo>
                <a:cubicBezTo>
                  <a:pt x="1404164" y="5216953"/>
                  <a:pt x="1401570" y="5216953"/>
                  <a:pt x="1401570" y="5216953"/>
                </a:cubicBezTo>
                <a:cubicBezTo>
                  <a:pt x="1396379" y="5245502"/>
                  <a:pt x="1370424" y="5268863"/>
                  <a:pt x="1339278" y="5268863"/>
                </a:cubicBezTo>
                <a:cubicBezTo>
                  <a:pt x="1302941" y="5268863"/>
                  <a:pt x="1274389" y="5240311"/>
                  <a:pt x="1274389" y="5203974"/>
                </a:cubicBezTo>
                <a:cubicBezTo>
                  <a:pt x="1274389" y="5201380"/>
                  <a:pt x="1274389" y="5198783"/>
                  <a:pt x="1274389" y="5196189"/>
                </a:cubicBezTo>
                <a:cubicBezTo>
                  <a:pt x="1261413" y="5190998"/>
                  <a:pt x="1253625" y="5180616"/>
                  <a:pt x="1248434" y="5167637"/>
                </a:cubicBezTo>
                <a:cubicBezTo>
                  <a:pt x="1219885" y="5165043"/>
                  <a:pt x="1199121" y="5139088"/>
                  <a:pt x="1199121" y="5110536"/>
                </a:cubicBezTo>
                <a:cubicBezTo>
                  <a:pt x="1199121" y="5081987"/>
                  <a:pt x="1217288" y="5058626"/>
                  <a:pt x="1243243" y="5053435"/>
                </a:cubicBezTo>
                <a:cubicBezTo>
                  <a:pt x="1243243" y="5050841"/>
                  <a:pt x="1243243" y="5045650"/>
                  <a:pt x="1243243" y="5043053"/>
                </a:cubicBezTo>
                <a:cubicBezTo>
                  <a:pt x="1243243" y="5019695"/>
                  <a:pt x="1264007" y="4998931"/>
                  <a:pt x="1287368" y="4998931"/>
                </a:cubicBezTo>
                <a:cubicBezTo>
                  <a:pt x="1310726" y="4998931"/>
                  <a:pt x="1331490" y="5019695"/>
                  <a:pt x="1331490" y="5043053"/>
                </a:cubicBezTo>
                <a:cubicBezTo>
                  <a:pt x="1331490" y="5061223"/>
                  <a:pt x="1323705" y="5074199"/>
                  <a:pt x="1310726" y="5081987"/>
                </a:cubicBezTo>
                <a:cubicBezTo>
                  <a:pt x="1313323" y="5081987"/>
                  <a:pt x="1313323" y="5084581"/>
                  <a:pt x="1313323" y="5084581"/>
                </a:cubicBezTo>
                <a:cubicBezTo>
                  <a:pt x="1315917" y="5084581"/>
                  <a:pt x="1321108" y="5087178"/>
                  <a:pt x="1323705" y="5087178"/>
                </a:cubicBezTo>
                <a:cubicBezTo>
                  <a:pt x="1331490" y="5063817"/>
                  <a:pt x="1347063" y="5045650"/>
                  <a:pt x="1367827" y="5035268"/>
                </a:cubicBezTo>
                <a:cubicBezTo>
                  <a:pt x="1357445" y="5030077"/>
                  <a:pt x="1347063" y="5019695"/>
                  <a:pt x="1347063" y="5006716"/>
                </a:cubicBezTo>
                <a:cubicBezTo>
                  <a:pt x="1347063" y="4991143"/>
                  <a:pt x="1360042" y="4978167"/>
                  <a:pt x="1375615" y="4978167"/>
                </a:cubicBezTo>
                <a:close/>
                <a:moveTo>
                  <a:pt x="2352924" y="4974643"/>
                </a:moveTo>
                <a:lnTo>
                  <a:pt x="2345603" y="4975185"/>
                </a:lnTo>
                <a:lnTo>
                  <a:pt x="2351502" y="4980269"/>
                </a:lnTo>
                <a:cubicBezTo>
                  <a:pt x="2353197" y="4978302"/>
                  <a:pt x="2352924" y="4974643"/>
                  <a:pt x="2352924" y="4974643"/>
                </a:cubicBezTo>
                <a:close/>
                <a:moveTo>
                  <a:pt x="2555483" y="4966417"/>
                </a:moveTo>
                <a:lnTo>
                  <a:pt x="2551995" y="4968892"/>
                </a:lnTo>
                <a:cubicBezTo>
                  <a:pt x="2559356" y="4983791"/>
                  <a:pt x="2564182" y="4998137"/>
                  <a:pt x="2565916" y="5014461"/>
                </a:cubicBezTo>
                <a:lnTo>
                  <a:pt x="2573521" y="5016129"/>
                </a:lnTo>
                <a:lnTo>
                  <a:pt x="2581127" y="5017797"/>
                </a:lnTo>
                <a:lnTo>
                  <a:pt x="2581328" y="5017549"/>
                </a:lnTo>
                <a:lnTo>
                  <a:pt x="2569977" y="5001094"/>
                </a:lnTo>
                <a:cubicBezTo>
                  <a:pt x="2566764" y="4991900"/>
                  <a:pt x="2566017" y="4981833"/>
                  <a:pt x="2568016" y="4971562"/>
                </a:cubicBezTo>
                <a:close/>
                <a:moveTo>
                  <a:pt x="3929713" y="4964440"/>
                </a:moveTo>
                <a:cubicBezTo>
                  <a:pt x="3929713" y="4964440"/>
                  <a:pt x="3926248" y="4965651"/>
                  <a:pt x="3925122" y="4967991"/>
                </a:cubicBezTo>
                <a:lnTo>
                  <a:pt x="3932139" y="4971368"/>
                </a:lnTo>
                <a:close/>
                <a:moveTo>
                  <a:pt x="3797194" y="4952500"/>
                </a:moveTo>
                <a:lnTo>
                  <a:pt x="3793817" y="4959515"/>
                </a:lnTo>
                <a:cubicBezTo>
                  <a:pt x="3788188" y="4971208"/>
                  <a:pt x="3779333" y="4980628"/>
                  <a:pt x="3768983" y="4987169"/>
                </a:cubicBezTo>
                <a:lnTo>
                  <a:pt x="3758614" y="4990352"/>
                </a:lnTo>
                <a:lnTo>
                  <a:pt x="3798119" y="5037853"/>
                </a:lnTo>
                <a:lnTo>
                  <a:pt x="3786132" y="5045737"/>
                </a:lnTo>
                <a:cubicBezTo>
                  <a:pt x="3785093" y="5053877"/>
                  <a:pt x="3784055" y="5062021"/>
                  <a:pt x="3779552" y="5071375"/>
                </a:cubicBezTo>
                <a:lnTo>
                  <a:pt x="3804700" y="5059880"/>
                </a:lnTo>
                <a:lnTo>
                  <a:pt x="3811147" y="5031229"/>
                </a:lnTo>
                <a:cubicBezTo>
                  <a:pt x="3820153" y="5012520"/>
                  <a:pt x="3832710" y="4998401"/>
                  <a:pt x="3848818" y="4988873"/>
                </a:cubicBezTo>
                <a:cubicBezTo>
                  <a:pt x="3843016" y="4988959"/>
                  <a:pt x="3838339" y="4986707"/>
                  <a:pt x="3833661" y="4984456"/>
                </a:cubicBezTo>
                <a:cubicBezTo>
                  <a:pt x="3819630" y="4977701"/>
                  <a:pt x="3805510" y="4965143"/>
                  <a:pt x="3797194" y="4952500"/>
                </a:cubicBezTo>
                <a:close/>
                <a:moveTo>
                  <a:pt x="3385249" y="4947114"/>
                </a:moveTo>
                <a:lnTo>
                  <a:pt x="3382319" y="4951624"/>
                </a:lnTo>
                <a:lnTo>
                  <a:pt x="3383776" y="4952851"/>
                </a:lnTo>
                <a:close/>
                <a:moveTo>
                  <a:pt x="1245840" y="4947021"/>
                </a:moveTo>
                <a:cubicBezTo>
                  <a:pt x="1256222" y="4947021"/>
                  <a:pt x="1264010" y="4954806"/>
                  <a:pt x="1264010" y="4965188"/>
                </a:cubicBezTo>
                <a:cubicBezTo>
                  <a:pt x="1264010" y="4975570"/>
                  <a:pt x="1256222" y="4983358"/>
                  <a:pt x="1245840" y="4983358"/>
                </a:cubicBezTo>
                <a:cubicBezTo>
                  <a:pt x="1235458" y="4983358"/>
                  <a:pt x="1227673" y="4975570"/>
                  <a:pt x="1227673" y="4965188"/>
                </a:cubicBezTo>
                <a:cubicBezTo>
                  <a:pt x="1227673" y="4954806"/>
                  <a:pt x="1235458" y="4947021"/>
                  <a:pt x="1245840" y="4947021"/>
                </a:cubicBezTo>
                <a:close/>
                <a:moveTo>
                  <a:pt x="2583464" y="4946564"/>
                </a:moveTo>
                <a:lnTo>
                  <a:pt x="2571635" y="4954957"/>
                </a:lnTo>
                <a:lnTo>
                  <a:pt x="2584001" y="4958552"/>
                </a:lnTo>
                <a:close/>
                <a:moveTo>
                  <a:pt x="2203192" y="4937387"/>
                </a:moveTo>
                <a:lnTo>
                  <a:pt x="2202973" y="4937920"/>
                </a:lnTo>
                <a:lnTo>
                  <a:pt x="2201278" y="4939887"/>
                </a:lnTo>
                <a:cubicBezTo>
                  <a:pt x="2199584" y="4941852"/>
                  <a:pt x="2201550" y="4943546"/>
                  <a:pt x="2199854" y="4945514"/>
                </a:cubicBezTo>
                <a:lnTo>
                  <a:pt x="2205753" y="4950598"/>
                </a:lnTo>
                <a:lnTo>
                  <a:pt x="2208055" y="4952581"/>
                </a:lnTo>
                <a:lnTo>
                  <a:pt x="2203293" y="4942896"/>
                </a:lnTo>
                <a:close/>
                <a:moveTo>
                  <a:pt x="1557299" y="4931448"/>
                </a:moveTo>
                <a:lnTo>
                  <a:pt x="1552107" y="4947022"/>
                </a:lnTo>
                <a:cubicBezTo>
                  <a:pt x="1557299" y="4941831"/>
                  <a:pt x="1562490" y="4939234"/>
                  <a:pt x="1570277" y="4934042"/>
                </a:cubicBezTo>
                <a:cubicBezTo>
                  <a:pt x="1570277" y="4934042"/>
                  <a:pt x="1567681" y="4934042"/>
                  <a:pt x="1567681" y="4931448"/>
                </a:cubicBezTo>
                <a:close/>
                <a:moveTo>
                  <a:pt x="3259953" y="4927761"/>
                </a:moveTo>
                <a:cubicBezTo>
                  <a:pt x="3259953" y="4927761"/>
                  <a:pt x="3258046" y="4930896"/>
                  <a:pt x="3258661" y="4933418"/>
                </a:cubicBezTo>
                <a:lnTo>
                  <a:pt x="3266227" y="4931573"/>
                </a:lnTo>
                <a:close/>
                <a:moveTo>
                  <a:pt x="3389492" y="4923220"/>
                </a:moveTo>
                <a:lnTo>
                  <a:pt x="3389507" y="4930523"/>
                </a:lnTo>
                <a:lnTo>
                  <a:pt x="3389692" y="4929800"/>
                </a:lnTo>
                <a:lnTo>
                  <a:pt x="3392928" y="4925684"/>
                </a:lnTo>
                <a:lnTo>
                  <a:pt x="3389968" y="4924092"/>
                </a:lnTo>
                <a:close/>
                <a:moveTo>
                  <a:pt x="2593786" y="4911627"/>
                </a:moveTo>
                <a:lnTo>
                  <a:pt x="2591561" y="4921768"/>
                </a:lnTo>
                <a:lnTo>
                  <a:pt x="2589893" y="4929375"/>
                </a:lnTo>
                <a:lnTo>
                  <a:pt x="2594176" y="4927259"/>
                </a:lnTo>
                <a:lnTo>
                  <a:pt x="2594050" y="4916214"/>
                </a:lnTo>
                <a:lnTo>
                  <a:pt x="2595599" y="4913338"/>
                </a:lnTo>
                <a:close/>
                <a:moveTo>
                  <a:pt x="3589695" y="4894284"/>
                </a:moveTo>
                <a:lnTo>
                  <a:pt x="3586635" y="4923157"/>
                </a:lnTo>
                <a:lnTo>
                  <a:pt x="3578576" y="4933721"/>
                </a:lnTo>
                <a:lnTo>
                  <a:pt x="3595558" y="4954043"/>
                </a:lnTo>
                <a:cubicBezTo>
                  <a:pt x="3600714" y="4962512"/>
                  <a:pt x="3604673" y="4971898"/>
                  <a:pt x="3607134" y="4981984"/>
                </a:cubicBezTo>
                <a:lnTo>
                  <a:pt x="3607198" y="4982478"/>
                </a:lnTo>
                <a:lnTo>
                  <a:pt x="3615583" y="4975163"/>
                </a:lnTo>
                <a:cubicBezTo>
                  <a:pt x="3625845" y="4962820"/>
                  <a:pt x="3639093" y="4953533"/>
                  <a:pt x="3653739" y="4947756"/>
                </a:cubicBezTo>
                <a:lnTo>
                  <a:pt x="3670006" y="4945536"/>
                </a:lnTo>
                <a:lnTo>
                  <a:pt x="3667174" y="4933121"/>
                </a:lnTo>
                <a:lnTo>
                  <a:pt x="3671998" y="4910962"/>
                </a:lnTo>
                <a:lnTo>
                  <a:pt x="3664428" y="4903615"/>
                </a:lnTo>
                <a:cubicBezTo>
                  <a:pt x="3647193" y="4915484"/>
                  <a:pt x="3626317" y="4916958"/>
                  <a:pt x="3607608" y="4907952"/>
                </a:cubicBezTo>
                <a:cubicBezTo>
                  <a:pt x="3600592" y="4904575"/>
                  <a:pt x="3594572" y="4899877"/>
                  <a:pt x="3589699" y="4894291"/>
                </a:cubicBezTo>
                <a:close/>
                <a:moveTo>
                  <a:pt x="3681388" y="4893873"/>
                </a:moveTo>
                <a:lnTo>
                  <a:pt x="3679002" y="4894624"/>
                </a:lnTo>
                <a:lnTo>
                  <a:pt x="3679956" y="4895771"/>
                </a:lnTo>
                <a:close/>
                <a:moveTo>
                  <a:pt x="2938690" y="4874091"/>
                </a:moveTo>
                <a:lnTo>
                  <a:pt x="2912037" y="4887675"/>
                </a:lnTo>
                <a:lnTo>
                  <a:pt x="2919025" y="4892925"/>
                </a:lnTo>
                <a:lnTo>
                  <a:pt x="2920214" y="4893094"/>
                </a:lnTo>
                <a:lnTo>
                  <a:pt x="2921329" y="4894656"/>
                </a:lnTo>
                <a:lnTo>
                  <a:pt x="2945283" y="4912653"/>
                </a:lnTo>
                <a:lnTo>
                  <a:pt x="2939756" y="4914981"/>
                </a:lnTo>
                <a:lnTo>
                  <a:pt x="2939200" y="4917514"/>
                </a:lnTo>
                <a:cubicBezTo>
                  <a:pt x="2938644" y="4920051"/>
                  <a:pt x="2941178" y="4920607"/>
                  <a:pt x="2940622" y="4923141"/>
                </a:cubicBezTo>
                <a:lnTo>
                  <a:pt x="2948453" y="4930012"/>
                </a:lnTo>
                <a:lnTo>
                  <a:pt x="2963757" y="4931269"/>
                </a:lnTo>
                <a:cubicBezTo>
                  <a:pt x="2989479" y="4938142"/>
                  <a:pt x="3010964" y="4958449"/>
                  <a:pt x="3017885" y="4986818"/>
                </a:cubicBezTo>
                <a:cubicBezTo>
                  <a:pt x="3019115" y="4991860"/>
                  <a:pt x="3020960" y="4999423"/>
                  <a:pt x="3019668" y="5005082"/>
                </a:cubicBezTo>
                <a:cubicBezTo>
                  <a:pt x="3025389" y="4995673"/>
                  <a:pt x="3031106" y="4986262"/>
                  <a:pt x="3039963" y="4978758"/>
                </a:cubicBezTo>
                <a:cubicBezTo>
                  <a:pt x="3031169" y="4975560"/>
                  <a:pt x="3024280" y="4969227"/>
                  <a:pt x="3022435" y="4961662"/>
                </a:cubicBezTo>
                <a:lnTo>
                  <a:pt x="3022862" y="4958214"/>
                </a:lnTo>
                <a:lnTo>
                  <a:pt x="3009252" y="4940055"/>
                </a:lnTo>
                <a:cubicBezTo>
                  <a:pt x="2988102" y="4927444"/>
                  <a:pt x="2976228" y="4908896"/>
                  <a:pt x="2967445" y="4888371"/>
                </a:cubicBezTo>
                <a:lnTo>
                  <a:pt x="2962374" y="4887259"/>
                </a:lnTo>
                <a:cubicBezTo>
                  <a:pt x="2954767" y="4885590"/>
                  <a:pt x="2945182" y="4880829"/>
                  <a:pt x="2938690" y="4874091"/>
                </a:cubicBezTo>
                <a:close/>
                <a:moveTo>
                  <a:pt x="3374220" y="4870494"/>
                </a:moveTo>
                <a:lnTo>
                  <a:pt x="3376681" y="4880580"/>
                </a:lnTo>
                <a:lnTo>
                  <a:pt x="3378527" y="4888146"/>
                </a:lnTo>
                <a:cubicBezTo>
                  <a:pt x="3382955" y="4884392"/>
                  <a:pt x="3384245" y="4878735"/>
                  <a:pt x="3388673" y="4874984"/>
                </a:cubicBezTo>
                <a:cubicBezTo>
                  <a:pt x="3383014" y="4873692"/>
                  <a:pt x="3380494" y="4874307"/>
                  <a:pt x="3374220" y="4870494"/>
                </a:cubicBezTo>
                <a:close/>
                <a:moveTo>
                  <a:pt x="2037467" y="4848392"/>
                </a:moveTo>
                <a:lnTo>
                  <a:pt x="2036271" y="4854353"/>
                </a:lnTo>
                <a:lnTo>
                  <a:pt x="2045844" y="4848392"/>
                </a:lnTo>
                <a:close/>
                <a:moveTo>
                  <a:pt x="2562317" y="4842825"/>
                </a:moveTo>
                <a:lnTo>
                  <a:pt x="2560649" y="4850430"/>
                </a:lnTo>
                <a:lnTo>
                  <a:pt x="2547689" y="4874210"/>
                </a:lnTo>
                <a:lnTo>
                  <a:pt x="2596801" y="4911108"/>
                </a:lnTo>
                <a:lnTo>
                  <a:pt x="2620938" y="4866312"/>
                </a:lnTo>
                <a:cubicBezTo>
                  <a:pt x="2615312" y="4867734"/>
                  <a:pt x="2610242" y="4866622"/>
                  <a:pt x="2605171" y="4865509"/>
                </a:cubicBezTo>
                <a:cubicBezTo>
                  <a:pt x="2589960" y="4862173"/>
                  <a:pt x="2573324" y="4853210"/>
                  <a:pt x="2562317" y="4842825"/>
                </a:cubicBezTo>
                <a:close/>
                <a:moveTo>
                  <a:pt x="2694017" y="4823882"/>
                </a:moveTo>
                <a:cubicBezTo>
                  <a:pt x="2694017" y="4823882"/>
                  <a:pt x="2690925" y="4825860"/>
                  <a:pt x="2690369" y="4828396"/>
                </a:cubicBezTo>
                <a:lnTo>
                  <a:pt x="2697976" y="4830064"/>
                </a:lnTo>
                <a:close/>
                <a:moveTo>
                  <a:pt x="2217542" y="4813814"/>
                </a:moveTo>
                <a:lnTo>
                  <a:pt x="2223565" y="4831547"/>
                </a:lnTo>
                <a:lnTo>
                  <a:pt x="2222799" y="4853550"/>
                </a:lnTo>
                <a:lnTo>
                  <a:pt x="2238861" y="4858220"/>
                </a:lnTo>
                <a:lnTo>
                  <a:pt x="2238955" y="4850958"/>
                </a:lnTo>
                <a:lnTo>
                  <a:pt x="2238794" y="4850705"/>
                </a:lnTo>
                <a:cubicBezTo>
                  <a:pt x="2237340" y="4846733"/>
                  <a:pt x="2236906" y="4842652"/>
                  <a:pt x="2237740" y="4838849"/>
                </a:cubicBezTo>
                <a:lnTo>
                  <a:pt x="2241392" y="4833257"/>
                </a:lnTo>
                <a:lnTo>
                  <a:pt x="2242507" y="4830754"/>
                </a:lnTo>
                <a:close/>
                <a:moveTo>
                  <a:pt x="1759748" y="4806865"/>
                </a:moveTo>
                <a:cubicBezTo>
                  <a:pt x="1754557" y="4809459"/>
                  <a:pt x="1749366" y="4812055"/>
                  <a:pt x="1741581" y="4812055"/>
                </a:cubicBezTo>
                <a:cubicBezTo>
                  <a:pt x="1736389" y="4812055"/>
                  <a:pt x="1731198" y="4812055"/>
                  <a:pt x="1726008" y="4809459"/>
                </a:cubicBezTo>
                <a:cubicBezTo>
                  <a:pt x="1723411" y="4814650"/>
                  <a:pt x="1723411" y="4819840"/>
                  <a:pt x="1720817" y="4825031"/>
                </a:cubicBezTo>
                <a:cubicBezTo>
                  <a:pt x="1726008" y="4827629"/>
                  <a:pt x="1728602" y="4830223"/>
                  <a:pt x="1733793" y="4835414"/>
                </a:cubicBezTo>
                <a:cubicBezTo>
                  <a:pt x="1736389" y="4835414"/>
                  <a:pt x="1738983" y="4838011"/>
                  <a:pt x="1741581" y="4840605"/>
                </a:cubicBezTo>
                <a:lnTo>
                  <a:pt x="1746772" y="4840605"/>
                </a:lnTo>
                <a:cubicBezTo>
                  <a:pt x="1749366" y="4827629"/>
                  <a:pt x="1754557" y="4817246"/>
                  <a:pt x="1759748" y="4806865"/>
                </a:cubicBezTo>
                <a:close/>
                <a:moveTo>
                  <a:pt x="3314999" y="4790782"/>
                </a:moveTo>
                <a:cubicBezTo>
                  <a:pt x="3315492" y="4796564"/>
                  <a:pt x="3314532" y="4798978"/>
                  <a:pt x="3312614" y="4803801"/>
                </a:cubicBezTo>
                <a:cubicBezTo>
                  <a:pt x="3308778" y="4813448"/>
                  <a:pt x="3301077" y="4818764"/>
                  <a:pt x="3294336" y="4821670"/>
                </a:cubicBezTo>
                <a:cubicBezTo>
                  <a:pt x="3294831" y="4827453"/>
                  <a:pt x="3292912" y="4832277"/>
                  <a:pt x="3290995" y="4837100"/>
                </a:cubicBezTo>
                <a:cubicBezTo>
                  <a:pt x="3286679" y="4847953"/>
                  <a:pt x="3278622" y="4855922"/>
                  <a:pt x="3268930" y="4860099"/>
                </a:cubicBezTo>
                <a:lnTo>
                  <a:pt x="3254265" y="4860212"/>
                </a:lnTo>
                <a:lnTo>
                  <a:pt x="3265240" y="4883725"/>
                </a:lnTo>
                <a:cubicBezTo>
                  <a:pt x="3267823" y="4872408"/>
                  <a:pt x="3272757" y="4862522"/>
                  <a:pt x="3279490" y="4854534"/>
                </a:cubicBezTo>
                <a:lnTo>
                  <a:pt x="3284412" y="4851037"/>
                </a:lnTo>
                <a:lnTo>
                  <a:pt x="3438429" y="4880518"/>
                </a:lnTo>
                <a:lnTo>
                  <a:pt x="3435712" y="4873095"/>
                </a:lnTo>
                <a:lnTo>
                  <a:pt x="3437322" y="4866093"/>
                </a:lnTo>
                <a:lnTo>
                  <a:pt x="3420189" y="4849370"/>
                </a:lnTo>
                <a:cubicBezTo>
                  <a:pt x="3417775" y="4848410"/>
                  <a:pt x="3414405" y="4849864"/>
                  <a:pt x="3411034" y="4851315"/>
                </a:cubicBezTo>
                <a:cubicBezTo>
                  <a:pt x="3399496" y="4866282"/>
                  <a:pt x="3380231" y="4872584"/>
                  <a:pt x="3360936" y="4864912"/>
                </a:cubicBezTo>
                <a:cubicBezTo>
                  <a:pt x="3341642" y="4857240"/>
                  <a:pt x="3331473" y="4833646"/>
                  <a:pt x="3336732" y="4813392"/>
                </a:cubicBezTo>
                <a:cubicBezTo>
                  <a:pt x="3333827" y="4806650"/>
                  <a:pt x="3330922" y="4799908"/>
                  <a:pt x="3331388" y="4791712"/>
                </a:cubicBezTo>
                <a:cubicBezTo>
                  <a:pt x="3325606" y="4792208"/>
                  <a:pt x="3319823" y="4792700"/>
                  <a:pt x="3314999" y="4790782"/>
                </a:cubicBezTo>
                <a:close/>
                <a:moveTo>
                  <a:pt x="1302940" y="4760145"/>
                </a:moveTo>
                <a:cubicBezTo>
                  <a:pt x="1336680" y="4760145"/>
                  <a:pt x="1362635" y="4786100"/>
                  <a:pt x="1362635" y="4819840"/>
                </a:cubicBezTo>
                <a:cubicBezTo>
                  <a:pt x="1362635" y="4853583"/>
                  <a:pt x="1336680" y="4879538"/>
                  <a:pt x="1302940" y="4879538"/>
                </a:cubicBezTo>
                <a:cubicBezTo>
                  <a:pt x="1284770" y="4879538"/>
                  <a:pt x="1269197" y="4871750"/>
                  <a:pt x="1256221" y="4853583"/>
                </a:cubicBezTo>
                <a:cubicBezTo>
                  <a:pt x="1253624" y="4856177"/>
                  <a:pt x="1251030" y="4856177"/>
                  <a:pt x="1248433" y="4856177"/>
                </a:cubicBezTo>
                <a:cubicBezTo>
                  <a:pt x="1230266" y="4856177"/>
                  <a:pt x="1214693" y="4840604"/>
                  <a:pt x="1214693" y="4822437"/>
                </a:cubicBezTo>
                <a:cubicBezTo>
                  <a:pt x="1214693" y="4804267"/>
                  <a:pt x="1230266" y="4788694"/>
                  <a:pt x="1248433" y="4788694"/>
                </a:cubicBezTo>
                <a:cubicBezTo>
                  <a:pt x="1251030" y="4788694"/>
                  <a:pt x="1251030" y="4788694"/>
                  <a:pt x="1251030" y="4788694"/>
                </a:cubicBezTo>
                <a:cubicBezTo>
                  <a:pt x="1261412" y="4773121"/>
                  <a:pt x="1282176" y="4760145"/>
                  <a:pt x="1302940" y="4760145"/>
                </a:cubicBezTo>
                <a:close/>
                <a:moveTo>
                  <a:pt x="2190601" y="4749764"/>
                </a:moveTo>
                <a:lnTo>
                  <a:pt x="2179863" y="4755132"/>
                </a:lnTo>
                <a:lnTo>
                  <a:pt x="2180655" y="4759900"/>
                </a:lnTo>
                <a:cubicBezTo>
                  <a:pt x="2179543" y="4764971"/>
                  <a:pt x="2178987" y="4767505"/>
                  <a:pt x="2175338" y="4772019"/>
                </a:cubicBezTo>
                <a:lnTo>
                  <a:pt x="2197348" y="4785127"/>
                </a:lnTo>
                <a:lnTo>
                  <a:pt x="2190601" y="4752358"/>
                </a:lnTo>
                <a:close/>
                <a:moveTo>
                  <a:pt x="3441296" y="4732836"/>
                </a:moveTo>
                <a:cubicBezTo>
                  <a:pt x="3441382" y="4738638"/>
                  <a:pt x="3440255" y="4740979"/>
                  <a:pt x="3438004" y="4745656"/>
                </a:cubicBezTo>
                <a:cubicBezTo>
                  <a:pt x="3433501" y="4755010"/>
                  <a:pt x="3425447" y="4759773"/>
                  <a:pt x="3418519" y="4762200"/>
                </a:cubicBezTo>
                <a:cubicBezTo>
                  <a:pt x="3418607" y="4768003"/>
                  <a:pt x="3416355" y="4772681"/>
                  <a:pt x="3414104" y="4777357"/>
                </a:cubicBezTo>
                <a:lnTo>
                  <a:pt x="3412959" y="4778394"/>
                </a:lnTo>
                <a:lnTo>
                  <a:pt x="3469746" y="4837677"/>
                </a:lnTo>
                <a:lnTo>
                  <a:pt x="3488164" y="4838934"/>
                </a:lnTo>
                <a:lnTo>
                  <a:pt x="3501406" y="4853388"/>
                </a:lnTo>
                <a:lnTo>
                  <a:pt x="3516384" y="4844692"/>
                </a:lnTo>
                <a:cubicBezTo>
                  <a:pt x="3530242" y="4839841"/>
                  <a:pt x="3545919" y="4840186"/>
                  <a:pt x="3559951" y="4846940"/>
                </a:cubicBezTo>
                <a:lnTo>
                  <a:pt x="3569306" y="4851443"/>
                </a:lnTo>
                <a:lnTo>
                  <a:pt x="3564961" y="4823985"/>
                </a:lnTo>
                <a:lnTo>
                  <a:pt x="3564555" y="4823856"/>
                </a:lnTo>
                <a:cubicBezTo>
                  <a:pt x="3552860" y="4818226"/>
                  <a:pt x="3545757" y="4809046"/>
                  <a:pt x="3542120" y="4798653"/>
                </a:cubicBezTo>
                <a:cubicBezTo>
                  <a:pt x="3539780" y="4797526"/>
                  <a:pt x="3536316" y="4798740"/>
                  <a:pt x="3532851" y="4799951"/>
                </a:cubicBezTo>
                <a:cubicBezTo>
                  <a:pt x="3520293" y="4814073"/>
                  <a:pt x="3500633" y="4819009"/>
                  <a:pt x="3481924" y="4810004"/>
                </a:cubicBezTo>
                <a:cubicBezTo>
                  <a:pt x="3463215" y="4800998"/>
                  <a:pt x="3454725" y="4776749"/>
                  <a:pt x="3461390" y="4756914"/>
                </a:cubicBezTo>
                <a:cubicBezTo>
                  <a:pt x="3458965" y="4749985"/>
                  <a:pt x="3456539" y="4743056"/>
                  <a:pt x="3457579" y="4734913"/>
                </a:cubicBezTo>
                <a:cubicBezTo>
                  <a:pt x="3451776" y="4735002"/>
                  <a:pt x="3445974" y="4735087"/>
                  <a:pt x="3441296" y="4732836"/>
                </a:cubicBezTo>
                <a:close/>
                <a:moveTo>
                  <a:pt x="1147210" y="4721214"/>
                </a:moveTo>
                <a:cubicBezTo>
                  <a:pt x="1183547" y="4721214"/>
                  <a:pt x="1214693" y="4749763"/>
                  <a:pt x="1214693" y="4788697"/>
                </a:cubicBezTo>
                <a:cubicBezTo>
                  <a:pt x="1214693" y="4825034"/>
                  <a:pt x="1183547" y="4856180"/>
                  <a:pt x="1147210" y="4856180"/>
                </a:cubicBezTo>
                <a:cubicBezTo>
                  <a:pt x="1110873" y="4856180"/>
                  <a:pt x="1079727" y="4825034"/>
                  <a:pt x="1079727" y="4788697"/>
                </a:cubicBezTo>
                <a:cubicBezTo>
                  <a:pt x="1079727" y="4752360"/>
                  <a:pt x="1110873" y="4721214"/>
                  <a:pt x="1147210" y="4721214"/>
                </a:cubicBezTo>
                <a:close/>
                <a:moveTo>
                  <a:pt x="2988065" y="4709546"/>
                </a:moveTo>
                <a:cubicBezTo>
                  <a:pt x="2980214" y="4721111"/>
                  <a:pt x="2967849" y="4729028"/>
                  <a:pt x="2956596" y="4731874"/>
                </a:cubicBezTo>
                <a:cubicBezTo>
                  <a:pt x="2963957" y="4746773"/>
                  <a:pt x="2968783" y="4761119"/>
                  <a:pt x="2970517" y="4777443"/>
                </a:cubicBezTo>
                <a:lnTo>
                  <a:pt x="2978122" y="4779111"/>
                </a:lnTo>
                <a:lnTo>
                  <a:pt x="2985728" y="4780779"/>
                </a:lnTo>
                <a:cubicBezTo>
                  <a:pt x="2986285" y="4778242"/>
                  <a:pt x="2988820" y="4778798"/>
                  <a:pt x="2989375" y="4776264"/>
                </a:cubicBezTo>
                <a:lnTo>
                  <a:pt x="2989932" y="4773727"/>
                </a:lnTo>
                <a:cubicBezTo>
                  <a:pt x="2991600" y="4766123"/>
                  <a:pt x="2995804" y="4759073"/>
                  <a:pt x="3002542" y="4752580"/>
                </a:cubicBezTo>
                <a:cubicBezTo>
                  <a:pt x="3000562" y="4749487"/>
                  <a:pt x="3001118" y="4746953"/>
                  <a:pt x="2999140" y="4743861"/>
                </a:cubicBezTo>
                <a:cubicBezTo>
                  <a:pt x="2990112" y="4736567"/>
                  <a:pt x="2984729" y="4724757"/>
                  <a:pt x="2988065" y="4709546"/>
                </a:cubicBezTo>
                <a:close/>
                <a:moveTo>
                  <a:pt x="2738878" y="4694750"/>
                </a:moveTo>
                <a:lnTo>
                  <a:pt x="2737210" y="4702355"/>
                </a:lnTo>
                <a:cubicBezTo>
                  <a:pt x="2734430" y="4715031"/>
                  <a:pt x="2727986" y="4726240"/>
                  <a:pt x="2719423" y="4734991"/>
                </a:cubicBezTo>
                <a:lnTo>
                  <a:pt x="2713464" y="4738486"/>
                </a:lnTo>
                <a:lnTo>
                  <a:pt x="2728462" y="4749754"/>
                </a:lnTo>
                <a:lnTo>
                  <a:pt x="2718616" y="4760190"/>
                </a:lnTo>
                <a:cubicBezTo>
                  <a:pt x="2719482" y="4768350"/>
                  <a:pt x="2720350" y="4776514"/>
                  <a:pt x="2718126" y="4786654"/>
                </a:cubicBezTo>
                <a:cubicBezTo>
                  <a:pt x="2725421" y="4777625"/>
                  <a:pt x="2734199" y="4770915"/>
                  <a:pt x="2743759" y="4766701"/>
                </a:cubicBezTo>
                <a:lnTo>
                  <a:pt x="2748442" y="4765933"/>
                </a:lnTo>
                <a:lnTo>
                  <a:pt x="2763621" y="4754971"/>
                </a:lnTo>
                <a:lnTo>
                  <a:pt x="2776401" y="4757393"/>
                </a:lnTo>
                <a:lnTo>
                  <a:pt x="2797499" y="4718237"/>
                </a:lnTo>
                <a:cubicBezTo>
                  <a:pt x="2791873" y="4719659"/>
                  <a:pt x="2786803" y="4718547"/>
                  <a:pt x="2781732" y="4717434"/>
                </a:cubicBezTo>
                <a:cubicBezTo>
                  <a:pt x="2766521" y="4714098"/>
                  <a:pt x="2749885" y="4705135"/>
                  <a:pt x="2738878" y="4694750"/>
                </a:cubicBezTo>
                <a:close/>
                <a:moveTo>
                  <a:pt x="2870578" y="4675807"/>
                </a:moveTo>
                <a:cubicBezTo>
                  <a:pt x="2870578" y="4675807"/>
                  <a:pt x="2867486" y="4677785"/>
                  <a:pt x="2866930" y="4680321"/>
                </a:cubicBezTo>
                <a:lnTo>
                  <a:pt x="2874537" y="4681989"/>
                </a:lnTo>
                <a:close/>
                <a:moveTo>
                  <a:pt x="2595256" y="4674796"/>
                </a:moveTo>
                <a:lnTo>
                  <a:pt x="2581720" y="4682866"/>
                </a:lnTo>
                <a:cubicBezTo>
                  <a:pt x="2570011" y="4686277"/>
                  <a:pt x="2557274" y="4686805"/>
                  <a:pt x="2544598" y="4684025"/>
                </a:cubicBezTo>
                <a:lnTo>
                  <a:pt x="2543332" y="4683596"/>
                </a:lnTo>
                <a:lnTo>
                  <a:pt x="2534189" y="4733928"/>
                </a:lnTo>
                <a:lnTo>
                  <a:pt x="2536389" y="4730851"/>
                </a:lnTo>
                <a:cubicBezTo>
                  <a:pt x="2543528" y="4716473"/>
                  <a:pt x="2554276" y="4704382"/>
                  <a:pt x="2567196" y="4695383"/>
                </a:cubicBezTo>
                <a:lnTo>
                  <a:pt x="2600286" y="4682612"/>
                </a:lnTo>
                <a:close/>
                <a:moveTo>
                  <a:pt x="2998387" y="4674609"/>
                </a:moveTo>
                <a:lnTo>
                  <a:pt x="2996162" y="4684750"/>
                </a:lnTo>
                <a:lnTo>
                  <a:pt x="2994494" y="4692357"/>
                </a:lnTo>
                <a:cubicBezTo>
                  <a:pt x="3000121" y="4690932"/>
                  <a:pt x="3003767" y="4686418"/>
                  <a:pt x="3009393" y="4684996"/>
                </a:cubicBezTo>
                <a:cubicBezTo>
                  <a:pt x="3004879" y="4681347"/>
                  <a:pt x="3002345" y="4680792"/>
                  <a:pt x="2998387" y="4674609"/>
                </a:cubicBezTo>
                <a:close/>
                <a:moveTo>
                  <a:pt x="1217287" y="4671898"/>
                </a:moveTo>
                <a:cubicBezTo>
                  <a:pt x="1230266" y="4671898"/>
                  <a:pt x="1240648" y="4682280"/>
                  <a:pt x="1240648" y="4695256"/>
                </a:cubicBezTo>
                <a:cubicBezTo>
                  <a:pt x="1240648" y="4705638"/>
                  <a:pt x="1230266" y="4716020"/>
                  <a:pt x="1217287" y="4718617"/>
                </a:cubicBezTo>
                <a:cubicBezTo>
                  <a:pt x="1204311" y="4718617"/>
                  <a:pt x="1193929" y="4708235"/>
                  <a:pt x="1193929" y="4695256"/>
                </a:cubicBezTo>
                <a:cubicBezTo>
                  <a:pt x="1193929" y="4682280"/>
                  <a:pt x="1204311" y="4671898"/>
                  <a:pt x="1217287" y="4671898"/>
                </a:cubicBezTo>
                <a:close/>
                <a:moveTo>
                  <a:pt x="1572872" y="4645943"/>
                </a:moveTo>
                <a:cubicBezTo>
                  <a:pt x="1585848" y="4645943"/>
                  <a:pt x="1593636" y="4658919"/>
                  <a:pt x="1593636" y="4669301"/>
                </a:cubicBezTo>
                <a:cubicBezTo>
                  <a:pt x="1593636" y="4679683"/>
                  <a:pt x="1583254" y="4690065"/>
                  <a:pt x="1572872" y="4690065"/>
                </a:cubicBezTo>
                <a:cubicBezTo>
                  <a:pt x="1567681" y="4690065"/>
                  <a:pt x="1559893" y="4687471"/>
                  <a:pt x="1557299" y="4682280"/>
                </a:cubicBezTo>
                <a:cubicBezTo>
                  <a:pt x="1557299" y="4692662"/>
                  <a:pt x="1549511" y="4703044"/>
                  <a:pt x="1536535" y="4703044"/>
                </a:cubicBezTo>
                <a:cubicBezTo>
                  <a:pt x="1526153" y="4703044"/>
                  <a:pt x="1515771" y="4695256"/>
                  <a:pt x="1515771" y="4682280"/>
                </a:cubicBezTo>
                <a:cubicBezTo>
                  <a:pt x="1515771" y="4669301"/>
                  <a:pt x="1523556" y="4658919"/>
                  <a:pt x="1536535" y="4658919"/>
                </a:cubicBezTo>
                <a:cubicBezTo>
                  <a:pt x="1541726" y="4658919"/>
                  <a:pt x="1546917" y="4661516"/>
                  <a:pt x="1552108" y="4666707"/>
                </a:cubicBezTo>
                <a:cubicBezTo>
                  <a:pt x="1552108" y="4656325"/>
                  <a:pt x="1562490" y="4645943"/>
                  <a:pt x="1572872" y="4645943"/>
                </a:cubicBezTo>
                <a:close/>
                <a:moveTo>
                  <a:pt x="1689671" y="4643349"/>
                </a:moveTo>
                <a:cubicBezTo>
                  <a:pt x="1707838" y="4643349"/>
                  <a:pt x="1723411" y="4658922"/>
                  <a:pt x="1723411" y="4677089"/>
                </a:cubicBezTo>
                <a:cubicBezTo>
                  <a:pt x="1723411" y="4695259"/>
                  <a:pt x="1707838" y="4710832"/>
                  <a:pt x="1689671" y="4710832"/>
                </a:cubicBezTo>
                <a:cubicBezTo>
                  <a:pt x="1674098" y="4710832"/>
                  <a:pt x="1663716" y="4700450"/>
                  <a:pt x="1658525" y="4690068"/>
                </a:cubicBezTo>
                <a:cubicBezTo>
                  <a:pt x="1655928" y="4697853"/>
                  <a:pt x="1648143" y="4703044"/>
                  <a:pt x="1640355" y="4703044"/>
                </a:cubicBezTo>
                <a:cubicBezTo>
                  <a:pt x="1629973" y="4703044"/>
                  <a:pt x="1622188" y="4695259"/>
                  <a:pt x="1622188" y="4684877"/>
                </a:cubicBezTo>
                <a:cubicBezTo>
                  <a:pt x="1622188" y="4674495"/>
                  <a:pt x="1629973" y="4664113"/>
                  <a:pt x="1640355" y="4666707"/>
                </a:cubicBezTo>
                <a:cubicBezTo>
                  <a:pt x="1648143" y="4666707"/>
                  <a:pt x="1653334" y="4669304"/>
                  <a:pt x="1655928" y="4674495"/>
                </a:cubicBezTo>
                <a:cubicBezTo>
                  <a:pt x="1658525" y="4656325"/>
                  <a:pt x="1671501" y="4643349"/>
                  <a:pt x="1689671" y="4643349"/>
                </a:cubicBezTo>
                <a:close/>
                <a:moveTo>
                  <a:pt x="1744176" y="4635562"/>
                </a:moveTo>
                <a:cubicBezTo>
                  <a:pt x="1757152" y="4635562"/>
                  <a:pt x="1764940" y="4643347"/>
                  <a:pt x="1764940" y="4656326"/>
                </a:cubicBezTo>
                <a:cubicBezTo>
                  <a:pt x="1764940" y="4669302"/>
                  <a:pt x="1757152" y="4677090"/>
                  <a:pt x="1744176" y="4677090"/>
                </a:cubicBezTo>
                <a:cubicBezTo>
                  <a:pt x="1731197" y="4677090"/>
                  <a:pt x="1723412" y="4666708"/>
                  <a:pt x="1723412" y="4656326"/>
                </a:cubicBezTo>
                <a:cubicBezTo>
                  <a:pt x="1723412" y="4645944"/>
                  <a:pt x="1731197" y="4635562"/>
                  <a:pt x="1744176" y="4635562"/>
                </a:cubicBezTo>
                <a:close/>
                <a:moveTo>
                  <a:pt x="1611806" y="4596630"/>
                </a:moveTo>
                <a:cubicBezTo>
                  <a:pt x="1627379" y="4596630"/>
                  <a:pt x="1637761" y="4609606"/>
                  <a:pt x="1637761" y="4622585"/>
                </a:cubicBezTo>
                <a:cubicBezTo>
                  <a:pt x="1637761" y="4635561"/>
                  <a:pt x="1627379" y="4648540"/>
                  <a:pt x="1611806" y="4648540"/>
                </a:cubicBezTo>
                <a:cubicBezTo>
                  <a:pt x="1598827" y="4648540"/>
                  <a:pt x="1585851" y="4635561"/>
                  <a:pt x="1585851" y="4622585"/>
                </a:cubicBezTo>
                <a:cubicBezTo>
                  <a:pt x="1585851" y="4609606"/>
                  <a:pt x="1596233" y="4596630"/>
                  <a:pt x="1611806" y="4596630"/>
                </a:cubicBezTo>
                <a:close/>
                <a:moveTo>
                  <a:pt x="2628097" y="4596487"/>
                </a:moveTo>
                <a:lnTo>
                  <a:pt x="2628030" y="4598438"/>
                </a:lnTo>
                <a:lnTo>
                  <a:pt x="2631997" y="4598438"/>
                </a:lnTo>
                <a:close/>
                <a:moveTo>
                  <a:pt x="2707900" y="4589837"/>
                </a:moveTo>
                <a:lnTo>
                  <a:pt x="2699520" y="4595761"/>
                </a:lnTo>
                <a:lnTo>
                  <a:pt x="2690565" y="4598020"/>
                </a:lnTo>
                <a:lnTo>
                  <a:pt x="2693046" y="4612952"/>
                </a:lnTo>
                <a:lnTo>
                  <a:pt x="2687347" y="4622509"/>
                </a:lnTo>
                <a:lnTo>
                  <a:pt x="2689050" y="4628701"/>
                </a:lnTo>
                <a:lnTo>
                  <a:pt x="2701828" y="4633480"/>
                </a:lnTo>
                <a:cubicBezTo>
                  <a:pt x="2702941" y="4628410"/>
                  <a:pt x="2702075" y="4620247"/>
                  <a:pt x="2703187" y="4615177"/>
                </a:cubicBezTo>
                <a:cubicBezTo>
                  <a:pt x="2701763" y="4609550"/>
                  <a:pt x="2700341" y="4603923"/>
                  <a:pt x="2701453" y="4598853"/>
                </a:cubicBezTo>
                <a:close/>
                <a:moveTo>
                  <a:pt x="1728602" y="4555102"/>
                </a:moveTo>
                <a:cubicBezTo>
                  <a:pt x="1744175" y="4555102"/>
                  <a:pt x="1757154" y="4568078"/>
                  <a:pt x="1757154" y="4583651"/>
                </a:cubicBezTo>
                <a:cubicBezTo>
                  <a:pt x="1757154" y="4599224"/>
                  <a:pt x="1744175" y="4612203"/>
                  <a:pt x="1728602" y="4612203"/>
                </a:cubicBezTo>
                <a:cubicBezTo>
                  <a:pt x="1713029" y="4612203"/>
                  <a:pt x="1700053" y="4599224"/>
                  <a:pt x="1700053" y="4583651"/>
                </a:cubicBezTo>
                <a:cubicBezTo>
                  <a:pt x="1700053" y="4568078"/>
                  <a:pt x="1713029" y="4555102"/>
                  <a:pt x="1728602" y="4555102"/>
                </a:cubicBezTo>
                <a:close/>
                <a:moveTo>
                  <a:pt x="1663713" y="4542123"/>
                </a:moveTo>
                <a:cubicBezTo>
                  <a:pt x="1671501" y="4542123"/>
                  <a:pt x="1676692" y="4547314"/>
                  <a:pt x="1676692" y="4555099"/>
                </a:cubicBezTo>
                <a:cubicBezTo>
                  <a:pt x="1676692" y="4562887"/>
                  <a:pt x="1671501" y="4568078"/>
                  <a:pt x="1663713" y="4568078"/>
                </a:cubicBezTo>
                <a:cubicBezTo>
                  <a:pt x="1655928" y="4568078"/>
                  <a:pt x="1650737" y="4562887"/>
                  <a:pt x="1650737" y="4555099"/>
                </a:cubicBezTo>
                <a:cubicBezTo>
                  <a:pt x="1650737" y="4547314"/>
                  <a:pt x="1655928" y="4542123"/>
                  <a:pt x="1663713" y="4542123"/>
                </a:cubicBezTo>
                <a:close/>
                <a:moveTo>
                  <a:pt x="1362638" y="4534338"/>
                </a:moveTo>
                <a:cubicBezTo>
                  <a:pt x="1388593" y="4534338"/>
                  <a:pt x="1406760" y="4552505"/>
                  <a:pt x="1411951" y="4575866"/>
                </a:cubicBezTo>
                <a:cubicBezTo>
                  <a:pt x="1424930" y="4575866"/>
                  <a:pt x="1437906" y="4588842"/>
                  <a:pt x="1437906" y="4604415"/>
                </a:cubicBezTo>
                <a:cubicBezTo>
                  <a:pt x="1437906" y="4619988"/>
                  <a:pt x="1424930" y="4632967"/>
                  <a:pt x="1409357" y="4632967"/>
                </a:cubicBezTo>
                <a:cubicBezTo>
                  <a:pt x="1401569" y="4632967"/>
                  <a:pt x="1396378" y="4630370"/>
                  <a:pt x="1388593" y="4619988"/>
                </a:cubicBezTo>
                <a:cubicBezTo>
                  <a:pt x="1380805" y="4627776"/>
                  <a:pt x="1370423" y="4630370"/>
                  <a:pt x="1360041" y="4630370"/>
                </a:cubicBezTo>
                <a:cubicBezTo>
                  <a:pt x="1347065" y="4630370"/>
                  <a:pt x="1334086" y="4625179"/>
                  <a:pt x="1326301" y="4617394"/>
                </a:cubicBezTo>
                <a:cubicBezTo>
                  <a:pt x="1323704" y="4619988"/>
                  <a:pt x="1321110" y="4622585"/>
                  <a:pt x="1315919" y="4622585"/>
                </a:cubicBezTo>
                <a:cubicBezTo>
                  <a:pt x="1308131" y="4622585"/>
                  <a:pt x="1300346" y="4617394"/>
                  <a:pt x="1300346" y="4607012"/>
                </a:cubicBezTo>
                <a:cubicBezTo>
                  <a:pt x="1300346" y="4599224"/>
                  <a:pt x="1305537" y="4594033"/>
                  <a:pt x="1313322" y="4591439"/>
                </a:cubicBezTo>
                <a:cubicBezTo>
                  <a:pt x="1313322" y="4588842"/>
                  <a:pt x="1313322" y="4586248"/>
                  <a:pt x="1313322" y="4583651"/>
                </a:cubicBezTo>
                <a:cubicBezTo>
                  <a:pt x="1313322" y="4557696"/>
                  <a:pt x="1334086" y="4534338"/>
                  <a:pt x="1362638" y="4534338"/>
                </a:cubicBezTo>
                <a:close/>
                <a:moveTo>
                  <a:pt x="3624164" y="4513822"/>
                </a:moveTo>
                <a:cubicBezTo>
                  <a:pt x="3634123" y="4510335"/>
                  <a:pt x="3645448" y="4510745"/>
                  <a:pt x="3655972" y="4515811"/>
                </a:cubicBezTo>
                <a:cubicBezTo>
                  <a:pt x="3665328" y="4520314"/>
                  <a:pt x="3672430" y="4529494"/>
                  <a:pt x="3676069" y="4539886"/>
                </a:cubicBezTo>
                <a:lnTo>
                  <a:pt x="3679981" y="4539115"/>
                </a:lnTo>
                <a:lnTo>
                  <a:pt x="3879079" y="4778514"/>
                </a:lnTo>
                <a:lnTo>
                  <a:pt x="3858413" y="4777448"/>
                </a:lnTo>
                <a:cubicBezTo>
                  <a:pt x="3853736" y="4775197"/>
                  <a:pt x="3850184" y="4770608"/>
                  <a:pt x="3846633" y="4766016"/>
                </a:cubicBezTo>
                <a:cubicBezTo>
                  <a:pt x="3829398" y="4777885"/>
                  <a:pt x="3808522" y="4779359"/>
                  <a:pt x="3789813" y="4770353"/>
                </a:cubicBezTo>
                <a:cubicBezTo>
                  <a:pt x="3761749" y="4756844"/>
                  <a:pt x="3749620" y="4722200"/>
                  <a:pt x="3763129" y="4694136"/>
                </a:cubicBezTo>
                <a:lnTo>
                  <a:pt x="3764255" y="4691796"/>
                </a:lnTo>
                <a:cubicBezTo>
                  <a:pt x="3758451" y="4691885"/>
                  <a:pt x="3751436" y="4688508"/>
                  <a:pt x="3746760" y="4686257"/>
                </a:cubicBezTo>
                <a:cubicBezTo>
                  <a:pt x="3735065" y="4680627"/>
                  <a:pt x="3727962" y="4671447"/>
                  <a:pt x="3724325" y="4661054"/>
                </a:cubicBezTo>
                <a:cubicBezTo>
                  <a:pt x="3721985" y="4659927"/>
                  <a:pt x="3718521" y="4661141"/>
                  <a:pt x="3715056" y="4662352"/>
                </a:cubicBezTo>
                <a:cubicBezTo>
                  <a:pt x="3702498" y="4676474"/>
                  <a:pt x="3682838" y="4681410"/>
                  <a:pt x="3664129" y="4672405"/>
                </a:cubicBezTo>
                <a:cubicBezTo>
                  <a:pt x="3645420" y="4663399"/>
                  <a:pt x="3636930" y="4639150"/>
                  <a:pt x="3643595" y="4619315"/>
                </a:cubicBezTo>
                <a:cubicBezTo>
                  <a:pt x="3641170" y="4612386"/>
                  <a:pt x="3638744" y="4605457"/>
                  <a:pt x="3639784" y="4597314"/>
                </a:cubicBezTo>
                <a:cubicBezTo>
                  <a:pt x="3633981" y="4597403"/>
                  <a:pt x="3628179" y="4597488"/>
                  <a:pt x="3623501" y="4595237"/>
                </a:cubicBezTo>
                <a:cubicBezTo>
                  <a:pt x="3623587" y="4601039"/>
                  <a:pt x="3622460" y="4603380"/>
                  <a:pt x="3620209" y="4608057"/>
                </a:cubicBezTo>
                <a:cubicBezTo>
                  <a:pt x="3615706" y="4617411"/>
                  <a:pt x="3607652" y="4622174"/>
                  <a:pt x="3600724" y="4624601"/>
                </a:cubicBezTo>
                <a:cubicBezTo>
                  <a:pt x="3600812" y="4630404"/>
                  <a:pt x="3598560" y="4635082"/>
                  <a:pt x="3596309" y="4639758"/>
                </a:cubicBezTo>
                <a:cubicBezTo>
                  <a:pt x="3586177" y="4660808"/>
                  <a:pt x="3561925" y="4669297"/>
                  <a:pt x="3540879" y="4659166"/>
                </a:cubicBezTo>
                <a:cubicBezTo>
                  <a:pt x="3519829" y="4649033"/>
                  <a:pt x="3511339" y="4624784"/>
                  <a:pt x="3521472" y="4603735"/>
                </a:cubicBezTo>
                <a:cubicBezTo>
                  <a:pt x="3529351" y="4587366"/>
                  <a:pt x="3545461" y="4577836"/>
                  <a:pt x="3561743" y="4579914"/>
                </a:cubicBezTo>
                <a:cubicBezTo>
                  <a:pt x="3568498" y="4565882"/>
                  <a:pt x="3582356" y="4561030"/>
                  <a:pt x="3597426" y="4559641"/>
                </a:cubicBezTo>
                <a:cubicBezTo>
                  <a:pt x="3595000" y="4552712"/>
                  <a:pt x="3597166" y="4542233"/>
                  <a:pt x="3600542" y="4535218"/>
                </a:cubicBezTo>
                <a:cubicBezTo>
                  <a:pt x="3605608" y="4524694"/>
                  <a:pt x="3614204" y="4517309"/>
                  <a:pt x="3624164" y="4513822"/>
                </a:cubicBezTo>
                <a:close/>
                <a:moveTo>
                  <a:pt x="1567681" y="4500596"/>
                </a:moveTo>
                <a:cubicBezTo>
                  <a:pt x="1575466" y="4500596"/>
                  <a:pt x="1583254" y="4508381"/>
                  <a:pt x="1583254" y="4516169"/>
                </a:cubicBezTo>
                <a:cubicBezTo>
                  <a:pt x="1583254" y="4523954"/>
                  <a:pt x="1575466" y="4531742"/>
                  <a:pt x="1567681" y="4531742"/>
                </a:cubicBezTo>
                <a:cubicBezTo>
                  <a:pt x="1559893" y="4531742"/>
                  <a:pt x="1552108" y="4523954"/>
                  <a:pt x="1552108" y="4516169"/>
                </a:cubicBezTo>
                <a:cubicBezTo>
                  <a:pt x="1552108" y="4508381"/>
                  <a:pt x="1559893" y="4500596"/>
                  <a:pt x="1567681" y="4500596"/>
                </a:cubicBezTo>
                <a:close/>
                <a:moveTo>
                  <a:pt x="1689671" y="4474641"/>
                </a:moveTo>
                <a:cubicBezTo>
                  <a:pt x="1687073" y="4477235"/>
                  <a:pt x="1687073" y="4479831"/>
                  <a:pt x="1687073" y="4482426"/>
                </a:cubicBezTo>
                <a:cubicBezTo>
                  <a:pt x="1689671" y="4479831"/>
                  <a:pt x="1692265" y="4479831"/>
                  <a:pt x="1692265" y="4477235"/>
                </a:cubicBezTo>
                <a:close/>
                <a:moveTo>
                  <a:pt x="2600760" y="4427965"/>
                </a:moveTo>
                <a:cubicBezTo>
                  <a:pt x="2598223" y="4427409"/>
                  <a:pt x="2595133" y="4429389"/>
                  <a:pt x="2592041" y="4431366"/>
                </a:cubicBezTo>
                <a:lnTo>
                  <a:pt x="2588539" y="4434741"/>
                </a:lnTo>
                <a:lnTo>
                  <a:pt x="2588506" y="4434920"/>
                </a:lnTo>
                <a:lnTo>
                  <a:pt x="2590469" y="4434920"/>
                </a:lnTo>
                <a:lnTo>
                  <a:pt x="2623144" y="4443634"/>
                </a:lnTo>
                <a:close/>
                <a:moveTo>
                  <a:pt x="1326302" y="4399372"/>
                </a:moveTo>
                <a:cubicBezTo>
                  <a:pt x="1341875" y="4399372"/>
                  <a:pt x="1354851" y="4412348"/>
                  <a:pt x="1354851" y="4427921"/>
                </a:cubicBezTo>
                <a:cubicBezTo>
                  <a:pt x="1354851" y="4440900"/>
                  <a:pt x="1344469" y="4451282"/>
                  <a:pt x="1334087" y="4453876"/>
                </a:cubicBezTo>
                <a:cubicBezTo>
                  <a:pt x="1334087" y="4456473"/>
                  <a:pt x="1334087" y="4459067"/>
                  <a:pt x="1334087" y="4461664"/>
                </a:cubicBezTo>
                <a:cubicBezTo>
                  <a:pt x="1334087" y="4485022"/>
                  <a:pt x="1313323" y="4505786"/>
                  <a:pt x="1289965" y="4505786"/>
                </a:cubicBezTo>
                <a:cubicBezTo>
                  <a:pt x="1287368" y="4505786"/>
                  <a:pt x="1287368" y="4505786"/>
                  <a:pt x="1287368" y="4505786"/>
                </a:cubicBezTo>
                <a:cubicBezTo>
                  <a:pt x="1297750" y="4523956"/>
                  <a:pt x="1305538" y="4544720"/>
                  <a:pt x="1305538" y="4565484"/>
                </a:cubicBezTo>
                <a:cubicBezTo>
                  <a:pt x="1305538" y="4625179"/>
                  <a:pt x="1258819" y="4671898"/>
                  <a:pt x="1199121" y="4671898"/>
                </a:cubicBezTo>
                <a:cubicBezTo>
                  <a:pt x="1139426" y="4671898"/>
                  <a:pt x="1092707" y="4625179"/>
                  <a:pt x="1092707" y="4565484"/>
                </a:cubicBezTo>
                <a:cubicBezTo>
                  <a:pt x="1092707" y="4560293"/>
                  <a:pt x="1095301" y="4552505"/>
                  <a:pt x="1095301" y="4547314"/>
                </a:cubicBezTo>
                <a:cubicBezTo>
                  <a:pt x="1077134" y="4547314"/>
                  <a:pt x="1056370" y="4529147"/>
                  <a:pt x="1056370" y="4508383"/>
                </a:cubicBezTo>
                <a:cubicBezTo>
                  <a:pt x="1056370" y="4487619"/>
                  <a:pt x="1071943" y="4472046"/>
                  <a:pt x="1092707" y="4472046"/>
                </a:cubicBezTo>
                <a:cubicBezTo>
                  <a:pt x="1105683" y="4472046"/>
                  <a:pt x="1116065" y="4477237"/>
                  <a:pt x="1123853" y="4487619"/>
                </a:cubicBezTo>
                <a:cubicBezTo>
                  <a:pt x="1144617" y="4469449"/>
                  <a:pt x="1170572" y="4456473"/>
                  <a:pt x="1199121" y="4456473"/>
                </a:cubicBezTo>
                <a:cubicBezTo>
                  <a:pt x="1217291" y="4456473"/>
                  <a:pt x="1232864" y="4459067"/>
                  <a:pt x="1245840" y="4466855"/>
                </a:cubicBezTo>
                <a:cubicBezTo>
                  <a:pt x="1245840" y="4464258"/>
                  <a:pt x="1245840" y="4461664"/>
                  <a:pt x="1245840" y="4459067"/>
                </a:cubicBezTo>
                <a:cubicBezTo>
                  <a:pt x="1245840" y="4435709"/>
                  <a:pt x="1266604" y="4414945"/>
                  <a:pt x="1289965" y="4414945"/>
                </a:cubicBezTo>
                <a:cubicBezTo>
                  <a:pt x="1292559" y="4414945"/>
                  <a:pt x="1297750" y="4417539"/>
                  <a:pt x="1300347" y="4417539"/>
                </a:cubicBezTo>
                <a:cubicBezTo>
                  <a:pt x="1305538" y="4407157"/>
                  <a:pt x="1315920" y="4399372"/>
                  <a:pt x="1326302" y="4399372"/>
                </a:cubicBezTo>
                <a:close/>
                <a:moveTo>
                  <a:pt x="2029680" y="4337078"/>
                </a:moveTo>
                <a:cubicBezTo>
                  <a:pt x="2032276" y="4342269"/>
                  <a:pt x="2032276" y="4344865"/>
                  <a:pt x="2032276" y="4350056"/>
                </a:cubicBezTo>
                <a:cubicBezTo>
                  <a:pt x="2042659" y="4352650"/>
                  <a:pt x="2050444" y="4357842"/>
                  <a:pt x="2058231" y="4365630"/>
                </a:cubicBezTo>
                <a:cubicBezTo>
                  <a:pt x="2063422" y="4363033"/>
                  <a:pt x="2068613" y="4360439"/>
                  <a:pt x="2076399" y="4357842"/>
                </a:cubicBezTo>
                <a:cubicBezTo>
                  <a:pt x="2073805" y="4355248"/>
                  <a:pt x="2073805" y="4352650"/>
                  <a:pt x="2071207" y="4350056"/>
                </a:cubicBezTo>
                <a:lnTo>
                  <a:pt x="2068613" y="4350056"/>
                </a:lnTo>
                <a:cubicBezTo>
                  <a:pt x="2053041" y="4350056"/>
                  <a:pt x="2040061" y="4344865"/>
                  <a:pt x="2029680" y="4337078"/>
                </a:cubicBezTo>
                <a:close/>
                <a:moveTo>
                  <a:pt x="1030412" y="4331889"/>
                </a:moveTo>
                <a:cubicBezTo>
                  <a:pt x="1053773" y="4331889"/>
                  <a:pt x="1074537" y="4352653"/>
                  <a:pt x="1074537" y="4376011"/>
                </a:cubicBezTo>
                <a:cubicBezTo>
                  <a:pt x="1074537" y="4399372"/>
                  <a:pt x="1053773" y="4420136"/>
                  <a:pt x="1030412" y="4420136"/>
                </a:cubicBezTo>
                <a:cubicBezTo>
                  <a:pt x="1007054" y="4420136"/>
                  <a:pt x="986290" y="4399372"/>
                  <a:pt x="986290" y="4376011"/>
                </a:cubicBezTo>
                <a:cubicBezTo>
                  <a:pt x="986290" y="4352653"/>
                  <a:pt x="1007054" y="4331889"/>
                  <a:pt x="1030412" y="4331889"/>
                </a:cubicBezTo>
                <a:close/>
                <a:moveTo>
                  <a:pt x="996672" y="4277383"/>
                </a:moveTo>
                <a:cubicBezTo>
                  <a:pt x="1009651" y="4277383"/>
                  <a:pt x="1020033" y="4287765"/>
                  <a:pt x="1020033" y="4300741"/>
                </a:cubicBezTo>
                <a:cubicBezTo>
                  <a:pt x="1020033" y="4311123"/>
                  <a:pt x="1009651" y="4321505"/>
                  <a:pt x="996672" y="4324102"/>
                </a:cubicBezTo>
                <a:cubicBezTo>
                  <a:pt x="983696" y="4324102"/>
                  <a:pt x="973314" y="4313720"/>
                  <a:pt x="973314" y="4300741"/>
                </a:cubicBezTo>
                <a:cubicBezTo>
                  <a:pt x="973314" y="4287765"/>
                  <a:pt x="983696" y="4277383"/>
                  <a:pt x="996672" y="4277383"/>
                </a:cubicBezTo>
                <a:close/>
                <a:moveTo>
                  <a:pt x="1993343" y="4272192"/>
                </a:moveTo>
                <a:lnTo>
                  <a:pt x="1993343" y="4277383"/>
                </a:lnTo>
                <a:cubicBezTo>
                  <a:pt x="1993343" y="4287764"/>
                  <a:pt x="1990749" y="4298147"/>
                  <a:pt x="1988151" y="4305932"/>
                </a:cubicBezTo>
                <a:lnTo>
                  <a:pt x="1990749" y="4305932"/>
                </a:lnTo>
                <a:cubicBezTo>
                  <a:pt x="1998534" y="4305932"/>
                  <a:pt x="2003725" y="4311123"/>
                  <a:pt x="2006321" y="4318910"/>
                </a:cubicBezTo>
                <a:cubicBezTo>
                  <a:pt x="2008916" y="4318910"/>
                  <a:pt x="2011512" y="4318910"/>
                  <a:pt x="2016703" y="4321504"/>
                </a:cubicBezTo>
                <a:cubicBezTo>
                  <a:pt x="2008916" y="4311123"/>
                  <a:pt x="2006321" y="4300741"/>
                  <a:pt x="2006321" y="4287764"/>
                </a:cubicBezTo>
                <a:lnTo>
                  <a:pt x="2006321" y="4279977"/>
                </a:lnTo>
                <a:cubicBezTo>
                  <a:pt x="2003725" y="4277383"/>
                  <a:pt x="1998534" y="4274786"/>
                  <a:pt x="1995940" y="4272192"/>
                </a:cubicBezTo>
                <a:close/>
                <a:moveTo>
                  <a:pt x="939571" y="4150204"/>
                </a:moveTo>
                <a:cubicBezTo>
                  <a:pt x="948171" y="4150204"/>
                  <a:pt x="955144" y="4157175"/>
                  <a:pt x="955144" y="4165777"/>
                </a:cubicBezTo>
                <a:cubicBezTo>
                  <a:pt x="955144" y="4174377"/>
                  <a:pt x="948171" y="4181350"/>
                  <a:pt x="939571" y="4181350"/>
                </a:cubicBezTo>
                <a:cubicBezTo>
                  <a:pt x="930968" y="4181350"/>
                  <a:pt x="923998" y="4174377"/>
                  <a:pt x="923998" y="4165777"/>
                </a:cubicBezTo>
                <a:cubicBezTo>
                  <a:pt x="923998" y="4157175"/>
                  <a:pt x="930968" y="4150204"/>
                  <a:pt x="939571" y="4150204"/>
                </a:cubicBezTo>
                <a:close/>
                <a:moveTo>
                  <a:pt x="2078996" y="4113865"/>
                </a:moveTo>
                <a:lnTo>
                  <a:pt x="2076399" y="4116462"/>
                </a:lnTo>
                <a:lnTo>
                  <a:pt x="2078996" y="4119056"/>
                </a:lnTo>
                <a:lnTo>
                  <a:pt x="2084186" y="4116462"/>
                </a:lnTo>
                <a:cubicBezTo>
                  <a:pt x="2081590" y="4116462"/>
                  <a:pt x="2081590" y="4113865"/>
                  <a:pt x="2078996" y="4113865"/>
                </a:cubicBezTo>
                <a:close/>
                <a:moveTo>
                  <a:pt x="781246" y="4059361"/>
                </a:moveTo>
                <a:cubicBezTo>
                  <a:pt x="789031" y="4059361"/>
                  <a:pt x="796819" y="4067146"/>
                  <a:pt x="796819" y="4074934"/>
                </a:cubicBezTo>
                <a:cubicBezTo>
                  <a:pt x="796819" y="4082719"/>
                  <a:pt x="789031" y="4090507"/>
                  <a:pt x="781246" y="4090507"/>
                </a:cubicBezTo>
                <a:cubicBezTo>
                  <a:pt x="773458" y="4090507"/>
                  <a:pt x="765673" y="4082719"/>
                  <a:pt x="765673" y="4074934"/>
                </a:cubicBezTo>
                <a:cubicBezTo>
                  <a:pt x="765673" y="4067146"/>
                  <a:pt x="773458" y="4059361"/>
                  <a:pt x="781246" y="4059361"/>
                </a:cubicBezTo>
                <a:close/>
                <a:moveTo>
                  <a:pt x="1858377" y="4054170"/>
                </a:moveTo>
                <a:cubicBezTo>
                  <a:pt x="1868759" y="4054170"/>
                  <a:pt x="1879141" y="4061955"/>
                  <a:pt x="1879141" y="4074934"/>
                </a:cubicBezTo>
                <a:cubicBezTo>
                  <a:pt x="1879141" y="4087910"/>
                  <a:pt x="1868759" y="4095698"/>
                  <a:pt x="1858377" y="4095698"/>
                </a:cubicBezTo>
                <a:cubicBezTo>
                  <a:pt x="1847995" y="4095698"/>
                  <a:pt x="1837613" y="4085316"/>
                  <a:pt x="1837613" y="4074934"/>
                </a:cubicBezTo>
                <a:cubicBezTo>
                  <a:pt x="1837613" y="4064552"/>
                  <a:pt x="1847995" y="4054170"/>
                  <a:pt x="1858377" y="4054170"/>
                </a:cubicBezTo>
                <a:close/>
                <a:moveTo>
                  <a:pt x="1995940" y="4025617"/>
                </a:moveTo>
                <a:lnTo>
                  <a:pt x="1995940" y="4030809"/>
                </a:lnTo>
                <a:cubicBezTo>
                  <a:pt x="1995940" y="4041191"/>
                  <a:pt x="1990749" y="4048978"/>
                  <a:pt x="1985557" y="4054170"/>
                </a:cubicBezTo>
                <a:cubicBezTo>
                  <a:pt x="1985557" y="4059361"/>
                  <a:pt x="1988151" y="4061955"/>
                  <a:pt x="1988151" y="4067146"/>
                </a:cubicBezTo>
                <a:cubicBezTo>
                  <a:pt x="1988151" y="4077527"/>
                  <a:pt x="1982960" y="4087910"/>
                  <a:pt x="1972579" y="4090507"/>
                </a:cubicBezTo>
                <a:cubicBezTo>
                  <a:pt x="1977770" y="4095697"/>
                  <a:pt x="1980366" y="4103482"/>
                  <a:pt x="1980366" y="4111271"/>
                </a:cubicBezTo>
                <a:cubicBezTo>
                  <a:pt x="1980366" y="4116462"/>
                  <a:pt x="1977770" y="4119056"/>
                  <a:pt x="1977770" y="4121652"/>
                </a:cubicBezTo>
                <a:cubicBezTo>
                  <a:pt x="1985557" y="4119056"/>
                  <a:pt x="1995940" y="4116462"/>
                  <a:pt x="2003725" y="4116462"/>
                </a:cubicBezTo>
                <a:cubicBezTo>
                  <a:pt x="2008916" y="4116462"/>
                  <a:pt x="2016703" y="4116462"/>
                  <a:pt x="2021895" y="4119056"/>
                </a:cubicBezTo>
                <a:cubicBezTo>
                  <a:pt x="2021895" y="4119056"/>
                  <a:pt x="2024489" y="4119056"/>
                  <a:pt x="2029680" y="4111271"/>
                </a:cubicBezTo>
                <a:cubicBezTo>
                  <a:pt x="2021895" y="4103482"/>
                  <a:pt x="2016703" y="4093101"/>
                  <a:pt x="2016703" y="4082719"/>
                </a:cubicBezTo>
                <a:cubicBezTo>
                  <a:pt x="2016703" y="4067146"/>
                  <a:pt x="2024489" y="4056764"/>
                  <a:pt x="2034871" y="4048978"/>
                </a:cubicBezTo>
                <a:cubicBezTo>
                  <a:pt x="2034871" y="4046381"/>
                  <a:pt x="2032276" y="4043787"/>
                  <a:pt x="2032276" y="4041191"/>
                </a:cubicBezTo>
                <a:cubicBezTo>
                  <a:pt x="2029680" y="4043787"/>
                  <a:pt x="2024489" y="4043787"/>
                  <a:pt x="2021895" y="4043787"/>
                </a:cubicBezTo>
                <a:cubicBezTo>
                  <a:pt x="2011512" y="4043787"/>
                  <a:pt x="2001131" y="4036000"/>
                  <a:pt x="1995940" y="4025617"/>
                </a:cubicBezTo>
                <a:close/>
                <a:moveTo>
                  <a:pt x="2050444" y="3932180"/>
                </a:moveTo>
                <a:cubicBezTo>
                  <a:pt x="2045252" y="3937370"/>
                  <a:pt x="2040061" y="3939968"/>
                  <a:pt x="2037467" y="3945159"/>
                </a:cubicBezTo>
                <a:cubicBezTo>
                  <a:pt x="2045252" y="3952944"/>
                  <a:pt x="2053041" y="3963325"/>
                  <a:pt x="2055635" y="3973708"/>
                </a:cubicBezTo>
                <a:cubicBezTo>
                  <a:pt x="2060826" y="3965922"/>
                  <a:pt x="2066016" y="3960731"/>
                  <a:pt x="2073805" y="3955540"/>
                </a:cubicBezTo>
                <a:cubicBezTo>
                  <a:pt x="2063422" y="3950350"/>
                  <a:pt x="2055635" y="3942561"/>
                  <a:pt x="2050444" y="3932180"/>
                </a:cubicBezTo>
                <a:close/>
                <a:moveTo>
                  <a:pt x="1681883" y="3911419"/>
                </a:moveTo>
                <a:cubicBezTo>
                  <a:pt x="1702647" y="3911419"/>
                  <a:pt x="1718220" y="3926992"/>
                  <a:pt x="1718220" y="3947756"/>
                </a:cubicBezTo>
                <a:cubicBezTo>
                  <a:pt x="1718220" y="3968520"/>
                  <a:pt x="1702647" y="3984093"/>
                  <a:pt x="1681883" y="3984093"/>
                </a:cubicBezTo>
                <a:cubicBezTo>
                  <a:pt x="1666310" y="3984093"/>
                  <a:pt x="1653334" y="3973711"/>
                  <a:pt x="1648143" y="3960732"/>
                </a:cubicBezTo>
                <a:cubicBezTo>
                  <a:pt x="1645546" y="3960732"/>
                  <a:pt x="1645546" y="3960732"/>
                  <a:pt x="1642952" y="3960732"/>
                </a:cubicBezTo>
                <a:cubicBezTo>
                  <a:pt x="1629973" y="3960732"/>
                  <a:pt x="1622188" y="3950350"/>
                  <a:pt x="1622188" y="3939968"/>
                </a:cubicBezTo>
                <a:cubicBezTo>
                  <a:pt x="1622188" y="3929586"/>
                  <a:pt x="1632570" y="3919204"/>
                  <a:pt x="1642952" y="3921801"/>
                </a:cubicBezTo>
                <a:cubicBezTo>
                  <a:pt x="1645546" y="3921801"/>
                  <a:pt x="1650737" y="3921801"/>
                  <a:pt x="1653334" y="3924395"/>
                </a:cubicBezTo>
                <a:cubicBezTo>
                  <a:pt x="1661119" y="3916610"/>
                  <a:pt x="1671501" y="3911419"/>
                  <a:pt x="1681883" y="3911419"/>
                </a:cubicBezTo>
                <a:close/>
                <a:moveTo>
                  <a:pt x="1186142" y="3885464"/>
                </a:moveTo>
                <a:cubicBezTo>
                  <a:pt x="1217288" y="3885464"/>
                  <a:pt x="1245840" y="3906228"/>
                  <a:pt x="1258816" y="3932183"/>
                </a:cubicBezTo>
                <a:cubicBezTo>
                  <a:pt x="1266604" y="3916610"/>
                  <a:pt x="1282177" y="3906228"/>
                  <a:pt x="1300344" y="3906228"/>
                </a:cubicBezTo>
                <a:cubicBezTo>
                  <a:pt x="1315917" y="3906228"/>
                  <a:pt x="1331490" y="3914013"/>
                  <a:pt x="1339278" y="3926992"/>
                </a:cubicBezTo>
                <a:cubicBezTo>
                  <a:pt x="1354851" y="3929586"/>
                  <a:pt x="1367827" y="3937374"/>
                  <a:pt x="1380806" y="3945159"/>
                </a:cubicBezTo>
                <a:cubicBezTo>
                  <a:pt x="1383400" y="3942565"/>
                  <a:pt x="1383400" y="3942565"/>
                  <a:pt x="1385997" y="3942565"/>
                </a:cubicBezTo>
                <a:cubicBezTo>
                  <a:pt x="1385997" y="3939968"/>
                  <a:pt x="1383400" y="3937374"/>
                  <a:pt x="1383400" y="3932183"/>
                </a:cubicBezTo>
                <a:cubicBezTo>
                  <a:pt x="1383400" y="3921801"/>
                  <a:pt x="1391188" y="3914013"/>
                  <a:pt x="1401570" y="3914013"/>
                </a:cubicBezTo>
                <a:cubicBezTo>
                  <a:pt x="1411952" y="3914013"/>
                  <a:pt x="1419737" y="3921801"/>
                  <a:pt x="1419737" y="3932183"/>
                </a:cubicBezTo>
                <a:cubicBezTo>
                  <a:pt x="1419737" y="3934777"/>
                  <a:pt x="1419737" y="3937374"/>
                  <a:pt x="1417143" y="3939968"/>
                </a:cubicBezTo>
                <a:cubicBezTo>
                  <a:pt x="1435310" y="3942565"/>
                  <a:pt x="1448289" y="3952947"/>
                  <a:pt x="1458671" y="3965923"/>
                </a:cubicBezTo>
                <a:cubicBezTo>
                  <a:pt x="1474244" y="3968520"/>
                  <a:pt x="1487220" y="3981496"/>
                  <a:pt x="1487220" y="3997069"/>
                </a:cubicBezTo>
                <a:cubicBezTo>
                  <a:pt x="1487220" y="4010048"/>
                  <a:pt x="1479435" y="4020430"/>
                  <a:pt x="1469053" y="4025621"/>
                </a:cubicBezTo>
                <a:cubicBezTo>
                  <a:pt x="1479435" y="4028215"/>
                  <a:pt x="1484626" y="4038597"/>
                  <a:pt x="1484626" y="4048979"/>
                </a:cubicBezTo>
                <a:cubicBezTo>
                  <a:pt x="1484626" y="4064552"/>
                  <a:pt x="1471647" y="4077531"/>
                  <a:pt x="1456074" y="4077531"/>
                </a:cubicBezTo>
                <a:cubicBezTo>
                  <a:pt x="1445692" y="4077531"/>
                  <a:pt x="1437907" y="4072340"/>
                  <a:pt x="1432716" y="4064552"/>
                </a:cubicBezTo>
                <a:cubicBezTo>
                  <a:pt x="1430119" y="4064552"/>
                  <a:pt x="1427525" y="4067149"/>
                  <a:pt x="1422334" y="4067149"/>
                </a:cubicBezTo>
                <a:cubicBezTo>
                  <a:pt x="1406761" y="4106080"/>
                  <a:pt x="1367827" y="4134632"/>
                  <a:pt x="1323705" y="4134632"/>
                </a:cubicBezTo>
                <a:cubicBezTo>
                  <a:pt x="1271795" y="4134632"/>
                  <a:pt x="1227670" y="4095698"/>
                  <a:pt x="1219885" y="4043788"/>
                </a:cubicBezTo>
                <a:cubicBezTo>
                  <a:pt x="1214694" y="4043788"/>
                  <a:pt x="1212097" y="4046385"/>
                  <a:pt x="1209503" y="4046385"/>
                </a:cubicBezTo>
                <a:cubicBezTo>
                  <a:pt x="1217288" y="4059361"/>
                  <a:pt x="1222479" y="4074934"/>
                  <a:pt x="1222479" y="4090507"/>
                </a:cubicBezTo>
                <a:cubicBezTo>
                  <a:pt x="1222479" y="4139823"/>
                  <a:pt x="1180951" y="4181351"/>
                  <a:pt x="1131638" y="4181351"/>
                </a:cubicBezTo>
                <a:cubicBezTo>
                  <a:pt x="1110874" y="4181351"/>
                  <a:pt x="1092704" y="4173563"/>
                  <a:pt x="1077131" y="4163181"/>
                </a:cubicBezTo>
                <a:cubicBezTo>
                  <a:pt x="1071940" y="4165778"/>
                  <a:pt x="1066749" y="4165778"/>
                  <a:pt x="1061558" y="4165778"/>
                </a:cubicBezTo>
                <a:cubicBezTo>
                  <a:pt x="1038200" y="4165778"/>
                  <a:pt x="1017436" y="4147608"/>
                  <a:pt x="1017436" y="4121653"/>
                </a:cubicBezTo>
                <a:cubicBezTo>
                  <a:pt x="1017436" y="4106080"/>
                  <a:pt x="1027818" y="4090507"/>
                  <a:pt x="1040794" y="4082722"/>
                </a:cubicBezTo>
                <a:cubicBezTo>
                  <a:pt x="1043391" y="4041194"/>
                  <a:pt x="1074537" y="4010048"/>
                  <a:pt x="1110874" y="4004857"/>
                </a:cubicBezTo>
                <a:cubicBezTo>
                  <a:pt x="1105683" y="3991878"/>
                  <a:pt x="1103086" y="3981496"/>
                  <a:pt x="1103086" y="3968520"/>
                </a:cubicBezTo>
                <a:cubicBezTo>
                  <a:pt x="1103086" y="3921801"/>
                  <a:pt x="1142020" y="3885464"/>
                  <a:pt x="1186142" y="3885464"/>
                </a:cubicBezTo>
                <a:close/>
                <a:moveTo>
                  <a:pt x="1388591" y="3843935"/>
                </a:moveTo>
                <a:cubicBezTo>
                  <a:pt x="1398973" y="3843935"/>
                  <a:pt x="1406761" y="3851720"/>
                  <a:pt x="1406761" y="3862102"/>
                </a:cubicBezTo>
                <a:cubicBezTo>
                  <a:pt x="1406761" y="3872484"/>
                  <a:pt x="1398973" y="3880272"/>
                  <a:pt x="1388591" y="3880272"/>
                </a:cubicBezTo>
                <a:cubicBezTo>
                  <a:pt x="1378209" y="3880272"/>
                  <a:pt x="1370424" y="3872484"/>
                  <a:pt x="1370424" y="3862102"/>
                </a:cubicBezTo>
                <a:cubicBezTo>
                  <a:pt x="1370424" y="3851720"/>
                  <a:pt x="1378209" y="3843935"/>
                  <a:pt x="1388591" y="3843935"/>
                </a:cubicBezTo>
                <a:close/>
                <a:moveTo>
                  <a:pt x="1668907" y="3825765"/>
                </a:moveTo>
                <a:cubicBezTo>
                  <a:pt x="1689671" y="3825765"/>
                  <a:pt x="1705244" y="3841338"/>
                  <a:pt x="1705244" y="3862102"/>
                </a:cubicBezTo>
                <a:cubicBezTo>
                  <a:pt x="1705244" y="3882866"/>
                  <a:pt x="1687074" y="3898439"/>
                  <a:pt x="1668907" y="3898439"/>
                </a:cubicBezTo>
                <a:cubicBezTo>
                  <a:pt x="1648143" y="3898439"/>
                  <a:pt x="1632570" y="3882866"/>
                  <a:pt x="1632570" y="3862102"/>
                </a:cubicBezTo>
                <a:cubicBezTo>
                  <a:pt x="1632570" y="3841338"/>
                  <a:pt x="1650737" y="3825765"/>
                  <a:pt x="1668907" y="3825765"/>
                </a:cubicBezTo>
                <a:close/>
                <a:moveTo>
                  <a:pt x="1554705" y="3781643"/>
                </a:moveTo>
                <a:cubicBezTo>
                  <a:pt x="1578063" y="3781643"/>
                  <a:pt x="1598827" y="3802407"/>
                  <a:pt x="1598827" y="3825765"/>
                </a:cubicBezTo>
                <a:cubicBezTo>
                  <a:pt x="1598827" y="3849126"/>
                  <a:pt x="1578063" y="3869890"/>
                  <a:pt x="1554705" y="3869890"/>
                </a:cubicBezTo>
                <a:cubicBezTo>
                  <a:pt x="1546917" y="3869890"/>
                  <a:pt x="1541726" y="3869890"/>
                  <a:pt x="1536535" y="3867293"/>
                </a:cubicBezTo>
                <a:cubicBezTo>
                  <a:pt x="1531344" y="3885463"/>
                  <a:pt x="1515771" y="3898439"/>
                  <a:pt x="1495007" y="3898439"/>
                </a:cubicBezTo>
                <a:cubicBezTo>
                  <a:pt x="1471649" y="3898439"/>
                  <a:pt x="1450885" y="3877675"/>
                  <a:pt x="1450885" y="3854317"/>
                </a:cubicBezTo>
                <a:cubicBezTo>
                  <a:pt x="1450885" y="3830956"/>
                  <a:pt x="1471649" y="3810192"/>
                  <a:pt x="1495007" y="3810192"/>
                </a:cubicBezTo>
                <a:cubicBezTo>
                  <a:pt x="1502795" y="3810192"/>
                  <a:pt x="1507986" y="3810192"/>
                  <a:pt x="1513177" y="3815383"/>
                </a:cubicBezTo>
                <a:cubicBezTo>
                  <a:pt x="1518368" y="3794619"/>
                  <a:pt x="1533941" y="3781643"/>
                  <a:pt x="1554705" y="3781643"/>
                </a:cubicBezTo>
                <a:close/>
                <a:moveTo>
                  <a:pt x="2252893" y="3716754"/>
                </a:moveTo>
                <a:lnTo>
                  <a:pt x="2252893" y="3721946"/>
                </a:lnTo>
                <a:lnTo>
                  <a:pt x="2258083" y="3716754"/>
                </a:lnTo>
                <a:close/>
                <a:moveTo>
                  <a:pt x="669638" y="3688206"/>
                </a:moveTo>
                <a:cubicBezTo>
                  <a:pt x="687805" y="3688206"/>
                  <a:pt x="700784" y="3701182"/>
                  <a:pt x="700784" y="3719352"/>
                </a:cubicBezTo>
                <a:cubicBezTo>
                  <a:pt x="700784" y="3727137"/>
                  <a:pt x="695593" y="3734925"/>
                  <a:pt x="690402" y="3742710"/>
                </a:cubicBezTo>
                <a:cubicBezTo>
                  <a:pt x="708569" y="3758283"/>
                  <a:pt x="721548" y="3781644"/>
                  <a:pt x="721548" y="3807599"/>
                </a:cubicBezTo>
                <a:cubicBezTo>
                  <a:pt x="721548" y="3854318"/>
                  <a:pt x="682614" y="3893249"/>
                  <a:pt x="635895" y="3893249"/>
                </a:cubicBezTo>
                <a:cubicBezTo>
                  <a:pt x="589177" y="3893249"/>
                  <a:pt x="550246" y="3854318"/>
                  <a:pt x="550246" y="3807599"/>
                </a:cubicBezTo>
                <a:cubicBezTo>
                  <a:pt x="550246" y="3760880"/>
                  <a:pt x="589177" y="3721946"/>
                  <a:pt x="635895" y="3721946"/>
                </a:cubicBezTo>
                <a:cubicBezTo>
                  <a:pt x="635895" y="3721946"/>
                  <a:pt x="638492" y="3721946"/>
                  <a:pt x="638492" y="3721946"/>
                </a:cubicBezTo>
                <a:cubicBezTo>
                  <a:pt x="638492" y="3719352"/>
                  <a:pt x="638492" y="3719352"/>
                  <a:pt x="638492" y="3719352"/>
                </a:cubicBezTo>
                <a:cubicBezTo>
                  <a:pt x="638492" y="3701182"/>
                  <a:pt x="651468" y="3688206"/>
                  <a:pt x="669638" y="3688206"/>
                </a:cubicBezTo>
                <a:close/>
                <a:moveTo>
                  <a:pt x="918807" y="3675227"/>
                </a:moveTo>
                <a:cubicBezTo>
                  <a:pt x="931709" y="3675227"/>
                  <a:pt x="942168" y="3685685"/>
                  <a:pt x="942168" y="3698585"/>
                </a:cubicBezTo>
                <a:cubicBezTo>
                  <a:pt x="942168" y="3711488"/>
                  <a:pt x="931709" y="3721946"/>
                  <a:pt x="918807" y="3721946"/>
                </a:cubicBezTo>
                <a:cubicBezTo>
                  <a:pt x="905907" y="3721946"/>
                  <a:pt x="895449" y="3711488"/>
                  <a:pt x="895449" y="3698585"/>
                </a:cubicBezTo>
                <a:cubicBezTo>
                  <a:pt x="895449" y="3685685"/>
                  <a:pt x="905907" y="3675227"/>
                  <a:pt x="918807" y="3675227"/>
                </a:cubicBezTo>
                <a:close/>
                <a:moveTo>
                  <a:pt x="674830" y="3605150"/>
                </a:moveTo>
                <a:cubicBezTo>
                  <a:pt x="685212" y="3605150"/>
                  <a:pt x="695594" y="3615532"/>
                  <a:pt x="695594" y="3625914"/>
                </a:cubicBezTo>
                <a:cubicBezTo>
                  <a:pt x="695594" y="3638890"/>
                  <a:pt x="685212" y="3646678"/>
                  <a:pt x="674830" y="3646678"/>
                </a:cubicBezTo>
                <a:cubicBezTo>
                  <a:pt x="664448" y="3646678"/>
                  <a:pt x="654066" y="3636296"/>
                  <a:pt x="654066" y="3625914"/>
                </a:cubicBezTo>
                <a:cubicBezTo>
                  <a:pt x="654066" y="3612935"/>
                  <a:pt x="664448" y="3605150"/>
                  <a:pt x="674830" y="3605150"/>
                </a:cubicBezTo>
                <a:close/>
                <a:moveTo>
                  <a:pt x="2037467" y="3535070"/>
                </a:moveTo>
                <a:cubicBezTo>
                  <a:pt x="2047849" y="3535070"/>
                  <a:pt x="2058231" y="3545452"/>
                  <a:pt x="2058231" y="3555834"/>
                </a:cubicBezTo>
                <a:cubicBezTo>
                  <a:pt x="2058231" y="3566216"/>
                  <a:pt x="2047849" y="3576598"/>
                  <a:pt x="2037467" y="3576598"/>
                </a:cubicBezTo>
                <a:cubicBezTo>
                  <a:pt x="2024489" y="3576598"/>
                  <a:pt x="2014107" y="3566216"/>
                  <a:pt x="2016703" y="3555834"/>
                </a:cubicBezTo>
                <a:cubicBezTo>
                  <a:pt x="2016703" y="3545452"/>
                  <a:pt x="2024489" y="3535070"/>
                  <a:pt x="2037467" y="3535070"/>
                </a:cubicBezTo>
                <a:close/>
                <a:moveTo>
                  <a:pt x="1738983" y="3529879"/>
                </a:moveTo>
                <a:lnTo>
                  <a:pt x="1728107" y="3545451"/>
                </a:lnTo>
                <a:lnTo>
                  <a:pt x="1728603" y="3545451"/>
                </a:lnTo>
                <a:lnTo>
                  <a:pt x="1749776" y="3539101"/>
                </a:lnTo>
                <a:close/>
                <a:moveTo>
                  <a:pt x="1591042" y="3527285"/>
                </a:moveTo>
                <a:cubicBezTo>
                  <a:pt x="1606615" y="3527285"/>
                  <a:pt x="1622188" y="3540261"/>
                  <a:pt x="1622188" y="3558431"/>
                </a:cubicBezTo>
                <a:cubicBezTo>
                  <a:pt x="1622188" y="3576598"/>
                  <a:pt x="1609209" y="3592171"/>
                  <a:pt x="1591042" y="3592171"/>
                </a:cubicBezTo>
                <a:cubicBezTo>
                  <a:pt x="1572872" y="3592171"/>
                  <a:pt x="1559896" y="3574004"/>
                  <a:pt x="1559896" y="3558431"/>
                </a:cubicBezTo>
                <a:cubicBezTo>
                  <a:pt x="1559896" y="3542858"/>
                  <a:pt x="1572872" y="3527285"/>
                  <a:pt x="1591042" y="3527285"/>
                </a:cubicBezTo>
                <a:close/>
                <a:moveTo>
                  <a:pt x="721549" y="3519496"/>
                </a:moveTo>
                <a:cubicBezTo>
                  <a:pt x="744910" y="3519496"/>
                  <a:pt x="765674" y="3540260"/>
                  <a:pt x="765674" y="3563618"/>
                </a:cubicBezTo>
                <a:cubicBezTo>
                  <a:pt x="765674" y="3586979"/>
                  <a:pt x="747504" y="3607743"/>
                  <a:pt x="721549" y="3607743"/>
                </a:cubicBezTo>
                <a:cubicBezTo>
                  <a:pt x="698191" y="3607743"/>
                  <a:pt x="677427" y="3586979"/>
                  <a:pt x="677427" y="3563618"/>
                </a:cubicBezTo>
                <a:cubicBezTo>
                  <a:pt x="677427" y="3540260"/>
                  <a:pt x="695594" y="3519496"/>
                  <a:pt x="721549" y="3519496"/>
                </a:cubicBezTo>
                <a:close/>
                <a:moveTo>
                  <a:pt x="1450884" y="3467586"/>
                </a:moveTo>
                <a:cubicBezTo>
                  <a:pt x="1458669" y="3467586"/>
                  <a:pt x="1463860" y="3472777"/>
                  <a:pt x="1463860" y="3480562"/>
                </a:cubicBezTo>
                <a:cubicBezTo>
                  <a:pt x="1463860" y="3488350"/>
                  <a:pt x="1458669" y="3493541"/>
                  <a:pt x="1450884" y="3493541"/>
                </a:cubicBezTo>
                <a:cubicBezTo>
                  <a:pt x="1450884" y="3493541"/>
                  <a:pt x="1448287" y="3493541"/>
                  <a:pt x="1448287" y="3493541"/>
                </a:cubicBezTo>
                <a:cubicBezTo>
                  <a:pt x="1461266" y="3498732"/>
                  <a:pt x="1471648" y="3506517"/>
                  <a:pt x="1479433" y="3519496"/>
                </a:cubicBezTo>
                <a:cubicBezTo>
                  <a:pt x="1484624" y="3516899"/>
                  <a:pt x="1492412" y="3514305"/>
                  <a:pt x="1500197" y="3514305"/>
                </a:cubicBezTo>
                <a:cubicBezTo>
                  <a:pt x="1528749" y="3514305"/>
                  <a:pt x="1549513" y="3537663"/>
                  <a:pt x="1549513" y="3563618"/>
                </a:cubicBezTo>
                <a:cubicBezTo>
                  <a:pt x="1549513" y="3579191"/>
                  <a:pt x="1544322" y="3592169"/>
                  <a:pt x="1533940" y="3599955"/>
                </a:cubicBezTo>
                <a:cubicBezTo>
                  <a:pt x="1536534" y="3597360"/>
                  <a:pt x="1539131" y="3597360"/>
                  <a:pt x="1541725" y="3597360"/>
                </a:cubicBezTo>
                <a:cubicBezTo>
                  <a:pt x="1557298" y="3597360"/>
                  <a:pt x="1570277" y="3610337"/>
                  <a:pt x="1570277" y="3625909"/>
                </a:cubicBezTo>
                <a:cubicBezTo>
                  <a:pt x="1570277" y="3641482"/>
                  <a:pt x="1557298" y="3654461"/>
                  <a:pt x="1541725" y="3654461"/>
                </a:cubicBezTo>
                <a:cubicBezTo>
                  <a:pt x="1526152" y="3654461"/>
                  <a:pt x="1513176" y="3641482"/>
                  <a:pt x="1513176" y="3625909"/>
                </a:cubicBezTo>
                <a:cubicBezTo>
                  <a:pt x="1513176" y="3618124"/>
                  <a:pt x="1515770" y="3612933"/>
                  <a:pt x="1520961" y="3607742"/>
                </a:cubicBezTo>
                <a:cubicBezTo>
                  <a:pt x="1515770" y="3607742"/>
                  <a:pt x="1507985" y="3610337"/>
                  <a:pt x="1502794" y="3610337"/>
                </a:cubicBezTo>
                <a:cubicBezTo>
                  <a:pt x="1484624" y="3610337"/>
                  <a:pt x="1469051" y="3599955"/>
                  <a:pt x="1461266" y="3586979"/>
                </a:cubicBezTo>
                <a:cubicBezTo>
                  <a:pt x="1453478" y="3592169"/>
                  <a:pt x="1443096" y="3594764"/>
                  <a:pt x="1435311" y="3594764"/>
                </a:cubicBezTo>
                <a:cubicBezTo>
                  <a:pt x="1406760" y="3594764"/>
                  <a:pt x="1383402" y="3571406"/>
                  <a:pt x="1383402" y="3542854"/>
                </a:cubicBezTo>
                <a:cubicBezTo>
                  <a:pt x="1383402" y="3514305"/>
                  <a:pt x="1406760" y="3490944"/>
                  <a:pt x="1435311" y="3490944"/>
                </a:cubicBezTo>
                <a:cubicBezTo>
                  <a:pt x="1437905" y="3490944"/>
                  <a:pt x="1443096" y="3493541"/>
                  <a:pt x="1445693" y="3493541"/>
                </a:cubicBezTo>
                <a:cubicBezTo>
                  <a:pt x="1440502" y="3490944"/>
                  <a:pt x="1437905" y="3485753"/>
                  <a:pt x="1437905" y="3480562"/>
                </a:cubicBezTo>
                <a:cubicBezTo>
                  <a:pt x="1437905" y="3472777"/>
                  <a:pt x="1443096" y="3467586"/>
                  <a:pt x="1450884" y="3467586"/>
                </a:cubicBezTo>
                <a:close/>
                <a:moveTo>
                  <a:pt x="334817" y="3418274"/>
                </a:moveTo>
                <a:cubicBezTo>
                  <a:pt x="390722" y="3418274"/>
                  <a:pt x="436043" y="3463593"/>
                  <a:pt x="436043" y="3519497"/>
                </a:cubicBezTo>
                <a:cubicBezTo>
                  <a:pt x="436043" y="3575402"/>
                  <a:pt x="390722" y="3620723"/>
                  <a:pt x="334817" y="3620723"/>
                </a:cubicBezTo>
                <a:cubicBezTo>
                  <a:pt x="278913" y="3620723"/>
                  <a:pt x="233595" y="3575402"/>
                  <a:pt x="233595" y="3519497"/>
                </a:cubicBezTo>
                <a:cubicBezTo>
                  <a:pt x="233595" y="3463593"/>
                  <a:pt x="278913" y="3418274"/>
                  <a:pt x="334817" y="3418274"/>
                </a:cubicBezTo>
                <a:close/>
                <a:moveTo>
                  <a:pt x="451617" y="3400104"/>
                </a:moveTo>
                <a:cubicBezTo>
                  <a:pt x="464596" y="3400104"/>
                  <a:pt x="474978" y="3407889"/>
                  <a:pt x="474978" y="3423462"/>
                </a:cubicBezTo>
                <a:cubicBezTo>
                  <a:pt x="474978" y="3436441"/>
                  <a:pt x="464596" y="3446823"/>
                  <a:pt x="451617" y="3446823"/>
                </a:cubicBezTo>
                <a:cubicBezTo>
                  <a:pt x="438641" y="3446823"/>
                  <a:pt x="428259" y="3436441"/>
                  <a:pt x="428259" y="3423462"/>
                </a:cubicBezTo>
                <a:cubicBezTo>
                  <a:pt x="428259" y="3410486"/>
                  <a:pt x="438641" y="3400104"/>
                  <a:pt x="451617" y="3400104"/>
                </a:cubicBezTo>
                <a:close/>
                <a:moveTo>
                  <a:pt x="1030415" y="3363767"/>
                </a:moveTo>
                <a:cubicBezTo>
                  <a:pt x="1041881" y="3363767"/>
                  <a:pt x="1051179" y="3373062"/>
                  <a:pt x="1051179" y="3384531"/>
                </a:cubicBezTo>
                <a:cubicBezTo>
                  <a:pt x="1051179" y="3395998"/>
                  <a:pt x="1041881" y="3405295"/>
                  <a:pt x="1030415" y="3405295"/>
                </a:cubicBezTo>
                <a:cubicBezTo>
                  <a:pt x="1018945" y="3405295"/>
                  <a:pt x="1009651" y="3395998"/>
                  <a:pt x="1009651" y="3384531"/>
                </a:cubicBezTo>
                <a:cubicBezTo>
                  <a:pt x="1009651" y="3373062"/>
                  <a:pt x="1018945" y="3363767"/>
                  <a:pt x="1030415" y="3363767"/>
                </a:cubicBezTo>
                <a:close/>
                <a:moveTo>
                  <a:pt x="2424195" y="3322239"/>
                </a:moveTo>
                <a:cubicBezTo>
                  <a:pt x="2421601" y="3327429"/>
                  <a:pt x="2416410" y="3330023"/>
                  <a:pt x="2411219" y="3335215"/>
                </a:cubicBezTo>
                <a:cubicBezTo>
                  <a:pt x="2413814" y="3332621"/>
                  <a:pt x="2419004" y="3332621"/>
                  <a:pt x="2424195" y="3330023"/>
                </a:cubicBezTo>
                <a:close/>
                <a:moveTo>
                  <a:pt x="142751" y="3319644"/>
                </a:moveTo>
                <a:cubicBezTo>
                  <a:pt x="184279" y="3319644"/>
                  <a:pt x="218022" y="3350790"/>
                  <a:pt x="218022" y="3394912"/>
                </a:cubicBezTo>
                <a:cubicBezTo>
                  <a:pt x="218022" y="3436440"/>
                  <a:pt x="184279" y="3470183"/>
                  <a:pt x="142751" y="3470183"/>
                </a:cubicBezTo>
                <a:cubicBezTo>
                  <a:pt x="101223" y="3470183"/>
                  <a:pt x="67483" y="3436440"/>
                  <a:pt x="67483" y="3394912"/>
                </a:cubicBezTo>
                <a:cubicBezTo>
                  <a:pt x="67483" y="3353384"/>
                  <a:pt x="101223" y="3319644"/>
                  <a:pt x="142751" y="3319644"/>
                </a:cubicBezTo>
                <a:close/>
                <a:moveTo>
                  <a:pt x="659257" y="3304072"/>
                </a:moveTo>
                <a:cubicBezTo>
                  <a:pt x="682615" y="3304072"/>
                  <a:pt x="700785" y="3322239"/>
                  <a:pt x="700785" y="3345600"/>
                </a:cubicBezTo>
                <a:cubicBezTo>
                  <a:pt x="700785" y="3368958"/>
                  <a:pt x="682615" y="3387128"/>
                  <a:pt x="659257" y="3387128"/>
                </a:cubicBezTo>
                <a:cubicBezTo>
                  <a:pt x="635896" y="3387128"/>
                  <a:pt x="617729" y="3368958"/>
                  <a:pt x="617729" y="3345600"/>
                </a:cubicBezTo>
                <a:cubicBezTo>
                  <a:pt x="617729" y="3322239"/>
                  <a:pt x="635896" y="3304072"/>
                  <a:pt x="659257" y="3304072"/>
                </a:cubicBezTo>
                <a:close/>
                <a:moveTo>
                  <a:pt x="578795" y="3285902"/>
                </a:moveTo>
                <a:cubicBezTo>
                  <a:pt x="594368" y="3285902"/>
                  <a:pt x="604750" y="3298878"/>
                  <a:pt x="607347" y="3314451"/>
                </a:cubicBezTo>
                <a:cubicBezTo>
                  <a:pt x="607347" y="3330024"/>
                  <a:pt x="594368" y="3343003"/>
                  <a:pt x="578795" y="3343003"/>
                </a:cubicBezTo>
                <a:cubicBezTo>
                  <a:pt x="563222" y="3343003"/>
                  <a:pt x="550246" y="3330024"/>
                  <a:pt x="550246" y="3314451"/>
                </a:cubicBezTo>
                <a:cubicBezTo>
                  <a:pt x="550246" y="3298878"/>
                  <a:pt x="563222" y="3285902"/>
                  <a:pt x="578795" y="3285902"/>
                </a:cubicBezTo>
                <a:close/>
                <a:moveTo>
                  <a:pt x="846133" y="3270328"/>
                </a:moveTo>
                <a:cubicBezTo>
                  <a:pt x="859112" y="3270328"/>
                  <a:pt x="869494" y="3280710"/>
                  <a:pt x="869494" y="3293686"/>
                </a:cubicBezTo>
                <a:cubicBezTo>
                  <a:pt x="869494" y="3296283"/>
                  <a:pt x="866897" y="3298877"/>
                  <a:pt x="866897" y="3301474"/>
                </a:cubicBezTo>
                <a:cubicBezTo>
                  <a:pt x="874685" y="3288495"/>
                  <a:pt x="890258" y="3280710"/>
                  <a:pt x="905831" y="3280710"/>
                </a:cubicBezTo>
                <a:cubicBezTo>
                  <a:pt x="931786" y="3280710"/>
                  <a:pt x="952550" y="3301474"/>
                  <a:pt x="952550" y="3327429"/>
                </a:cubicBezTo>
                <a:cubicBezTo>
                  <a:pt x="952550" y="3348193"/>
                  <a:pt x="936977" y="3366360"/>
                  <a:pt x="918807" y="3371551"/>
                </a:cubicBezTo>
                <a:cubicBezTo>
                  <a:pt x="931786" y="3384530"/>
                  <a:pt x="939571" y="3400103"/>
                  <a:pt x="939571" y="3418270"/>
                </a:cubicBezTo>
                <a:cubicBezTo>
                  <a:pt x="939571" y="3452013"/>
                  <a:pt x="911022" y="3480562"/>
                  <a:pt x="874685" y="3480562"/>
                </a:cubicBezTo>
                <a:cubicBezTo>
                  <a:pt x="840942" y="3480562"/>
                  <a:pt x="812393" y="3452013"/>
                  <a:pt x="812393" y="3418270"/>
                </a:cubicBezTo>
                <a:cubicBezTo>
                  <a:pt x="812393" y="3384530"/>
                  <a:pt x="838348" y="3358575"/>
                  <a:pt x="869494" y="3355978"/>
                </a:cubicBezTo>
                <a:cubicBezTo>
                  <a:pt x="861706" y="3348193"/>
                  <a:pt x="859112" y="3337811"/>
                  <a:pt x="859112" y="3327429"/>
                </a:cubicBezTo>
                <a:cubicBezTo>
                  <a:pt x="859112" y="3322238"/>
                  <a:pt x="859112" y="3314450"/>
                  <a:pt x="861706" y="3309259"/>
                </a:cubicBezTo>
                <a:cubicBezTo>
                  <a:pt x="859112" y="3314450"/>
                  <a:pt x="851324" y="3319641"/>
                  <a:pt x="843539" y="3319641"/>
                </a:cubicBezTo>
                <a:cubicBezTo>
                  <a:pt x="830560" y="3319641"/>
                  <a:pt x="820178" y="3309259"/>
                  <a:pt x="820178" y="3296283"/>
                </a:cubicBezTo>
                <a:cubicBezTo>
                  <a:pt x="820178" y="3280710"/>
                  <a:pt x="833157" y="3270328"/>
                  <a:pt x="846133" y="3270328"/>
                </a:cubicBezTo>
                <a:close/>
                <a:moveTo>
                  <a:pt x="1253627" y="3267732"/>
                </a:moveTo>
                <a:lnTo>
                  <a:pt x="1258818" y="3272923"/>
                </a:lnTo>
                <a:lnTo>
                  <a:pt x="1258818" y="3267732"/>
                </a:lnTo>
                <a:close/>
                <a:moveTo>
                  <a:pt x="1030411" y="3262543"/>
                </a:moveTo>
                <a:cubicBezTo>
                  <a:pt x="1051175" y="3262543"/>
                  <a:pt x="1069345" y="3278116"/>
                  <a:pt x="1069345" y="3301474"/>
                </a:cubicBezTo>
                <a:cubicBezTo>
                  <a:pt x="1069345" y="3324835"/>
                  <a:pt x="1051175" y="3340408"/>
                  <a:pt x="1030411" y="3340408"/>
                </a:cubicBezTo>
                <a:cubicBezTo>
                  <a:pt x="1009647" y="3340408"/>
                  <a:pt x="991480" y="3324835"/>
                  <a:pt x="991480" y="3301474"/>
                </a:cubicBezTo>
                <a:cubicBezTo>
                  <a:pt x="991480" y="3280710"/>
                  <a:pt x="1009647" y="3262543"/>
                  <a:pt x="1030411" y="3262543"/>
                </a:cubicBezTo>
                <a:close/>
                <a:moveTo>
                  <a:pt x="2213962" y="3244373"/>
                </a:moveTo>
                <a:cubicBezTo>
                  <a:pt x="2216556" y="3249565"/>
                  <a:pt x="2219153" y="3254756"/>
                  <a:pt x="2219153" y="3259947"/>
                </a:cubicBezTo>
                <a:cubicBezTo>
                  <a:pt x="2219153" y="3272923"/>
                  <a:pt x="2211364" y="3283305"/>
                  <a:pt x="2200982" y="3288496"/>
                </a:cubicBezTo>
                <a:cubicBezTo>
                  <a:pt x="2206173" y="3293687"/>
                  <a:pt x="2211364" y="3298878"/>
                  <a:pt x="2216556" y="3306666"/>
                </a:cubicBezTo>
                <a:lnTo>
                  <a:pt x="2219153" y="3306666"/>
                </a:lnTo>
                <a:cubicBezTo>
                  <a:pt x="2239917" y="3306666"/>
                  <a:pt x="2260680" y="3317048"/>
                  <a:pt x="2273657" y="3332621"/>
                </a:cubicBezTo>
                <a:lnTo>
                  <a:pt x="2278848" y="3332621"/>
                </a:lnTo>
                <a:lnTo>
                  <a:pt x="2286635" y="3324833"/>
                </a:lnTo>
                <a:cubicBezTo>
                  <a:pt x="2260680" y="3306666"/>
                  <a:pt x="2242511" y="3278113"/>
                  <a:pt x="2239917" y="3244373"/>
                </a:cubicBezTo>
                <a:cubicBezTo>
                  <a:pt x="2234725" y="3246968"/>
                  <a:pt x="2232128" y="3246968"/>
                  <a:pt x="2226938" y="3246968"/>
                </a:cubicBezTo>
                <a:cubicBezTo>
                  <a:pt x="2221747" y="3246968"/>
                  <a:pt x="2219153" y="3246968"/>
                  <a:pt x="2213962" y="3244373"/>
                </a:cubicBezTo>
                <a:close/>
                <a:moveTo>
                  <a:pt x="1178356" y="3239183"/>
                </a:moveTo>
                <a:cubicBezTo>
                  <a:pt x="1167974" y="3257350"/>
                  <a:pt x="1149807" y="3272923"/>
                  <a:pt x="1129043" y="3278113"/>
                </a:cubicBezTo>
                <a:cubicBezTo>
                  <a:pt x="1126446" y="3288496"/>
                  <a:pt x="1116064" y="3296283"/>
                  <a:pt x="1105682" y="3298878"/>
                </a:cubicBezTo>
                <a:cubicBezTo>
                  <a:pt x="1121255" y="3301474"/>
                  <a:pt x="1134233" y="3309260"/>
                  <a:pt x="1142019" y="3319642"/>
                </a:cubicBezTo>
                <a:cubicBezTo>
                  <a:pt x="1144616" y="3288496"/>
                  <a:pt x="1167974" y="3262541"/>
                  <a:pt x="1196526" y="3254756"/>
                </a:cubicBezTo>
                <a:cubicBezTo>
                  <a:pt x="1188738" y="3249565"/>
                  <a:pt x="1183547" y="3244373"/>
                  <a:pt x="1178356" y="3239183"/>
                </a:cubicBezTo>
                <a:close/>
                <a:moveTo>
                  <a:pt x="1998534" y="3200249"/>
                </a:moveTo>
                <a:cubicBezTo>
                  <a:pt x="1998534" y="3205440"/>
                  <a:pt x="1995940" y="3213227"/>
                  <a:pt x="1993343" y="3218418"/>
                </a:cubicBezTo>
                <a:cubicBezTo>
                  <a:pt x="1993343" y="3215822"/>
                  <a:pt x="1995940" y="3215822"/>
                  <a:pt x="1998534" y="3215822"/>
                </a:cubicBezTo>
                <a:cubicBezTo>
                  <a:pt x="2003725" y="3213227"/>
                  <a:pt x="2008916" y="3210631"/>
                  <a:pt x="2016703" y="3210631"/>
                </a:cubicBezTo>
                <a:cubicBezTo>
                  <a:pt x="2011512" y="3208037"/>
                  <a:pt x="2008916" y="3205440"/>
                  <a:pt x="2006321" y="3202846"/>
                </a:cubicBezTo>
                <a:cubicBezTo>
                  <a:pt x="2003725" y="3202846"/>
                  <a:pt x="2001131" y="3200249"/>
                  <a:pt x="1998534" y="3200249"/>
                </a:cubicBezTo>
                <a:close/>
                <a:moveTo>
                  <a:pt x="1847995" y="3195061"/>
                </a:moveTo>
                <a:cubicBezTo>
                  <a:pt x="1860971" y="3195061"/>
                  <a:pt x="1873950" y="3205443"/>
                  <a:pt x="1873950" y="3221016"/>
                </a:cubicBezTo>
                <a:cubicBezTo>
                  <a:pt x="1873950" y="3236589"/>
                  <a:pt x="1863568" y="3246971"/>
                  <a:pt x="1847995" y="3246971"/>
                </a:cubicBezTo>
                <a:cubicBezTo>
                  <a:pt x="1832422" y="3246971"/>
                  <a:pt x="1822040" y="3236589"/>
                  <a:pt x="1822040" y="3221016"/>
                </a:cubicBezTo>
                <a:cubicBezTo>
                  <a:pt x="1822040" y="3205443"/>
                  <a:pt x="1835016" y="3195061"/>
                  <a:pt x="1847995" y="3195061"/>
                </a:cubicBezTo>
                <a:close/>
                <a:moveTo>
                  <a:pt x="599561" y="3184678"/>
                </a:moveTo>
                <a:cubicBezTo>
                  <a:pt x="612537" y="3184678"/>
                  <a:pt x="620325" y="3195060"/>
                  <a:pt x="620325" y="3205442"/>
                </a:cubicBezTo>
                <a:cubicBezTo>
                  <a:pt x="620325" y="3215824"/>
                  <a:pt x="612537" y="3223609"/>
                  <a:pt x="599561" y="3226206"/>
                </a:cubicBezTo>
                <a:cubicBezTo>
                  <a:pt x="586582" y="3226206"/>
                  <a:pt x="578797" y="3215824"/>
                  <a:pt x="578797" y="3205442"/>
                </a:cubicBezTo>
                <a:cubicBezTo>
                  <a:pt x="578797" y="3192463"/>
                  <a:pt x="589179" y="3184678"/>
                  <a:pt x="599561" y="3184678"/>
                </a:cubicBezTo>
                <a:close/>
                <a:moveTo>
                  <a:pt x="2255489" y="3114599"/>
                </a:moveTo>
                <a:cubicBezTo>
                  <a:pt x="2252893" y="3119790"/>
                  <a:pt x="2247702" y="3124981"/>
                  <a:pt x="2242511" y="3130171"/>
                </a:cubicBezTo>
                <a:cubicBezTo>
                  <a:pt x="2245108" y="3132766"/>
                  <a:pt x="2245108" y="3135362"/>
                  <a:pt x="2245108" y="3137956"/>
                </a:cubicBezTo>
                <a:cubicBezTo>
                  <a:pt x="2245108" y="3148339"/>
                  <a:pt x="2237319" y="3156127"/>
                  <a:pt x="2226938" y="3156127"/>
                </a:cubicBezTo>
                <a:cubicBezTo>
                  <a:pt x="2221747" y="3156127"/>
                  <a:pt x="2216556" y="3153530"/>
                  <a:pt x="2213962" y="3148339"/>
                </a:cubicBezTo>
                <a:cubicBezTo>
                  <a:pt x="2203579" y="3153530"/>
                  <a:pt x="2193197" y="3156127"/>
                  <a:pt x="2182815" y="3156127"/>
                </a:cubicBezTo>
                <a:cubicBezTo>
                  <a:pt x="2169837" y="3163912"/>
                  <a:pt x="2156861" y="3169103"/>
                  <a:pt x="2141287" y="3169103"/>
                </a:cubicBezTo>
                <a:cubicBezTo>
                  <a:pt x="2128308" y="3169103"/>
                  <a:pt x="2115332" y="3166509"/>
                  <a:pt x="2104951" y="3161317"/>
                </a:cubicBezTo>
                <a:cubicBezTo>
                  <a:pt x="2110142" y="3171700"/>
                  <a:pt x="2115332" y="3182082"/>
                  <a:pt x="2115332" y="3192463"/>
                </a:cubicBezTo>
                <a:cubicBezTo>
                  <a:pt x="2115332" y="3202846"/>
                  <a:pt x="2112736" y="3213227"/>
                  <a:pt x="2104951" y="3221012"/>
                </a:cubicBezTo>
                <a:lnTo>
                  <a:pt x="2112736" y="3228801"/>
                </a:lnTo>
                <a:lnTo>
                  <a:pt x="2123117" y="3228801"/>
                </a:lnTo>
                <a:cubicBezTo>
                  <a:pt x="2136097" y="3228801"/>
                  <a:pt x="2151669" y="3233992"/>
                  <a:pt x="2162052" y="3241777"/>
                </a:cubicBezTo>
                <a:cubicBezTo>
                  <a:pt x="2167242" y="3233992"/>
                  <a:pt x="2177624" y="3228801"/>
                  <a:pt x="2185409" y="3223610"/>
                </a:cubicBezTo>
                <a:cubicBezTo>
                  <a:pt x="2190601" y="3223610"/>
                  <a:pt x="2195792" y="3226204"/>
                  <a:pt x="2200982" y="3228801"/>
                </a:cubicBezTo>
                <a:cubicBezTo>
                  <a:pt x="2198388" y="3223610"/>
                  <a:pt x="2195792" y="3218418"/>
                  <a:pt x="2195792" y="3213227"/>
                </a:cubicBezTo>
                <a:cubicBezTo>
                  <a:pt x="2195792" y="3195057"/>
                  <a:pt x="2208771" y="3182082"/>
                  <a:pt x="2226938" y="3182082"/>
                </a:cubicBezTo>
                <a:cubicBezTo>
                  <a:pt x="2234725" y="3182082"/>
                  <a:pt x="2242511" y="3184676"/>
                  <a:pt x="2247702" y="3189867"/>
                </a:cubicBezTo>
                <a:cubicBezTo>
                  <a:pt x="2255489" y="3171700"/>
                  <a:pt x="2265871" y="3158721"/>
                  <a:pt x="2278848" y="3145745"/>
                </a:cubicBezTo>
                <a:lnTo>
                  <a:pt x="2278848" y="3143148"/>
                </a:lnTo>
                <a:cubicBezTo>
                  <a:pt x="2278848" y="3135362"/>
                  <a:pt x="2281444" y="3127575"/>
                  <a:pt x="2284038" y="3119790"/>
                </a:cubicBezTo>
                <a:cubicBezTo>
                  <a:pt x="2281444" y="3122384"/>
                  <a:pt x="2278848" y="3122384"/>
                  <a:pt x="2276253" y="3122384"/>
                </a:cubicBezTo>
                <a:cubicBezTo>
                  <a:pt x="2268465" y="3122384"/>
                  <a:pt x="2260680" y="3119790"/>
                  <a:pt x="2255489" y="3114599"/>
                </a:cubicBezTo>
                <a:close/>
                <a:moveTo>
                  <a:pt x="1541726" y="3039330"/>
                </a:moveTo>
                <a:cubicBezTo>
                  <a:pt x="1549511" y="3039330"/>
                  <a:pt x="1557299" y="3047115"/>
                  <a:pt x="1557299" y="3054903"/>
                </a:cubicBezTo>
                <a:cubicBezTo>
                  <a:pt x="1557299" y="3062688"/>
                  <a:pt x="1549511" y="3070476"/>
                  <a:pt x="1541726" y="3070476"/>
                </a:cubicBezTo>
                <a:cubicBezTo>
                  <a:pt x="1533938" y="3070476"/>
                  <a:pt x="1526153" y="3062688"/>
                  <a:pt x="1526153" y="3054903"/>
                </a:cubicBezTo>
                <a:cubicBezTo>
                  <a:pt x="1526153" y="3047115"/>
                  <a:pt x="1533938" y="3039330"/>
                  <a:pt x="1541726" y="3039330"/>
                </a:cubicBezTo>
                <a:close/>
                <a:moveTo>
                  <a:pt x="376348" y="3021160"/>
                </a:moveTo>
                <a:cubicBezTo>
                  <a:pt x="415279" y="3021160"/>
                  <a:pt x="446425" y="3052306"/>
                  <a:pt x="449022" y="3093834"/>
                </a:cubicBezTo>
                <a:cubicBezTo>
                  <a:pt x="449022" y="3135362"/>
                  <a:pt x="415279" y="3166508"/>
                  <a:pt x="376348" y="3166508"/>
                </a:cubicBezTo>
                <a:cubicBezTo>
                  <a:pt x="334820" y="3166508"/>
                  <a:pt x="303674" y="3132765"/>
                  <a:pt x="303674" y="3093834"/>
                </a:cubicBezTo>
                <a:cubicBezTo>
                  <a:pt x="303674" y="3052306"/>
                  <a:pt x="337414" y="3021160"/>
                  <a:pt x="376348" y="3021160"/>
                </a:cubicBezTo>
                <a:close/>
                <a:moveTo>
                  <a:pt x="72675" y="2995205"/>
                </a:moveTo>
                <a:cubicBezTo>
                  <a:pt x="96036" y="2995205"/>
                  <a:pt x="116800" y="3013372"/>
                  <a:pt x="116800" y="3039327"/>
                </a:cubicBezTo>
                <a:cubicBezTo>
                  <a:pt x="116800" y="3065282"/>
                  <a:pt x="96036" y="3086046"/>
                  <a:pt x="72675" y="3083452"/>
                </a:cubicBezTo>
                <a:cubicBezTo>
                  <a:pt x="49317" y="3083452"/>
                  <a:pt x="28553" y="3065282"/>
                  <a:pt x="28553" y="3039327"/>
                </a:cubicBezTo>
                <a:cubicBezTo>
                  <a:pt x="28553" y="3015969"/>
                  <a:pt x="46720" y="2995205"/>
                  <a:pt x="72675" y="2995205"/>
                </a:cubicBezTo>
                <a:close/>
                <a:moveTo>
                  <a:pt x="1126447" y="2990014"/>
                </a:moveTo>
                <a:cubicBezTo>
                  <a:pt x="1162784" y="2990014"/>
                  <a:pt x="1191336" y="3018563"/>
                  <a:pt x="1191336" y="3054900"/>
                </a:cubicBezTo>
                <a:cubicBezTo>
                  <a:pt x="1191336" y="3091237"/>
                  <a:pt x="1162784" y="3119789"/>
                  <a:pt x="1126447" y="3119789"/>
                </a:cubicBezTo>
                <a:cubicBezTo>
                  <a:pt x="1090110" y="3119789"/>
                  <a:pt x="1061561" y="3091237"/>
                  <a:pt x="1061561" y="3054900"/>
                </a:cubicBezTo>
                <a:cubicBezTo>
                  <a:pt x="1061561" y="3018563"/>
                  <a:pt x="1090110" y="2990014"/>
                  <a:pt x="1126447" y="2990014"/>
                </a:cubicBezTo>
                <a:close/>
                <a:moveTo>
                  <a:pt x="602156" y="2966657"/>
                </a:moveTo>
                <a:cubicBezTo>
                  <a:pt x="641087" y="2966657"/>
                  <a:pt x="669639" y="2997803"/>
                  <a:pt x="669639" y="3034140"/>
                </a:cubicBezTo>
                <a:cubicBezTo>
                  <a:pt x="669639" y="3073071"/>
                  <a:pt x="638493" y="3101623"/>
                  <a:pt x="602156" y="3101623"/>
                </a:cubicBezTo>
                <a:cubicBezTo>
                  <a:pt x="565819" y="3101623"/>
                  <a:pt x="534673" y="3073071"/>
                  <a:pt x="534673" y="3034140"/>
                </a:cubicBezTo>
                <a:cubicBezTo>
                  <a:pt x="534673" y="2995206"/>
                  <a:pt x="565819" y="2966657"/>
                  <a:pt x="602156" y="2966657"/>
                </a:cubicBezTo>
                <a:close/>
                <a:moveTo>
                  <a:pt x="1565084" y="2940702"/>
                </a:moveTo>
                <a:cubicBezTo>
                  <a:pt x="1580657" y="2940702"/>
                  <a:pt x="1593636" y="2953678"/>
                  <a:pt x="1593636" y="2969251"/>
                </a:cubicBezTo>
                <a:cubicBezTo>
                  <a:pt x="1593636" y="2984824"/>
                  <a:pt x="1580657" y="2997803"/>
                  <a:pt x="1565084" y="2997803"/>
                </a:cubicBezTo>
                <a:cubicBezTo>
                  <a:pt x="1549511" y="2997803"/>
                  <a:pt x="1536535" y="2984824"/>
                  <a:pt x="1536535" y="2969251"/>
                </a:cubicBezTo>
                <a:cubicBezTo>
                  <a:pt x="1536535" y="2953678"/>
                  <a:pt x="1549511" y="2940702"/>
                  <a:pt x="1565084" y="2940702"/>
                </a:cubicBezTo>
                <a:close/>
                <a:moveTo>
                  <a:pt x="2115332" y="2906959"/>
                </a:moveTo>
                <a:cubicBezTo>
                  <a:pt x="2107545" y="2919935"/>
                  <a:pt x="2097162" y="2930317"/>
                  <a:pt x="2084186" y="2935508"/>
                </a:cubicBezTo>
                <a:cubicBezTo>
                  <a:pt x="2089377" y="2940699"/>
                  <a:pt x="2091971" y="2945889"/>
                  <a:pt x="2091971" y="2951081"/>
                </a:cubicBezTo>
                <a:cubicBezTo>
                  <a:pt x="2091971" y="2961463"/>
                  <a:pt x="2081590" y="2971845"/>
                  <a:pt x="2071207" y="2971845"/>
                </a:cubicBezTo>
                <a:cubicBezTo>
                  <a:pt x="2060826" y="2971845"/>
                  <a:pt x="2050444" y="2961463"/>
                  <a:pt x="2050444" y="2951081"/>
                </a:cubicBezTo>
                <a:cubicBezTo>
                  <a:pt x="2050444" y="2948487"/>
                  <a:pt x="2050444" y="2943295"/>
                  <a:pt x="2053041" y="2940699"/>
                </a:cubicBezTo>
                <a:cubicBezTo>
                  <a:pt x="2042659" y="2940699"/>
                  <a:pt x="2034871" y="2938104"/>
                  <a:pt x="2027086" y="2932914"/>
                </a:cubicBezTo>
                <a:cubicBezTo>
                  <a:pt x="2027086" y="2938104"/>
                  <a:pt x="2029680" y="2943295"/>
                  <a:pt x="2029680" y="2951081"/>
                </a:cubicBezTo>
                <a:cubicBezTo>
                  <a:pt x="2029680" y="2987418"/>
                  <a:pt x="2001131" y="3015970"/>
                  <a:pt x="1964794" y="3015970"/>
                </a:cubicBezTo>
                <a:cubicBezTo>
                  <a:pt x="1941433" y="3015970"/>
                  <a:pt x="1918075" y="3000397"/>
                  <a:pt x="1907693" y="2979633"/>
                </a:cubicBezTo>
                <a:cubicBezTo>
                  <a:pt x="1907693" y="2982227"/>
                  <a:pt x="1905095" y="2982227"/>
                  <a:pt x="1902501" y="2982227"/>
                </a:cubicBezTo>
                <a:cubicBezTo>
                  <a:pt x="1897310" y="2992609"/>
                  <a:pt x="1886929" y="3000397"/>
                  <a:pt x="1876547" y="3002991"/>
                </a:cubicBezTo>
                <a:cubicBezTo>
                  <a:pt x="1886929" y="3010779"/>
                  <a:pt x="1894714" y="3023755"/>
                  <a:pt x="1894714" y="3039328"/>
                </a:cubicBezTo>
                <a:cubicBezTo>
                  <a:pt x="1894714" y="3044519"/>
                  <a:pt x="1892120" y="3052306"/>
                  <a:pt x="1889523" y="3057498"/>
                </a:cubicBezTo>
                <a:cubicBezTo>
                  <a:pt x="1892120" y="3060092"/>
                  <a:pt x="1892120" y="3065283"/>
                  <a:pt x="1892120" y="3070474"/>
                </a:cubicBezTo>
                <a:cubicBezTo>
                  <a:pt x="1892120" y="3067880"/>
                  <a:pt x="1894714" y="3067880"/>
                  <a:pt x="1897310" y="3067880"/>
                </a:cubicBezTo>
                <a:cubicBezTo>
                  <a:pt x="1905095" y="3067880"/>
                  <a:pt x="1910287" y="3073071"/>
                  <a:pt x="1910287" y="3080856"/>
                </a:cubicBezTo>
                <a:cubicBezTo>
                  <a:pt x="1910287" y="3088644"/>
                  <a:pt x="1905095" y="3093835"/>
                  <a:pt x="1897310" y="3093835"/>
                </a:cubicBezTo>
                <a:cubicBezTo>
                  <a:pt x="1892120" y="3093835"/>
                  <a:pt x="1889523" y="3091238"/>
                  <a:pt x="1886929" y="3088644"/>
                </a:cubicBezTo>
                <a:cubicBezTo>
                  <a:pt x="1881738" y="3104216"/>
                  <a:pt x="1863568" y="3117193"/>
                  <a:pt x="1842804" y="3117193"/>
                </a:cubicBezTo>
                <a:cubicBezTo>
                  <a:pt x="1829828" y="3117193"/>
                  <a:pt x="1816849" y="3112001"/>
                  <a:pt x="1809064" y="3104216"/>
                </a:cubicBezTo>
                <a:cubicBezTo>
                  <a:pt x="1801276" y="3112001"/>
                  <a:pt x="1793491" y="3119790"/>
                  <a:pt x="1785703" y="3124981"/>
                </a:cubicBezTo>
                <a:cubicBezTo>
                  <a:pt x="1788299" y="3127575"/>
                  <a:pt x="1788299" y="3132766"/>
                  <a:pt x="1788299" y="3135362"/>
                </a:cubicBezTo>
                <a:cubicBezTo>
                  <a:pt x="1788299" y="3150936"/>
                  <a:pt x="1775321" y="3163912"/>
                  <a:pt x="1759748" y="3163912"/>
                </a:cubicBezTo>
                <a:cubicBezTo>
                  <a:pt x="1754557" y="3163912"/>
                  <a:pt x="1749366" y="3161317"/>
                  <a:pt x="1744175" y="3158721"/>
                </a:cubicBezTo>
                <a:lnTo>
                  <a:pt x="1738983" y="3158721"/>
                </a:lnTo>
                <a:cubicBezTo>
                  <a:pt x="1731198" y="3158721"/>
                  <a:pt x="1723411" y="3150936"/>
                  <a:pt x="1723411" y="3143148"/>
                </a:cubicBezTo>
                <a:cubicBezTo>
                  <a:pt x="1723411" y="3140554"/>
                  <a:pt x="1723411" y="3137956"/>
                  <a:pt x="1726008" y="3135362"/>
                </a:cubicBezTo>
                <a:cubicBezTo>
                  <a:pt x="1723411" y="3135362"/>
                  <a:pt x="1720817" y="3132766"/>
                  <a:pt x="1718220" y="3132766"/>
                </a:cubicBezTo>
                <a:cubicBezTo>
                  <a:pt x="1715626" y="3137956"/>
                  <a:pt x="1713028" y="3140554"/>
                  <a:pt x="1707838" y="3143148"/>
                </a:cubicBezTo>
                <a:lnTo>
                  <a:pt x="1707838" y="3145745"/>
                </a:lnTo>
                <a:cubicBezTo>
                  <a:pt x="1731198" y="3158721"/>
                  <a:pt x="1749366" y="3182082"/>
                  <a:pt x="1749366" y="3213227"/>
                </a:cubicBezTo>
                <a:cubicBezTo>
                  <a:pt x="1749366" y="3249565"/>
                  <a:pt x="1723411" y="3278113"/>
                  <a:pt x="1692265" y="3288496"/>
                </a:cubicBezTo>
                <a:cubicBezTo>
                  <a:pt x="1700053" y="3298878"/>
                  <a:pt x="1705243" y="3314451"/>
                  <a:pt x="1705243" y="3330023"/>
                </a:cubicBezTo>
                <a:lnTo>
                  <a:pt x="1705243" y="3335215"/>
                </a:lnTo>
                <a:cubicBezTo>
                  <a:pt x="1707838" y="3337812"/>
                  <a:pt x="1707838" y="3340406"/>
                  <a:pt x="1707838" y="3343003"/>
                </a:cubicBezTo>
                <a:cubicBezTo>
                  <a:pt x="1715626" y="3317048"/>
                  <a:pt x="1741581" y="3296283"/>
                  <a:pt x="1770129" y="3296283"/>
                </a:cubicBezTo>
                <a:cubicBezTo>
                  <a:pt x="1772727" y="3291093"/>
                  <a:pt x="1777918" y="3288496"/>
                  <a:pt x="1780512" y="3283305"/>
                </a:cubicBezTo>
                <a:cubicBezTo>
                  <a:pt x="1788299" y="3262541"/>
                  <a:pt x="1809064" y="3249565"/>
                  <a:pt x="1832422" y="3249565"/>
                </a:cubicBezTo>
                <a:cubicBezTo>
                  <a:pt x="1850592" y="3249565"/>
                  <a:pt x="1866164" y="3257350"/>
                  <a:pt x="1876547" y="3270328"/>
                </a:cubicBezTo>
                <a:cubicBezTo>
                  <a:pt x="1886929" y="3278113"/>
                  <a:pt x="1897310" y="3288496"/>
                  <a:pt x="1902501" y="3298878"/>
                </a:cubicBezTo>
                <a:cubicBezTo>
                  <a:pt x="1915478" y="3304068"/>
                  <a:pt x="1925860" y="3317048"/>
                  <a:pt x="1925860" y="3332621"/>
                </a:cubicBezTo>
                <a:cubicBezTo>
                  <a:pt x="1925860" y="3345597"/>
                  <a:pt x="1918075" y="3358575"/>
                  <a:pt x="1907693" y="3363767"/>
                </a:cubicBezTo>
                <a:cubicBezTo>
                  <a:pt x="1905095" y="3368958"/>
                  <a:pt x="1905095" y="3371552"/>
                  <a:pt x="1902501" y="3374149"/>
                </a:cubicBezTo>
                <a:cubicBezTo>
                  <a:pt x="1905095" y="3379339"/>
                  <a:pt x="1907693" y="3384530"/>
                  <a:pt x="1907693" y="3389722"/>
                </a:cubicBezTo>
                <a:cubicBezTo>
                  <a:pt x="1910287" y="3387124"/>
                  <a:pt x="1912884" y="3387124"/>
                  <a:pt x="1915478" y="3387124"/>
                </a:cubicBezTo>
                <a:cubicBezTo>
                  <a:pt x="1920669" y="3363767"/>
                  <a:pt x="1938839" y="3345597"/>
                  <a:pt x="1959603" y="3335215"/>
                </a:cubicBezTo>
                <a:cubicBezTo>
                  <a:pt x="1946624" y="3332621"/>
                  <a:pt x="1936241" y="3322239"/>
                  <a:pt x="1933647" y="3309260"/>
                </a:cubicBezTo>
                <a:cubicBezTo>
                  <a:pt x="1915478" y="3301474"/>
                  <a:pt x="1905095" y="3285902"/>
                  <a:pt x="1905095" y="3267732"/>
                </a:cubicBezTo>
                <a:cubicBezTo>
                  <a:pt x="1905095" y="3254756"/>
                  <a:pt x="1910287" y="3241777"/>
                  <a:pt x="1920669" y="3233992"/>
                </a:cubicBezTo>
                <a:cubicBezTo>
                  <a:pt x="1907693" y="3226204"/>
                  <a:pt x="1899904" y="3210631"/>
                  <a:pt x="1899904" y="3195057"/>
                </a:cubicBezTo>
                <a:cubicBezTo>
                  <a:pt x="1899904" y="3171700"/>
                  <a:pt x="1918075" y="3150936"/>
                  <a:pt x="1944030" y="3148339"/>
                </a:cubicBezTo>
                <a:cubicBezTo>
                  <a:pt x="1938839" y="3137956"/>
                  <a:pt x="1936241" y="3124981"/>
                  <a:pt x="1936241" y="3112001"/>
                </a:cubicBezTo>
                <a:cubicBezTo>
                  <a:pt x="1936241" y="3062689"/>
                  <a:pt x="1977770" y="3021160"/>
                  <a:pt x="2027086" y="3021160"/>
                </a:cubicBezTo>
                <a:cubicBezTo>
                  <a:pt x="2037467" y="3021160"/>
                  <a:pt x="2045252" y="3023755"/>
                  <a:pt x="2053041" y="3026351"/>
                </a:cubicBezTo>
                <a:cubicBezTo>
                  <a:pt x="2058231" y="3010779"/>
                  <a:pt x="2071207" y="3000397"/>
                  <a:pt x="2086781" y="2995205"/>
                </a:cubicBezTo>
                <a:cubicBezTo>
                  <a:pt x="2104951" y="2969250"/>
                  <a:pt x="2136097" y="2951081"/>
                  <a:pt x="2169837" y="2943295"/>
                </a:cubicBezTo>
                <a:cubicBezTo>
                  <a:pt x="2206173" y="2943295"/>
                  <a:pt x="2239917" y="2961463"/>
                  <a:pt x="2258083" y="2990015"/>
                </a:cubicBezTo>
                <a:cubicBezTo>
                  <a:pt x="2284038" y="2990015"/>
                  <a:pt x="2304803" y="3008182"/>
                  <a:pt x="2312590" y="3031543"/>
                </a:cubicBezTo>
                <a:cubicBezTo>
                  <a:pt x="2315184" y="3031543"/>
                  <a:pt x="2320375" y="3028945"/>
                  <a:pt x="2322973" y="3028945"/>
                </a:cubicBezTo>
                <a:cubicBezTo>
                  <a:pt x="2328164" y="3028945"/>
                  <a:pt x="2333354" y="3031543"/>
                  <a:pt x="2335948" y="3034137"/>
                </a:cubicBezTo>
                <a:cubicBezTo>
                  <a:pt x="2343736" y="3031543"/>
                  <a:pt x="2354119" y="3028945"/>
                  <a:pt x="2364500" y="3028945"/>
                </a:cubicBezTo>
                <a:lnTo>
                  <a:pt x="2369691" y="3028945"/>
                </a:lnTo>
                <a:cubicBezTo>
                  <a:pt x="2372285" y="3023755"/>
                  <a:pt x="2374883" y="3018564"/>
                  <a:pt x="2380074" y="3015970"/>
                </a:cubicBezTo>
                <a:cubicBezTo>
                  <a:pt x="2369691" y="3013373"/>
                  <a:pt x="2359309" y="3005588"/>
                  <a:pt x="2354119" y="2995205"/>
                </a:cubicBezTo>
                <a:cubicBezTo>
                  <a:pt x="2348927" y="2992609"/>
                  <a:pt x="2343736" y="2990015"/>
                  <a:pt x="2341139" y="2987418"/>
                </a:cubicBezTo>
                <a:cubicBezTo>
                  <a:pt x="2333354" y="2992609"/>
                  <a:pt x="2322973" y="2997800"/>
                  <a:pt x="2312590" y="2997800"/>
                </a:cubicBezTo>
                <a:cubicBezTo>
                  <a:pt x="2286635" y="2997800"/>
                  <a:pt x="2265871" y="2977036"/>
                  <a:pt x="2265871" y="2951081"/>
                </a:cubicBezTo>
                <a:lnTo>
                  <a:pt x="2265871" y="2943295"/>
                </a:lnTo>
                <a:cubicBezTo>
                  <a:pt x="2263274" y="2938104"/>
                  <a:pt x="2260680" y="2935508"/>
                  <a:pt x="2258083" y="2932914"/>
                </a:cubicBezTo>
                <a:cubicBezTo>
                  <a:pt x="2255489" y="2935508"/>
                  <a:pt x="2252893" y="2935508"/>
                  <a:pt x="2250298" y="2935508"/>
                </a:cubicBezTo>
                <a:cubicBezTo>
                  <a:pt x="2237319" y="2935508"/>
                  <a:pt x="2226938" y="2927723"/>
                  <a:pt x="2221747" y="2917341"/>
                </a:cubicBezTo>
                <a:cubicBezTo>
                  <a:pt x="2219153" y="2917341"/>
                  <a:pt x="2213962" y="2919935"/>
                  <a:pt x="2208771" y="2919935"/>
                </a:cubicBezTo>
                <a:cubicBezTo>
                  <a:pt x="2203579" y="2930317"/>
                  <a:pt x="2195792" y="2938104"/>
                  <a:pt x="2182815" y="2938104"/>
                </a:cubicBezTo>
                <a:cubicBezTo>
                  <a:pt x="2167242" y="2938104"/>
                  <a:pt x="2156861" y="2927723"/>
                  <a:pt x="2154263" y="2912149"/>
                </a:cubicBezTo>
                <a:lnTo>
                  <a:pt x="2151669" y="2909553"/>
                </a:lnTo>
                <a:cubicBezTo>
                  <a:pt x="2146478" y="2912149"/>
                  <a:pt x="2141287" y="2914744"/>
                  <a:pt x="2136097" y="2914744"/>
                </a:cubicBezTo>
                <a:cubicBezTo>
                  <a:pt x="2128308" y="2914744"/>
                  <a:pt x="2120523" y="2912149"/>
                  <a:pt x="2115332" y="2906959"/>
                </a:cubicBezTo>
                <a:close/>
                <a:moveTo>
                  <a:pt x="532076" y="2896577"/>
                </a:moveTo>
                <a:cubicBezTo>
                  <a:pt x="552840" y="2896577"/>
                  <a:pt x="571010" y="2914744"/>
                  <a:pt x="571010" y="2935508"/>
                </a:cubicBezTo>
                <a:cubicBezTo>
                  <a:pt x="571010" y="2956272"/>
                  <a:pt x="552840" y="2974442"/>
                  <a:pt x="532076" y="2974442"/>
                </a:cubicBezTo>
                <a:cubicBezTo>
                  <a:pt x="511312" y="2974442"/>
                  <a:pt x="493145" y="2956272"/>
                  <a:pt x="493145" y="2935508"/>
                </a:cubicBezTo>
                <a:cubicBezTo>
                  <a:pt x="493145" y="2914744"/>
                  <a:pt x="511312" y="2896577"/>
                  <a:pt x="532076" y="2896577"/>
                </a:cubicBezTo>
                <a:close/>
                <a:moveTo>
                  <a:pt x="241383" y="2808330"/>
                </a:moveTo>
                <a:cubicBezTo>
                  <a:pt x="249168" y="2808330"/>
                  <a:pt x="256956" y="2816115"/>
                  <a:pt x="256956" y="2823903"/>
                </a:cubicBezTo>
                <a:cubicBezTo>
                  <a:pt x="256956" y="2831688"/>
                  <a:pt x="249168" y="2839476"/>
                  <a:pt x="241383" y="2839476"/>
                </a:cubicBezTo>
                <a:cubicBezTo>
                  <a:pt x="233595" y="2839476"/>
                  <a:pt x="225810" y="2831688"/>
                  <a:pt x="225810" y="2823903"/>
                </a:cubicBezTo>
                <a:cubicBezTo>
                  <a:pt x="225810" y="2816115"/>
                  <a:pt x="233595" y="2808330"/>
                  <a:pt x="241383" y="2808330"/>
                </a:cubicBezTo>
                <a:close/>
                <a:moveTo>
                  <a:pt x="176494" y="2782375"/>
                </a:moveTo>
                <a:cubicBezTo>
                  <a:pt x="200863" y="2782375"/>
                  <a:pt x="220619" y="2802128"/>
                  <a:pt x="220619" y="2826497"/>
                </a:cubicBezTo>
                <a:cubicBezTo>
                  <a:pt x="220619" y="2850866"/>
                  <a:pt x="200863" y="2870622"/>
                  <a:pt x="176494" y="2870622"/>
                </a:cubicBezTo>
                <a:cubicBezTo>
                  <a:pt x="152125" y="2870622"/>
                  <a:pt x="132372" y="2850866"/>
                  <a:pt x="132372" y="2826497"/>
                </a:cubicBezTo>
                <a:cubicBezTo>
                  <a:pt x="132372" y="2802128"/>
                  <a:pt x="152125" y="2782375"/>
                  <a:pt x="176494" y="2782375"/>
                </a:cubicBezTo>
                <a:close/>
                <a:moveTo>
                  <a:pt x="2335948" y="2756420"/>
                </a:moveTo>
                <a:cubicBezTo>
                  <a:pt x="2330758" y="2774587"/>
                  <a:pt x="2317781" y="2790160"/>
                  <a:pt x="2302208" y="2795351"/>
                </a:cubicBezTo>
                <a:cubicBezTo>
                  <a:pt x="2304803" y="2800542"/>
                  <a:pt x="2304803" y="2803138"/>
                  <a:pt x="2304803" y="2805733"/>
                </a:cubicBezTo>
                <a:cubicBezTo>
                  <a:pt x="2304803" y="2818712"/>
                  <a:pt x="2299612" y="2826497"/>
                  <a:pt x="2291827" y="2834286"/>
                </a:cubicBezTo>
                <a:lnTo>
                  <a:pt x="2291827" y="2836879"/>
                </a:lnTo>
                <a:lnTo>
                  <a:pt x="2297018" y="2836879"/>
                </a:lnTo>
                <a:lnTo>
                  <a:pt x="2307399" y="2836879"/>
                </a:lnTo>
                <a:cubicBezTo>
                  <a:pt x="2315184" y="2818712"/>
                  <a:pt x="2325567" y="2805733"/>
                  <a:pt x="2341139" y="2795351"/>
                </a:cubicBezTo>
                <a:cubicBezTo>
                  <a:pt x="2338545" y="2790160"/>
                  <a:pt x="2338545" y="2784969"/>
                  <a:pt x="2335948" y="2777183"/>
                </a:cubicBezTo>
                <a:cubicBezTo>
                  <a:pt x="2335948" y="2771993"/>
                  <a:pt x="2335948" y="2764205"/>
                  <a:pt x="2338545" y="2759014"/>
                </a:cubicBezTo>
                <a:close/>
                <a:moveTo>
                  <a:pt x="1009648" y="2668173"/>
                </a:moveTo>
                <a:cubicBezTo>
                  <a:pt x="1030412" y="2668173"/>
                  <a:pt x="1048582" y="2681149"/>
                  <a:pt x="1051176" y="2701913"/>
                </a:cubicBezTo>
                <a:cubicBezTo>
                  <a:pt x="1056367" y="2699319"/>
                  <a:pt x="1064155" y="2699319"/>
                  <a:pt x="1069346" y="2699319"/>
                </a:cubicBezTo>
                <a:cubicBezTo>
                  <a:pt x="1108277" y="2699319"/>
                  <a:pt x="1142020" y="2733059"/>
                  <a:pt x="1142020" y="2771993"/>
                </a:cubicBezTo>
                <a:cubicBezTo>
                  <a:pt x="1142020" y="2810924"/>
                  <a:pt x="1110874" y="2844667"/>
                  <a:pt x="1069346" y="2844667"/>
                </a:cubicBezTo>
                <a:cubicBezTo>
                  <a:pt x="1061558" y="2844667"/>
                  <a:pt x="1053773" y="2842070"/>
                  <a:pt x="1045985" y="2839476"/>
                </a:cubicBezTo>
                <a:cubicBezTo>
                  <a:pt x="1038200" y="2878407"/>
                  <a:pt x="1004457" y="2906959"/>
                  <a:pt x="962929" y="2906959"/>
                </a:cubicBezTo>
                <a:cubicBezTo>
                  <a:pt x="960335" y="2906959"/>
                  <a:pt x="955144" y="2906959"/>
                  <a:pt x="952547" y="2906959"/>
                </a:cubicBezTo>
                <a:cubicBezTo>
                  <a:pt x="955144" y="2914744"/>
                  <a:pt x="955144" y="2919935"/>
                  <a:pt x="955144" y="2927723"/>
                </a:cubicBezTo>
                <a:cubicBezTo>
                  <a:pt x="955144" y="2935508"/>
                  <a:pt x="955144" y="2943296"/>
                  <a:pt x="952547" y="2951081"/>
                </a:cubicBezTo>
                <a:cubicBezTo>
                  <a:pt x="965526" y="2966654"/>
                  <a:pt x="973311" y="2987418"/>
                  <a:pt x="973311" y="3008182"/>
                </a:cubicBezTo>
                <a:cubicBezTo>
                  <a:pt x="973311" y="3049710"/>
                  <a:pt x="947356" y="3083453"/>
                  <a:pt x="911019" y="3096429"/>
                </a:cubicBezTo>
                <a:cubicBezTo>
                  <a:pt x="916210" y="3101620"/>
                  <a:pt x="918807" y="3109408"/>
                  <a:pt x="918807" y="3119790"/>
                </a:cubicBezTo>
                <a:cubicBezTo>
                  <a:pt x="918807" y="3143148"/>
                  <a:pt x="900637" y="3161318"/>
                  <a:pt x="877279" y="3161318"/>
                </a:cubicBezTo>
                <a:cubicBezTo>
                  <a:pt x="853918" y="3161318"/>
                  <a:pt x="835751" y="3143148"/>
                  <a:pt x="835751" y="3119790"/>
                </a:cubicBezTo>
                <a:cubicBezTo>
                  <a:pt x="835751" y="3109408"/>
                  <a:pt x="838345" y="3101620"/>
                  <a:pt x="840942" y="3096429"/>
                </a:cubicBezTo>
                <a:cubicBezTo>
                  <a:pt x="812390" y="3086047"/>
                  <a:pt x="791626" y="3062689"/>
                  <a:pt x="783841" y="3031543"/>
                </a:cubicBezTo>
                <a:cubicBezTo>
                  <a:pt x="763077" y="3023755"/>
                  <a:pt x="747504" y="3005588"/>
                  <a:pt x="742313" y="2984824"/>
                </a:cubicBezTo>
                <a:cubicBezTo>
                  <a:pt x="737122" y="2990015"/>
                  <a:pt x="729334" y="2992609"/>
                  <a:pt x="721549" y="2992609"/>
                </a:cubicBezTo>
                <a:cubicBezTo>
                  <a:pt x="703379" y="2992609"/>
                  <a:pt x="690403" y="2977036"/>
                  <a:pt x="690403" y="2961463"/>
                </a:cubicBezTo>
                <a:cubicBezTo>
                  <a:pt x="690403" y="2943296"/>
                  <a:pt x="705976" y="2930317"/>
                  <a:pt x="721549" y="2930317"/>
                </a:cubicBezTo>
                <a:cubicBezTo>
                  <a:pt x="726740" y="2930317"/>
                  <a:pt x="731931" y="2932914"/>
                  <a:pt x="737122" y="2935508"/>
                </a:cubicBezTo>
                <a:cubicBezTo>
                  <a:pt x="737122" y="2932914"/>
                  <a:pt x="737122" y="2930317"/>
                  <a:pt x="737122" y="2925126"/>
                </a:cubicBezTo>
                <a:cubicBezTo>
                  <a:pt x="737122" y="2891386"/>
                  <a:pt x="752695" y="2862834"/>
                  <a:pt x="778650" y="2842070"/>
                </a:cubicBezTo>
                <a:cubicBezTo>
                  <a:pt x="765671" y="2826497"/>
                  <a:pt x="757886" y="2808330"/>
                  <a:pt x="757886" y="2787566"/>
                </a:cubicBezTo>
                <a:cubicBezTo>
                  <a:pt x="757886" y="2740847"/>
                  <a:pt x="796817" y="2701913"/>
                  <a:pt x="843536" y="2701913"/>
                </a:cubicBezTo>
                <a:cubicBezTo>
                  <a:pt x="877279" y="2701913"/>
                  <a:pt x="903234" y="2722677"/>
                  <a:pt x="918807" y="2748632"/>
                </a:cubicBezTo>
                <a:cubicBezTo>
                  <a:pt x="931783" y="2743441"/>
                  <a:pt x="944762" y="2738250"/>
                  <a:pt x="960335" y="2738250"/>
                </a:cubicBezTo>
                <a:cubicBezTo>
                  <a:pt x="965526" y="2738250"/>
                  <a:pt x="970717" y="2740847"/>
                  <a:pt x="975908" y="2740847"/>
                </a:cubicBezTo>
                <a:cubicBezTo>
                  <a:pt x="970717" y="2733059"/>
                  <a:pt x="965526" y="2722677"/>
                  <a:pt x="965526" y="2712295"/>
                </a:cubicBezTo>
                <a:cubicBezTo>
                  <a:pt x="965526" y="2686340"/>
                  <a:pt x="986290" y="2668173"/>
                  <a:pt x="1009648" y="2668173"/>
                </a:cubicBezTo>
                <a:close/>
                <a:moveTo>
                  <a:pt x="1640355" y="2668173"/>
                </a:moveTo>
                <a:cubicBezTo>
                  <a:pt x="1640355" y="2675958"/>
                  <a:pt x="1640355" y="2681149"/>
                  <a:pt x="1637761" y="2686340"/>
                </a:cubicBezTo>
                <a:cubicBezTo>
                  <a:pt x="1640355" y="2681149"/>
                  <a:pt x="1645546" y="2675958"/>
                  <a:pt x="1648142" y="2670766"/>
                </a:cubicBezTo>
                <a:cubicBezTo>
                  <a:pt x="1645546" y="2670766"/>
                  <a:pt x="1642952" y="2668173"/>
                  <a:pt x="1640355" y="2668173"/>
                </a:cubicBezTo>
                <a:close/>
                <a:moveTo>
                  <a:pt x="555437" y="2662981"/>
                </a:moveTo>
                <a:cubicBezTo>
                  <a:pt x="571009" y="2662981"/>
                  <a:pt x="581391" y="2668172"/>
                  <a:pt x="591773" y="2678554"/>
                </a:cubicBezTo>
                <a:cubicBezTo>
                  <a:pt x="591773" y="2678554"/>
                  <a:pt x="594370" y="2678554"/>
                  <a:pt x="594370" y="2678554"/>
                </a:cubicBezTo>
                <a:cubicBezTo>
                  <a:pt x="622919" y="2678554"/>
                  <a:pt x="648874" y="2701912"/>
                  <a:pt x="648874" y="2733058"/>
                </a:cubicBezTo>
                <a:cubicBezTo>
                  <a:pt x="648874" y="2740846"/>
                  <a:pt x="648874" y="2746037"/>
                  <a:pt x="646280" y="2751228"/>
                </a:cubicBezTo>
                <a:cubicBezTo>
                  <a:pt x="690402" y="2751228"/>
                  <a:pt x="726739" y="2787565"/>
                  <a:pt x="724145" y="2829093"/>
                </a:cubicBezTo>
                <a:cubicBezTo>
                  <a:pt x="724145" y="2870621"/>
                  <a:pt x="690402" y="2906958"/>
                  <a:pt x="646280" y="2906958"/>
                </a:cubicBezTo>
                <a:cubicBezTo>
                  <a:pt x="604752" y="2906958"/>
                  <a:pt x="568415" y="2873215"/>
                  <a:pt x="568415" y="2829093"/>
                </a:cubicBezTo>
                <a:cubicBezTo>
                  <a:pt x="568415" y="2813520"/>
                  <a:pt x="573606" y="2800541"/>
                  <a:pt x="581391" y="2787565"/>
                </a:cubicBezTo>
                <a:cubicBezTo>
                  <a:pt x="568415" y="2782374"/>
                  <a:pt x="555437" y="2774586"/>
                  <a:pt x="547651" y="2761610"/>
                </a:cubicBezTo>
                <a:cubicBezTo>
                  <a:pt x="524291" y="2756419"/>
                  <a:pt x="506124" y="2735655"/>
                  <a:pt x="506124" y="2712294"/>
                </a:cubicBezTo>
                <a:cubicBezTo>
                  <a:pt x="506124" y="2686339"/>
                  <a:pt x="526888" y="2662981"/>
                  <a:pt x="555437" y="2662981"/>
                </a:cubicBezTo>
                <a:close/>
                <a:moveTo>
                  <a:pt x="786438" y="2637027"/>
                </a:moveTo>
                <a:cubicBezTo>
                  <a:pt x="804605" y="2637027"/>
                  <a:pt x="817584" y="2650003"/>
                  <a:pt x="817584" y="2668173"/>
                </a:cubicBezTo>
                <a:cubicBezTo>
                  <a:pt x="817584" y="2686340"/>
                  <a:pt x="804605" y="2699319"/>
                  <a:pt x="786438" y="2699319"/>
                </a:cubicBezTo>
                <a:cubicBezTo>
                  <a:pt x="768268" y="2699319"/>
                  <a:pt x="755292" y="2686340"/>
                  <a:pt x="755292" y="2668173"/>
                </a:cubicBezTo>
                <a:cubicBezTo>
                  <a:pt x="755292" y="2650003"/>
                  <a:pt x="768268" y="2637027"/>
                  <a:pt x="786438" y="2637027"/>
                </a:cubicBezTo>
                <a:close/>
                <a:moveTo>
                  <a:pt x="1897308" y="2582523"/>
                </a:moveTo>
                <a:cubicBezTo>
                  <a:pt x="1905096" y="2582523"/>
                  <a:pt x="1910287" y="2587714"/>
                  <a:pt x="1910287" y="2595499"/>
                </a:cubicBezTo>
                <a:cubicBezTo>
                  <a:pt x="1910287" y="2603287"/>
                  <a:pt x="1905096" y="2611072"/>
                  <a:pt x="1897308" y="2608478"/>
                </a:cubicBezTo>
                <a:cubicBezTo>
                  <a:pt x="1889523" y="2608478"/>
                  <a:pt x="1884332" y="2603287"/>
                  <a:pt x="1884332" y="2595499"/>
                </a:cubicBezTo>
                <a:cubicBezTo>
                  <a:pt x="1884332" y="2587714"/>
                  <a:pt x="1889523" y="2582523"/>
                  <a:pt x="1897308" y="2582523"/>
                </a:cubicBezTo>
                <a:close/>
                <a:moveTo>
                  <a:pt x="160921" y="2574734"/>
                </a:moveTo>
                <a:cubicBezTo>
                  <a:pt x="183856" y="2574734"/>
                  <a:pt x="202449" y="2593326"/>
                  <a:pt x="202449" y="2616262"/>
                </a:cubicBezTo>
                <a:cubicBezTo>
                  <a:pt x="202449" y="2639198"/>
                  <a:pt x="183856" y="2657790"/>
                  <a:pt x="160921" y="2657790"/>
                </a:cubicBezTo>
                <a:cubicBezTo>
                  <a:pt x="137985" y="2657790"/>
                  <a:pt x="119393" y="2639198"/>
                  <a:pt x="119393" y="2616262"/>
                </a:cubicBezTo>
                <a:cubicBezTo>
                  <a:pt x="119393" y="2593326"/>
                  <a:pt x="137985" y="2574734"/>
                  <a:pt x="160921" y="2574734"/>
                </a:cubicBezTo>
                <a:close/>
                <a:moveTo>
                  <a:pt x="2400837" y="2538398"/>
                </a:moveTo>
                <a:cubicBezTo>
                  <a:pt x="2403431" y="2543589"/>
                  <a:pt x="2408623" y="2551374"/>
                  <a:pt x="2413814" y="2559162"/>
                </a:cubicBezTo>
                <a:cubicBezTo>
                  <a:pt x="2413814" y="2556565"/>
                  <a:pt x="2416410" y="2553970"/>
                  <a:pt x="2419004" y="2551374"/>
                </a:cubicBezTo>
                <a:cubicBezTo>
                  <a:pt x="2411219" y="2548780"/>
                  <a:pt x="2406029" y="2546183"/>
                  <a:pt x="2400837" y="2538398"/>
                </a:cubicBezTo>
                <a:close/>
                <a:moveTo>
                  <a:pt x="2136097" y="2530611"/>
                </a:moveTo>
                <a:cubicBezTo>
                  <a:pt x="2133500" y="2530611"/>
                  <a:pt x="2128308" y="2533207"/>
                  <a:pt x="2125715" y="2533207"/>
                </a:cubicBezTo>
                <a:lnTo>
                  <a:pt x="2140219" y="2547986"/>
                </a:lnTo>
                <a:lnTo>
                  <a:pt x="2140638" y="2549752"/>
                </a:lnTo>
                <a:lnTo>
                  <a:pt x="2143171" y="2551221"/>
                </a:lnTo>
                <a:lnTo>
                  <a:pt x="2154263" y="2572138"/>
                </a:lnTo>
                <a:cubicBezTo>
                  <a:pt x="2154263" y="2569544"/>
                  <a:pt x="2154263" y="2564353"/>
                  <a:pt x="2156861" y="2559162"/>
                </a:cubicBezTo>
                <a:lnTo>
                  <a:pt x="2143171" y="2551221"/>
                </a:lnTo>
                <a:lnTo>
                  <a:pt x="2142908" y="2550726"/>
                </a:lnTo>
                <a:lnTo>
                  <a:pt x="2140219" y="2547986"/>
                </a:lnTo>
                <a:close/>
                <a:moveTo>
                  <a:pt x="1180949" y="2522824"/>
                </a:moveTo>
                <a:cubicBezTo>
                  <a:pt x="1206904" y="2522824"/>
                  <a:pt x="1230265" y="2546182"/>
                  <a:pt x="1227668" y="2572137"/>
                </a:cubicBezTo>
                <a:cubicBezTo>
                  <a:pt x="1227668" y="2579925"/>
                  <a:pt x="1225074" y="2587710"/>
                  <a:pt x="1222477" y="2595498"/>
                </a:cubicBezTo>
                <a:cubicBezTo>
                  <a:pt x="1240647" y="2598092"/>
                  <a:pt x="1253623" y="2611071"/>
                  <a:pt x="1261411" y="2629238"/>
                </a:cubicBezTo>
                <a:cubicBezTo>
                  <a:pt x="1266602" y="2624047"/>
                  <a:pt x="1271793" y="2621453"/>
                  <a:pt x="1279578" y="2621453"/>
                </a:cubicBezTo>
                <a:cubicBezTo>
                  <a:pt x="1295151" y="2621453"/>
                  <a:pt x="1308130" y="2634429"/>
                  <a:pt x="1308130" y="2650002"/>
                </a:cubicBezTo>
                <a:cubicBezTo>
                  <a:pt x="1308130" y="2665575"/>
                  <a:pt x="1295151" y="2678554"/>
                  <a:pt x="1279578" y="2678554"/>
                </a:cubicBezTo>
                <a:cubicBezTo>
                  <a:pt x="1274387" y="2678554"/>
                  <a:pt x="1266602" y="2675957"/>
                  <a:pt x="1261411" y="2670766"/>
                </a:cubicBezTo>
                <a:cubicBezTo>
                  <a:pt x="1258814" y="2678554"/>
                  <a:pt x="1256220" y="2683745"/>
                  <a:pt x="1251029" y="2688936"/>
                </a:cubicBezTo>
                <a:cubicBezTo>
                  <a:pt x="1251029" y="2694127"/>
                  <a:pt x="1251029" y="2696721"/>
                  <a:pt x="1251029" y="2699318"/>
                </a:cubicBezTo>
                <a:cubicBezTo>
                  <a:pt x="1251029" y="2733058"/>
                  <a:pt x="1225074" y="2759013"/>
                  <a:pt x="1191331" y="2759013"/>
                </a:cubicBezTo>
                <a:cubicBezTo>
                  <a:pt x="1157591" y="2759013"/>
                  <a:pt x="1131637" y="2733058"/>
                  <a:pt x="1131637" y="2699318"/>
                </a:cubicBezTo>
                <a:cubicBezTo>
                  <a:pt x="1131637" y="2681148"/>
                  <a:pt x="1139422" y="2665575"/>
                  <a:pt x="1152400" y="2655193"/>
                </a:cubicBezTo>
                <a:cubicBezTo>
                  <a:pt x="1152400" y="2655193"/>
                  <a:pt x="1152400" y="2655193"/>
                  <a:pt x="1152400" y="2652599"/>
                </a:cubicBezTo>
                <a:cubicBezTo>
                  <a:pt x="1152400" y="2639620"/>
                  <a:pt x="1154995" y="2629238"/>
                  <a:pt x="1162782" y="2618856"/>
                </a:cubicBezTo>
                <a:cubicBezTo>
                  <a:pt x="1144613" y="2611071"/>
                  <a:pt x="1131637" y="2592901"/>
                  <a:pt x="1131637" y="2572137"/>
                </a:cubicBezTo>
                <a:cubicBezTo>
                  <a:pt x="1131637" y="2546182"/>
                  <a:pt x="1152400" y="2522824"/>
                  <a:pt x="1180949" y="2522824"/>
                </a:cubicBezTo>
                <a:close/>
                <a:moveTo>
                  <a:pt x="903233" y="2517634"/>
                </a:moveTo>
                <a:cubicBezTo>
                  <a:pt x="929188" y="2517634"/>
                  <a:pt x="952549" y="2538398"/>
                  <a:pt x="952549" y="2566947"/>
                </a:cubicBezTo>
                <a:cubicBezTo>
                  <a:pt x="952549" y="2592902"/>
                  <a:pt x="929188" y="2616263"/>
                  <a:pt x="903233" y="2616263"/>
                </a:cubicBezTo>
                <a:cubicBezTo>
                  <a:pt x="877278" y="2616263"/>
                  <a:pt x="853920" y="2595499"/>
                  <a:pt x="853920" y="2566947"/>
                </a:cubicBezTo>
                <a:cubicBezTo>
                  <a:pt x="853920" y="2538398"/>
                  <a:pt x="877278" y="2517634"/>
                  <a:pt x="903233" y="2517634"/>
                </a:cubicBezTo>
                <a:close/>
                <a:moveTo>
                  <a:pt x="36337" y="2515039"/>
                </a:moveTo>
                <a:cubicBezTo>
                  <a:pt x="44125" y="2515039"/>
                  <a:pt x="49316" y="2520230"/>
                  <a:pt x="49316" y="2528015"/>
                </a:cubicBezTo>
                <a:cubicBezTo>
                  <a:pt x="49316" y="2535803"/>
                  <a:pt x="44125" y="2540994"/>
                  <a:pt x="36337" y="2540994"/>
                </a:cubicBezTo>
                <a:cubicBezTo>
                  <a:pt x="31146" y="2540994"/>
                  <a:pt x="23361" y="2535803"/>
                  <a:pt x="23361" y="2528015"/>
                </a:cubicBezTo>
                <a:cubicBezTo>
                  <a:pt x="23361" y="2520230"/>
                  <a:pt x="28552" y="2515039"/>
                  <a:pt x="36337" y="2515039"/>
                </a:cubicBezTo>
                <a:close/>
                <a:moveTo>
                  <a:pt x="903234" y="2434578"/>
                </a:moveTo>
                <a:cubicBezTo>
                  <a:pt x="921401" y="2434578"/>
                  <a:pt x="934380" y="2450151"/>
                  <a:pt x="934380" y="2465724"/>
                </a:cubicBezTo>
                <a:cubicBezTo>
                  <a:pt x="934380" y="2483891"/>
                  <a:pt x="921401" y="2496870"/>
                  <a:pt x="903234" y="2496870"/>
                </a:cubicBezTo>
                <a:cubicBezTo>
                  <a:pt x="885064" y="2496870"/>
                  <a:pt x="872088" y="2481297"/>
                  <a:pt x="872088" y="2465724"/>
                </a:cubicBezTo>
                <a:cubicBezTo>
                  <a:pt x="872088" y="2447554"/>
                  <a:pt x="887661" y="2434578"/>
                  <a:pt x="903234" y="2434578"/>
                </a:cubicBezTo>
                <a:close/>
                <a:moveTo>
                  <a:pt x="2188007" y="2416408"/>
                </a:moveTo>
                <a:cubicBezTo>
                  <a:pt x="2182815" y="2424196"/>
                  <a:pt x="2177624" y="2431981"/>
                  <a:pt x="2169837" y="2437172"/>
                </a:cubicBezTo>
                <a:cubicBezTo>
                  <a:pt x="2172433" y="2442363"/>
                  <a:pt x="2175027" y="2444959"/>
                  <a:pt x="2175027" y="2450151"/>
                </a:cubicBezTo>
                <a:cubicBezTo>
                  <a:pt x="2175027" y="2457936"/>
                  <a:pt x="2172433" y="2463127"/>
                  <a:pt x="2167242" y="2468318"/>
                </a:cubicBezTo>
                <a:cubicBezTo>
                  <a:pt x="2169837" y="2473509"/>
                  <a:pt x="2169837" y="2476107"/>
                  <a:pt x="2169837" y="2481297"/>
                </a:cubicBezTo>
                <a:cubicBezTo>
                  <a:pt x="2169837" y="2489082"/>
                  <a:pt x="2167242" y="2496870"/>
                  <a:pt x="2164646" y="2502061"/>
                </a:cubicBezTo>
                <a:cubicBezTo>
                  <a:pt x="2175027" y="2504654"/>
                  <a:pt x="2185409" y="2512443"/>
                  <a:pt x="2188007" y="2522825"/>
                </a:cubicBezTo>
                <a:cubicBezTo>
                  <a:pt x="2195792" y="2520228"/>
                  <a:pt x="2200982" y="2517634"/>
                  <a:pt x="2208771" y="2517634"/>
                </a:cubicBezTo>
                <a:cubicBezTo>
                  <a:pt x="2239917" y="2517634"/>
                  <a:pt x="2263274" y="2543589"/>
                  <a:pt x="2263274" y="2572138"/>
                </a:cubicBezTo>
                <a:cubicBezTo>
                  <a:pt x="2263274" y="2574735"/>
                  <a:pt x="2260680" y="2579925"/>
                  <a:pt x="2260680" y="2582520"/>
                </a:cubicBezTo>
                <a:cubicBezTo>
                  <a:pt x="2265871" y="2572138"/>
                  <a:pt x="2276253" y="2566947"/>
                  <a:pt x="2286635" y="2566947"/>
                </a:cubicBezTo>
                <a:cubicBezTo>
                  <a:pt x="2304803" y="2566947"/>
                  <a:pt x="2320375" y="2582520"/>
                  <a:pt x="2320375" y="2600690"/>
                </a:cubicBezTo>
                <a:cubicBezTo>
                  <a:pt x="2320375" y="2618858"/>
                  <a:pt x="2304803" y="2634430"/>
                  <a:pt x="2286635" y="2634430"/>
                </a:cubicBezTo>
                <a:cubicBezTo>
                  <a:pt x="2281444" y="2634430"/>
                  <a:pt x="2276253" y="2634430"/>
                  <a:pt x="2273657" y="2631836"/>
                </a:cubicBezTo>
                <a:lnTo>
                  <a:pt x="2273657" y="2634430"/>
                </a:lnTo>
                <a:cubicBezTo>
                  <a:pt x="2273657" y="2668173"/>
                  <a:pt x="2247702" y="2694127"/>
                  <a:pt x="2213962" y="2694127"/>
                </a:cubicBezTo>
                <a:lnTo>
                  <a:pt x="2211364" y="2694127"/>
                </a:lnTo>
                <a:cubicBezTo>
                  <a:pt x="2213962" y="2696723"/>
                  <a:pt x="2216556" y="2701913"/>
                  <a:pt x="2216556" y="2707104"/>
                </a:cubicBezTo>
                <a:lnTo>
                  <a:pt x="2219153" y="2707104"/>
                </a:lnTo>
                <a:cubicBezTo>
                  <a:pt x="2226938" y="2707104"/>
                  <a:pt x="2232128" y="2712295"/>
                  <a:pt x="2237319" y="2717486"/>
                </a:cubicBezTo>
                <a:cubicBezTo>
                  <a:pt x="2245108" y="2704510"/>
                  <a:pt x="2258083" y="2694127"/>
                  <a:pt x="2273657" y="2688937"/>
                </a:cubicBezTo>
                <a:lnTo>
                  <a:pt x="2273657" y="2683746"/>
                </a:lnTo>
                <a:cubicBezTo>
                  <a:pt x="2273657" y="2673364"/>
                  <a:pt x="2281444" y="2665576"/>
                  <a:pt x="2291827" y="2665576"/>
                </a:cubicBezTo>
                <a:cubicBezTo>
                  <a:pt x="2302208" y="2665576"/>
                  <a:pt x="2309993" y="2673364"/>
                  <a:pt x="2309993" y="2683746"/>
                </a:cubicBezTo>
                <a:cubicBezTo>
                  <a:pt x="2309993" y="2686340"/>
                  <a:pt x="2307399" y="2688937"/>
                  <a:pt x="2307399" y="2691531"/>
                </a:cubicBezTo>
                <a:cubicBezTo>
                  <a:pt x="2315184" y="2694127"/>
                  <a:pt x="2325567" y="2701913"/>
                  <a:pt x="2330758" y="2709701"/>
                </a:cubicBezTo>
                <a:cubicBezTo>
                  <a:pt x="2333354" y="2704510"/>
                  <a:pt x="2335948" y="2699319"/>
                  <a:pt x="2338545" y="2696723"/>
                </a:cubicBezTo>
                <a:cubicBezTo>
                  <a:pt x="2343736" y="2686340"/>
                  <a:pt x="2354119" y="2675958"/>
                  <a:pt x="2369691" y="2675958"/>
                </a:cubicBezTo>
                <a:cubicBezTo>
                  <a:pt x="2377476" y="2675958"/>
                  <a:pt x="2385264" y="2678555"/>
                  <a:pt x="2390455" y="2683746"/>
                </a:cubicBezTo>
                <a:cubicBezTo>
                  <a:pt x="2393049" y="2683746"/>
                  <a:pt x="2398240" y="2681149"/>
                  <a:pt x="2400837" y="2681149"/>
                </a:cubicBezTo>
                <a:cubicBezTo>
                  <a:pt x="2395646" y="2673364"/>
                  <a:pt x="2393049" y="2662981"/>
                  <a:pt x="2390455" y="2652600"/>
                </a:cubicBezTo>
                <a:cubicBezTo>
                  <a:pt x="2382668" y="2650003"/>
                  <a:pt x="2377476" y="2642218"/>
                  <a:pt x="2377476" y="2634430"/>
                </a:cubicBezTo>
                <a:cubicBezTo>
                  <a:pt x="2377476" y="2631836"/>
                  <a:pt x="2380074" y="2629239"/>
                  <a:pt x="2380074" y="2626645"/>
                </a:cubicBezTo>
                <a:cubicBezTo>
                  <a:pt x="2374883" y="2629239"/>
                  <a:pt x="2372285" y="2629239"/>
                  <a:pt x="2367094" y="2629239"/>
                </a:cubicBezTo>
                <a:cubicBezTo>
                  <a:pt x="2364500" y="2634430"/>
                  <a:pt x="2359309" y="2639621"/>
                  <a:pt x="2351521" y="2639621"/>
                </a:cubicBezTo>
                <a:cubicBezTo>
                  <a:pt x="2343736" y="2639621"/>
                  <a:pt x="2335948" y="2631836"/>
                  <a:pt x="2335948" y="2624048"/>
                </a:cubicBezTo>
                <a:lnTo>
                  <a:pt x="2335948" y="2618858"/>
                </a:lnTo>
                <a:cubicBezTo>
                  <a:pt x="2322973" y="2608475"/>
                  <a:pt x="2315184" y="2595499"/>
                  <a:pt x="2315184" y="2574735"/>
                </a:cubicBezTo>
                <a:lnTo>
                  <a:pt x="2315184" y="2564353"/>
                </a:lnTo>
                <a:lnTo>
                  <a:pt x="2312590" y="2561756"/>
                </a:lnTo>
                <a:lnTo>
                  <a:pt x="2309993" y="2561756"/>
                </a:lnTo>
                <a:cubicBezTo>
                  <a:pt x="2297018" y="2561756"/>
                  <a:pt x="2284038" y="2556565"/>
                  <a:pt x="2276253" y="2546183"/>
                </a:cubicBezTo>
                <a:cubicBezTo>
                  <a:pt x="2242511" y="2528015"/>
                  <a:pt x="2221747" y="2491679"/>
                  <a:pt x="2221747" y="2452745"/>
                </a:cubicBezTo>
                <a:cubicBezTo>
                  <a:pt x="2208771" y="2444959"/>
                  <a:pt x="2195792" y="2431981"/>
                  <a:pt x="2188007" y="2416408"/>
                </a:cubicBezTo>
                <a:close/>
                <a:moveTo>
                  <a:pt x="763076" y="2369692"/>
                </a:moveTo>
                <a:cubicBezTo>
                  <a:pt x="786437" y="2369692"/>
                  <a:pt x="807201" y="2390456"/>
                  <a:pt x="807201" y="2413814"/>
                </a:cubicBezTo>
                <a:cubicBezTo>
                  <a:pt x="807201" y="2437175"/>
                  <a:pt x="786437" y="2457939"/>
                  <a:pt x="763076" y="2457939"/>
                </a:cubicBezTo>
                <a:cubicBezTo>
                  <a:pt x="739718" y="2457939"/>
                  <a:pt x="721548" y="2437175"/>
                  <a:pt x="718954" y="2413814"/>
                </a:cubicBezTo>
                <a:cubicBezTo>
                  <a:pt x="718954" y="2390456"/>
                  <a:pt x="739718" y="2369692"/>
                  <a:pt x="763076" y="2369692"/>
                </a:cubicBezTo>
                <a:close/>
                <a:moveTo>
                  <a:pt x="555437" y="2364501"/>
                </a:moveTo>
                <a:cubicBezTo>
                  <a:pt x="597008" y="2364501"/>
                  <a:pt x="630708" y="2398200"/>
                  <a:pt x="630708" y="2439769"/>
                </a:cubicBezTo>
                <a:cubicBezTo>
                  <a:pt x="630708" y="2481341"/>
                  <a:pt x="597008" y="2515040"/>
                  <a:pt x="555437" y="2515040"/>
                </a:cubicBezTo>
                <a:cubicBezTo>
                  <a:pt x="513868" y="2515040"/>
                  <a:pt x="480169" y="2481341"/>
                  <a:pt x="480169" y="2439769"/>
                </a:cubicBezTo>
                <a:cubicBezTo>
                  <a:pt x="480169" y="2398200"/>
                  <a:pt x="513868" y="2364501"/>
                  <a:pt x="555437" y="2364501"/>
                </a:cubicBezTo>
                <a:close/>
                <a:moveTo>
                  <a:pt x="295887" y="2299611"/>
                </a:moveTo>
                <a:cubicBezTo>
                  <a:pt x="308863" y="2299611"/>
                  <a:pt x="321842" y="2312587"/>
                  <a:pt x="321842" y="2325566"/>
                </a:cubicBezTo>
                <a:cubicBezTo>
                  <a:pt x="321842" y="2338542"/>
                  <a:pt x="311460" y="2351521"/>
                  <a:pt x="295887" y="2351521"/>
                </a:cubicBezTo>
                <a:cubicBezTo>
                  <a:pt x="280314" y="2351521"/>
                  <a:pt x="269932" y="2338542"/>
                  <a:pt x="269932" y="2325566"/>
                </a:cubicBezTo>
                <a:cubicBezTo>
                  <a:pt x="269932" y="2312587"/>
                  <a:pt x="282908" y="2299611"/>
                  <a:pt x="295887" y="2299611"/>
                </a:cubicBezTo>
                <a:close/>
                <a:moveTo>
                  <a:pt x="1642949" y="2291826"/>
                </a:moveTo>
                <a:cubicBezTo>
                  <a:pt x="1650737" y="2291826"/>
                  <a:pt x="1658522" y="2294421"/>
                  <a:pt x="1663713" y="2297017"/>
                </a:cubicBezTo>
                <a:cubicBezTo>
                  <a:pt x="1668904" y="2294421"/>
                  <a:pt x="1674095" y="2291826"/>
                  <a:pt x="1679286" y="2291826"/>
                </a:cubicBezTo>
                <a:cubicBezTo>
                  <a:pt x="1694859" y="2291826"/>
                  <a:pt x="1707838" y="2304803"/>
                  <a:pt x="1707838" y="2320376"/>
                </a:cubicBezTo>
                <a:cubicBezTo>
                  <a:pt x="1707838" y="2335949"/>
                  <a:pt x="1697456" y="2346331"/>
                  <a:pt x="1681883" y="2348927"/>
                </a:cubicBezTo>
                <a:cubicBezTo>
                  <a:pt x="1676692" y="2364500"/>
                  <a:pt x="1661119" y="2374882"/>
                  <a:pt x="1642949" y="2374882"/>
                </a:cubicBezTo>
                <a:cubicBezTo>
                  <a:pt x="1616994" y="2374882"/>
                  <a:pt x="1598827" y="2354118"/>
                  <a:pt x="1598827" y="2330758"/>
                </a:cubicBezTo>
                <a:cubicBezTo>
                  <a:pt x="1598827" y="2304803"/>
                  <a:pt x="1619591" y="2286635"/>
                  <a:pt x="1642949" y="2291826"/>
                </a:cubicBezTo>
                <a:close/>
                <a:moveTo>
                  <a:pt x="2522825" y="2265869"/>
                </a:moveTo>
                <a:cubicBezTo>
                  <a:pt x="2517633" y="2271060"/>
                  <a:pt x="2509848" y="2276251"/>
                  <a:pt x="2504657" y="2276251"/>
                </a:cubicBezTo>
                <a:cubicBezTo>
                  <a:pt x="2507251" y="2281443"/>
                  <a:pt x="2507251" y="2284039"/>
                  <a:pt x="2507251" y="2289230"/>
                </a:cubicBezTo>
                <a:lnTo>
                  <a:pt x="2507251" y="2294421"/>
                </a:lnTo>
                <a:cubicBezTo>
                  <a:pt x="2517633" y="2294421"/>
                  <a:pt x="2525421" y="2291824"/>
                  <a:pt x="2535803" y="2291824"/>
                </a:cubicBezTo>
                <a:cubicBezTo>
                  <a:pt x="2540995" y="2291824"/>
                  <a:pt x="2546186" y="2294421"/>
                  <a:pt x="2551376" y="2294421"/>
                </a:cubicBezTo>
                <a:cubicBezTo>
                  <a:pt x="2551376" y="2291824"/>
                  <a:pt x="2553970" y="2291824"/>
                  <a:pt x="2553970" y="2289230"/>
                </a:cubicBezTo>
                <a:lnTo>
                  <a:pt x="2553970" y="2284039"/>
                </a:lnTo>
                <a:cubicBezTo>
                  <a:pt x="2540995" y="2281443"/>
                  <a:pt x="2530612" y="2276251"/>
                  <a:pt x="2522825" y="2265869"/>
                </a:cubicBezTo>
                <a:close/>
                <a:moveTo>
                  <a:pt x="1020033" y="2229535"/>
                </a:moveTo>
                <a:cubicBezTo>
                  <a:pt x="1048582" y="2229535"/>
                  <a:pt x="1069346" y="2252893"/>
                  <a:pt x="1071943" y="2278848"/>
                </a:cubicBezTo>
                <a:cubicBezTo>
                  <a:pt x="1077134" y="2276254"/>
                  <a:pt x="1079728" y="2276254"/>
                  <a:pt x="1082325" y="2276254"/>
                </a:cubicBezTo>
                <a:cubicBezTo>
                  <a:pt x="1095301" y="2276254"/>
                  <a:pt x="1108280" y="2289230"/>
                  <a:pt x="1108280" y="2302209"/>
                </a:cubicBezTo>
                <a:cubicBezTo>
                  <a:pt x="1108280" y="2315185"/>
                  <a:pt x="1097898" y="2328164"/>
                  <a:pt x="1082325" y="2328164"/>
                </a:cubicBezTo>
                <a:cubicBezTo>
                  <a:pt x="1071943" y="2328164"/>
                  <a:pt x="1064155" y="2322973"/>
                  <a:pt x="1056370" y="2325567"/>
                </a:cubicBezTo>
                <a:cubicBezTo>
                  <a:pt x="1056370" y="2325567"/>
                  <a:pt x="1053773" y="2328164"/>
                  <a:pt x="1053773" y="2328164"/>
                </a:cubicBezTo>
                <a:cubicBezTo>
                  <a:pt x="1058964" y="2335949"/>
                  <a:pt x="1061561" y="2346331"/>
                  <a:pt x="1061561" y="2356713"/>
                </a:cubicBezTo>
                <a:cubicBezTo>
                  <a:pt x="1061561" y="2369692"/>
                  <a:pt x="1056370" y="2382668"/>
                  <a:pt x="1048582" y="2393050"/>
                </a:cubicBezTo>
                <a:cubicBezTo>
                  <a:pt x="1064155" y="2395647"/>
                  <a:pt x="1077134" y="2408623"/>
                  <a:pt x="1077134" y="2424196"/>
                </a:cubicBezTo>
                <a:cubicBezTo>
                  <a:pt x="1077134" y="2426793"/>
                  <a:pt x="1077134" y="2426793"/>
                  <a:pt x="1077134" y="2429387"/>
                </a:cubicBezTo>
                <a:cubicBezTo>
                  <a:pt x="1079728" y="2426793"/>
                  <a:pt x="1082325" y="2426793"/>
                  <a:pt x="1084919" y="2426793"/>
                </a:cubicBezTo>
                <a:cubicBezTo>
                  <a:pt x="1103089" y="2426793"/>
                  <a:pt x="1118662" y="2442366"/>
                  <a:pt x="1118662" y="2460533"/>
                </a:cubicBezTo>
                <a:cubicBezTo>
                  <a:pt x="1118662" y="2476106"/>
                  <a:pt x="1105683" y="2491679"/>
                  <a:pt x="1087516" y="2491679"/>
                </a:cubicBezTo>
                <a:cubicBezTo>
                  <a:pt x="1090110" y="2494276"/>
                  <a:pt x="1090110" y="2496870"/>
                  <a:pt x="1090110" y="2499467"/>
                </a:cubicBezTo>
                <a:cubicBezTo>
                  <a:pt x="1090110" y="2509849"/>
                  <a:pt x="1079728" y="2520231"/>
                  <a:pt x="1069346" y="2520231"/>
                </a:cubicBezTo>
                <a:cubicBezTo>
                  <a:pt x="1058964" y="2520231"/>
                  <a:pt x="1048582" y="2509849"/>
                  <a:pt x="1048582" y="2499467"/>
                </a:cubicBezTo>
                <a:cubicBezTo>
                  <a:pt x="1048582" y="2491679"/>
                  <a:pt x="1053773" y="2483894"/>
                  <a:pt x="1061561" y="2481297"/>
                </a:cubicBezTo>
                <a:cubicBezTo>
                  <a:pt x="1056370" y="2473512"/>
                  <a:pt x="1053773" y="2465724"/>
                  <a:pt x="1053773" y="2457939"/>
                </a:cubicBezTo>
                <a:cubicBezTo>
                  <a:pt x="1053773" y="2455342"/>
                  <a:pt x="1053773" y="2455342"/>
                  <a:pt x="1053773" y="2452748"/>
                </a:cubicBezTo>
                <a:cubicBezTo>
                  <a:pt x="1051179" y="2455342"/>
                  <a:pt x="1048582" y="2455342"/>
                  <a:pt x="1045988" y="2455342"/>
                </a:cubicBezTo>
                <a:cubicBezTo>
                  <a:pt x="1027818" y="2455342"/>
                  <a:pt x="1012245" y="2439769"/>
                  <a:pt x="1012245" y="2421602"/>
                </a:cubicBezTo>
                <a:cubicBezTo>
                  <a:pt x="1012245" y="2419005"/>
                  <a:pt x="1014842" y="2416411"/>
                  <a:pt x="1014842" y="2413814"/>
                </a:cubicBezTo>
                <a:cubicBezTo>
                  <a:pt x="1012245" y="2416411"/>
                  <a:pt x="1007054" y="2416411"/>
                  <a:pt x="1001863" y="2416411"/>
                </a:cubicBezTo>
                <a:cubicBezTo>
                  <a:pt x="970717" y="2416411"/>
                  <a:pt x="944762" y="2395647"/>
                  <a:pt x="939571" y="2364501"/>
                </a:cubicBezTo>
                <a:cubicBezTo>
                  <a:pt x="931786" y="2385265"/>
                  <a:pt x="913616" y="2403432"/>
                  <a:pt x="887661" y="2403432"/>
                </a:cubicBezTo>
                <a:cubicBezTo>
                  <a:pt x="856515" y="2403432"/>
                  <a:pt x="833157" y="2380074"/>
                  <a:pt x="833157" y="2348928"/>
                </a:cubicBezTo>
                <a:cubicBezTo>
                  <a:pt x="833157" y="2317782"/>
                  <a:pt x="859112" y="2294421"/>
                  <a:pt x="887661" y="2294421"/>
                </a:cubicBezTo>
                <a:cubicBezTo>
                  <a:pt x="913616" y="2294421"/>
                  <a:pt x="934380" y="2312591"/>
                  <a:pt x="939571" y="2335949"/>
                </a:cubicBezTo>
                <a:cubicBezTo>
                  <a:pt x="944762" y="2317782"/>
                  <a:pt x="955144" y="2302209"/>
                  <a:pt x="970717" y="2294421"/>
                </a:cubicBezTo>
                <a:cubicBezTo>
                  <a:pt x="968123" y="2289230"/>
                  <a:pt x="968123" y="2286636"/>
                  <a:pt x="968123" y="2281445"/>
                </a:cubicBezTo>
                <a:cubicBezTo>
                  <a:pt x="968123" y="2252893"/>
                  <a:pt x="991481" y="2229535"/>
                  <a:pt x="1020033" y="2229535"/>
                </a:cubicBezTo>
                <a:close/>
                <a:moveTo>
                  <a:pt x="1645547" y="2221747"/>
                </a:moveTo>
                <a:cubicBezTo>
                  <a:pt x="1663714" y="2221747"/>
                  <a:pt x="1676693" y="2237320"/>
                  <a:pt x="1676693" y="2252893"/>
                </a:cubicBezTo>
                <a:cubicBezTo>
                  <a:pt x="1676693" y="2271060"/>
                  <a:pt x="1663714" y="2284039"/>
                  <a:pt x="1645547" y="2284039"/>
                </a:cubicBezTo>
                <a:cubicBezTo>
                  <a:pt x="1627377" y="2284039"/>
                  <a:pt x="1614401" y="2268466"/>
                  <a:pt x="1614401" y="2252893"/>
                </a:cubicBezTo>
                <a:cubicBezTo>
                  <a:pt x="1614401" y="2234723"/>
                  <a:pt x="1629974" y="2221747"/>
                  <a:pt x="1645547" y="2221747"/>
                </a:cubicBezTo>
                <a:close/>
                <a:moveTo>
                  <a:pt x="2252893" y="2213959"/>
                </a:moveTo>
                <a:cubicBezTo>
                  <a:pt x="2252893" y="2216556"/>
                  <a:pt x="2250298" y="2216556"/>
                  <a:pt x="2247702" y="2216556"/>
                </a:cubicBezTo>
                <a:cubicBezTo>
                  <a:pt x="2260680" y="2229533"/>
                  <a:pt x="2268465" y="2247702"/>
                  <a:pt x="2268465" y="2265869"/>
                </a:cubicBezTo>
                <a:cubicBezTo>
                  <a:pt x="2268465" y="2281443"/>
                  <a:pt x="2260680" y="2297015"/>
                  <a:pt x="2250298" y="2309994"/>
                </a:cubicBezTo>
                <a:lnTo>
                  <a:pt x="2255489" y="2309994"/>
                </a:lnTo>
                <a:cubicBezTo>
                  <a:pt x="2260680" y="2291824"/>
                  <a:pt x="2278848" y="2276251"/>
                  <a:pt x="2299612" y="2276251"/>
                </a:cubicBezTo>
                <a:lnTo>
                  <a:pt x="2307399" y="2276251"/>
                </a:lnTo>
                <a:cubicBezTo>
                  <a:pt x="2312590" y="2265869"/>
                  <a:pt x="2317781" y="2255488"/>
                  <a:pt x="2325567" y="2247702"/>
                </a:cubicBezTo>
                <a:cubicBezTo>
                  <a:pt x="2320375" y="2250296"/>
                  <a:pt x="2312590" y="2250296"/>
                  <a:pt x="2307399" y="2250296"/>
                </a:cubicBezTo>
                <a:cubicBezTo>
                  <a:pt x="2289229" y="2250296"/>
                  <a:pt x="2273657" y="2237320"/>
                  <a:pt x="2265871" y="2221747"/>
                </a:cubicBezTo>
                <a:cubicBezTo>
                  <a:pt x="2260680" y="2219150"/>
                  <a:pt x="2258083" y="2216556"/>
                  <a:pt x="2252893" y="2213959"/>
                </a:cubicBezTo>
                <a:close/>
                <a:moveTo>
                  <a:pt x="1497605" y="2190600"/>
                </a:moveTo>
                <a:cubicBezTo>
                  <a:pt x="1513178" y="2190600"/>
                  <a:pt x="1523560" y="2200982"/>
                  <a:pt x="1523560" y="2216555"/>
                </a:cubicBezTo>
                <a:cubicBezTo>
                  <a:pt x="1523560" y="2232128"/>
                  <a:pt x="1513178" y="2242510"/>
                  <a:pt x="1497605" y="2242510"/>
                </a:cubicBezTo>
                <a:cubicBezTo>
                  <a:pt x="1482032" y="2242510"/>
                  <a:pt x="1471650" y="2232128"/>
                  <a:pt x="1471650" y="2216555"/>
                </a:cubicBezTo>
                <a:cubicBezTo>
                  <a:pt x="1471650" y="2200982"/>
                  <a:pt x="1482032" y="2190600"/>
                  <a:pt x="1497605" y="2190600"/>
                </a:cubicBezTo>
                <a:close/>
                <a:moveTo>
                  <a:pt x="628111" y="2188006"/>
                </a:moveTo>
                <a:cubicBezTo>
                  <a:pt x="646278" y="2188006"/>
                  <a:pt x="659257" y="2200982"/>
                  <a:pt x="659257" y="2219152"/>
                </a:cubicBezTo>
                <a:cubicBezTo>
                  <a:pt x="659257" y="2237319"/>
                  <a:pt x="646278" y="2250298"/>
                  <a:pt x="628111" y="2250298"/>
                </a:cubicBezTo>
                <a:cubicBezTo>
                  <a:pt x="609941" y="2250298"/>
                  <a:pt x="596965" y="2237319"/>
                  <a:pt x="596965" y="2219152"/>
                </a:cubicBezTo>
                <a:cubicBezTo>
                  <a:pt x="596965" y="2200982"/>
                  <a:pt x="609941" y="2188006"/>
                  <a:pt x="628111" y="2188006"/>
                </a:cubicBezTo>
                <a:close/>
                <a:moveTo>
                  <a:pt x="2232128" y="2175028"/>
                </a:moveTo>
                <a:cubicBezTo>
                  <a:pt x="2229534" y="2175028"/>
                  <a:pt x="2229534" y="2177622"/>
                  <a:pt x="2226938" y="2177622"/>
                </a:cubicBezTo>
                <a:cubicBezTo>
                  <a:pt x="2219153" y="2185410"/>
                  <a:pt x="2211364" y="2193195"/>
                  <a:pt x="2200982" y="2195793"/>
                </a:cubicBezTo>
                <a:cubicBezTo>
                  <a:pt x="2208771" y="2195793"/>
                  <a:pt x="2216556" y="2198387"/>
                  <a:pt x="2224343" y="2200983"/>
                </a:cubicBezTo>
                <a:lnTo>
                  <a:pt x="2224343" y="2195793"/>
                </a:lnTo>
                <a:cubicBezTo>
                  <a:pt x="2224343" y="2188004"/>
                  <a:pt x="2226938" y="2182813"/>
                  <a:pt x="2232128" y="2177622"/>
                </a:cubicBezTo>
                <a:close/>
                <a:moveTo>
                  <a:pt x="2369691" y="2172432"/>
                </a:moveTo>
                <a:cubicBezTo>
                  <a:pt x="2367094" y="2185410"/>
                  <a:pt x="2361904" y="2195793"/>
                  <a:pt x="2354119" y="2206174"/>
                </a:cubicBezTo>
                <a:cubicBezTo>
                  <a:pt x="2354119" y="2216556"/>
                  <a:pt x="2351521" y="2226938"/>
                  <a:pt x="2343736" y="2237320"/>
                </a:cubicBezTo>
                <a:cubicBezTo>
                  <a:pt x="2354119" y="2229533"/>
                  <a:pt x="2367094" y="2226938"/>
                  <a:pt x="2380074" y="2226938"/>
                </a:cubicBezTo>
                <a:lnTo>
                  <a:pt x="2380074" y="2221747"/>
                </a:lnTo>
                <a:cubicBezTo>
                  <a:pt x="2380074" y="2211365"/>
                  <a:pt x="2385264" y="2203577"/>
                  <a:pt x="2393049" y="2198387"/>
                </a:cubicBezTo>
                <a:cubicBezTo>
                  <a:pt x="2393049" y="2193195"/>
                  <a:pt x="2393049" y="2188004"/>
                  <a:pt x="2395646" y="2182813"/>
                </a:cubicBezTo>
                <a:cubicBezTo>
                  <a:pt x="2387859" y="2180219"/>
                  <a:pt x="2380074" y="2177622"/>
                  <a:pt x="2374883" y="2172432"/>
                </a:cubicBezTo>
                <a:close/>
                <a:moveTo>
                  <a:pt x="892851" y="2167243"/>
                </a:moveTo>
                <a:cubicBezTo>
                  <a:pt x="911018" y="2167243"/>
                  <a:pt x="923997" y="2180219"/>
                  <a:pt x="923997" y="2198389"/>
                </a:cubicBezTo>
                <a:cubicBezTo>
                  <a:pt x="923997" y="2216556"/>
                  <a:pt x="911018" y="2229535"/>
                  <a:pt x="892851" y="2229535"/>
                </a:cubicBezTo>
                <a:cubicBezTo>
                  <a:pt x="874681" y="2229535"/>
                  <a:pt x="861705" y="2216556"/>
                  <a:pt x="861705" y="2198389"/>
                </a:cubicBezTo>
                <a:cubicBezTo>
                  <a:pt x="861705" y="2182816"/>
                  <a:pt x="877278" y="2167243"/>
                  <a:pt x="892851" y="2167243"/>
                </a:cubicBezTo>
                <a:close/>
                <a:moveTo>
                  <a:pt x="1559895" y="2149073"/>
                </a:moveTo>
                <a:cubicBezTo>
                  <a:pt x="1578062" y="2149073"/>
                  <a:pt x="1591041" y="2162049"/>
                  <a:pt x="1591041" y="2180219"/>
                </a:cubicBezTo>
                <a:cubicBezTo>
                  <a:pt x="1591041" y="2198386"/>
                  <a:pt x="1578062" y="2211365"/>
                  <a:pt x="1559895" y="2211365"/>
                </a:cubicBezTo>
                <a:cubicBezTo>
                  <a:pt x="1541725" y="2211365"/>
                  <a:pt x="1526152" y="2195792"/>
                  <a:pt x="1528749" y="2180219"/>
                </a:cubicBezTo>
                <a:cubicBezTo>
                  <a:pt x="1528749" y="2162049"/>
                  <a:pt x="1541725" y="2149073"/>
                  <a:pt x="1559895" y="2149073"/>
                </a:cubicBezTo>
                <a:close/>
                <a:moveTo>
                  <a:pt x="1004460" y="2141288"/>
                </a:moveTo>
                <a:cubicBezTo>
                  <a:pt x="1017436" y="2141288"/>
                  <a:pt x="1030415" y="2151670"/>
                  <a:pt x="1030415" y="2167243"/>
                </a:cubicBezTo>
                <a:cubicBezTo>
                  <a:pt x="1030415" y="2180219"/>
                  <a:pt x="1020033" y="2193198"/>
                  <a:pt x="1004460" y="2193198"/>
                </a:cubicBezTo>
                <a:cubicBezTo>
                  <a:pt x="991481" y="2193198"/>
                  <a:pt x="978505" y="2180219"/>
                  <a:pt x="978505" y="2167243"/>
                </a:cubicBezTo>
                <a:cubicBezTo>
                  <a:pt x="978505" y="2154264"/>
                  <a:pt x="988887" y="2141288"/>
                  <a:pt x="1004460" y="2141288"/>
                </a:cubicBezTo>
                <a:close/>
                <a:moveTo>
                  <a:pt x="604750" y="2107544"/>
                </a:moveTo>
                <a:cubicBezTo>
                  <a:pt x="620323" y="2107544"/>
                  <a:pt x="633302" y="2120520"/>
                  <a:pt x="633302" y="2136093"/>
                </a:cubicBezTo>
                <a:cubicBezTo>
                  <a:pt x="633302" y="2151666"/>
                  <a:pt x="620323" y="2164645"/>
                  <a:pt x="604750" y="2164645"/>
                </a:cubicBezTo>
                <a:cubicBezTo>
                  <a:pt x="589177" y="2164645"/>
                  <a:pt x="576201" y="2151666"/>
                  <a:pt x="576201" y="2136093"/>
                </a:cubicBezTo>
                <a:cubicBezTo>
                  <a:pt x="576201" y="2120520"/>
                  <a:pt x="589177" y="2107544"/>
                  <a:pt x="604750" y="2107544"/>
                </a:cubicBezTo>
                <a:close/>
                <a:moveTo>
                  <a:pt x="1090109" y="2097163"/>
                </a:moveTo>
                <a:cubicBezTo>
                  <a:pt x="1097894" y="2097163"/>
                  <a:pt x="1105682" y="2104948"/>
                  <a:pt x="1105682" y="2112736"/>
                </a:cubicBezTo>
                <a:cubicBezTo>
                  <a:pt x="1105682" y="2123118"/>
                  <a:pt x="1097894" y="2128309"/>
                  <a:pt x="1090109" y="2128309"/>
                </a:cubicBezTo>
                <a:cubicBezTo>
                  <a:pt x="1082321" y="2128309"/>
                  <a:pt x="1074536" y="2120521"/>
                  <a:pt x="1074536" y="2112736"/>
                </a:cubicBezTo>
                <a:cubicBezTo>
                  <a:pt x="1074536" y="2104948"/>
                  <a:pt x="1082321" y="2097163"/>
                  <a:pt x="1090109" y="2097163"/>
                </a:cubicBezTo>
                <a:close/>
                <a:moveTo>
                  <a:pt x="443831" y="2073804"/>
                </a:moveTo>
                <a:cubicBezTo>
                  <a:pt x="490550" y="2073804"/>
                  <a:pt x="526887" y="2110141"/>
                  <a:pt x="526887" y="2156860"/>
                </a:cubicBezTo>
                <a:cubicBezTo>
                  <a:pt x="526887" y="2203579"/>
                  <a:pt x="490550" y="2239916"/>
                  <a:pt x="443831" y="2239916"/>
                </a:cubicBezTo>
                <a:cubicBezTo>
                  <a:pt x="397112" y="2239916"/>
                  <a:pt x="360775" y="2203579"/>
                  <a:pt x="360775" y="2156860"/>
                </a:cubicBezTo>
                <a:cubicBezTo>
                  <a:pt x="360775" y="2110141"/>
                  <a:pt x="397112" y="2073804"/>
                  <a:pt x="443831" y="2073804"/>
                </a:cubicBezTo>
                <a:close/>
                <a:moveTo>
                  <a:pt x="114201" y="2071208"/>
                </a:moveTo>
                <a:cubicBezTo>
                  <a:pt x="176493" y="2071208"/>
                  <a:pt x="228403" y="2123118"/>
                  <a:pt x="228403" y="2185410"/>
                </a:cubicBezTo>
                <a:cubicBezTo>
                  <a:pt x="228403" y="2247702"/>
                  <a:pt x="176493" y="2299612"/>
                  <a:pt x="114201" y="2299612"/>
                </a:cubicBezTo>
                <a:cubicBezTo>
                  <a:pt x="49313" y="2299612"/>
                  <a:pt x="0" y="2250296"/>
                  <a:pt x="0" y="2185410"/>
                </a:cubicBezTo>
                <a:cubicBezTo>
                  <a:pt x="0" y="2123118"/>
                  <a:pt x="51909" y="2071208"/>
                  <a:pt x="114201" y="2071208"/>
                </a:cubicBezTo>
                <a:close/>
                <a:moveTo>
                  <a:pt x="321841" y="2055635"/>
                </a:moveTo>
                <a:cubicBezTo>
                  <a:pt x="332223" y="2055635"/>
                  <a:pt x="340011" y="2063420"/>
                  <a:pt x="340011" y="2073802"/>
                </a:cubicBezTo>
                <a:cubicBezTo>
                  <a:pt x="340011" y="2084184"/>
                  <a:pt x="332223" y="2091972"/>
                  <a:pt x="321841" y="2091972"/>
                </a:cubicBezTo>
                <a:cubicBezTo>
                  <a:pt x="311459" y="2091972"/>
                  <a:pt x="303674" y="2084184"/>
                  <a:pt x="303674" y="2073802"/>
                </a:cubicBezTo>
                <a:cubicBezTo>
                  <a:pt x="303674" y="2063420"/>
                  <a:pt x="311459" y="2055635"/>
                  <a:pt x="321841" y="2055635"/>
                </a:cubicBezTo>
                <a:close/>
                <a:moveTo>
                  <a:pt x="921404" y="2050444"/>
                </a:moveTo>
                <a:cubicBezTo>
                  <a:pt x="931786" y="2050444"/>
                  <a:pt x="942168" y="2060826"/>
                  <a:pt x="942168" y="2071208"/>
                </a:cubicBezTo>
                <a:cubicBezTo>
                  <a:pt x="942168" y="2081590"/>
                  <a:pt x="934380" y="2091972"/>
                  <a:pt x="921404" y="2091972"/>
                </a:cubicBezTo>
                <a:cubicBezTo>
                  <a:pt x="911022" y="2091972"/>
                  <a:pt x="900640" y="2084184"/>
                  <a:pt x="900640" y="2071208"/>
                </a:cubicBezTo>
                <a:cubicBezTo>
                  <a:pt x="900640" y="2058229"/>
                  <a:pt x="911022" y="2047847"/>
                  <a:pt x="921404" y="2050444"/>
                </a:cubicBezTo>
                <a:close/>
                <a:moveTo>
                  <a:pt x="1671501" y="2040062"/>
                </a:moveTo>
                <a:cubicBezTo>
                  <a:pt x="1681883" y="2040062"/>
                  <a:pt x="1689671" y="2047847"/>
                  <a:pt x="1689671" y="2058229"/>
                </a:cubicBezTo>
                <a:cubicBezTo>
                  <a:pt x="1689671" y="2066017"/>
                  <a:pt x="1681883" y="2073802"/>
                  <a:pt x="1671501" y="2076399"/>
                </a:cubicBezTo>
                <a:cubicBezTo>
                  <a:pt x="1661119" y="2076399"/>
                  <a:pt x="1653334" y="2068611"/>
                  <a:pt x="1653334" y="2058229"/>
                </a:cubicBezTo>
                <a:cubicBezTo>
                  <a:pt x="1653334" y="2047847"/>
                  <a:pt x="1661119" y="2040062"/>
                  <a:pt x="1671501" y="2040062"/>
                </a:cubicBezTo>
                <a:close/>
                <a:moveTo>
                  <a:pt x="1775321" y="2029681"/>
                </a:moveTo>
                <a:cubicBezTo>
                  <a:pt x="1777918" y="2034871"/>
                  <a:pt x="1780512" y="2040062"/>
                  <a:pt x="1780512" y="2047847"/>
                </a:cubicBezTo>
                <a:lnTo>
                  <a:pt x="1788299" y="2032275"/>
                </a:lnTo>
                <a:cubicBezTo>
                  <a:pt x="1785703" y="2032275"/>
                  <a:pt x="1780512" y="2032275"/>
                  <a:pt x="1775321" y="2029681"/>
                </a:cubicBezTo>
                <a:close/>
                <a:moveTo>
                  <a:pt x="2247702" y="2003726"/>
                </a:moveTo>
                <a:cubicBezTo>
                  <a:pt x="2245108" y="2027083"/>
                  <a:pt x="2226938" y="2045253"/>
                  <a:pt x="2203579" y="2045253"/>
                </a:cubicBezTo>
                <a:cubicBezTo>
                  <a:pt x="2180218" y="2045253"/>
                  <a:pt x="2162052" y="2029681"/>
                  <a:pt x="2159455" y="2006320"/>
                </a:cubicBezTo>
                <a:cubicBezTo>
                  <a:pt x="2151669" y="2032275"/>
                  <a:pt x="2128308" y="2050444"/>
                  <a:pt x="2099759" y="2050444"/>
                </a:cubicBezTo>
                <a:lnTo>
                  <a:pt x="2089377" y="2050444"/>
                </a:lnTo>
                <a:cubicBezTo>
                  <a:pt x="2084186" y="2094566"/>
                  <a:pt x="2047850" y="2128309"/>
                  <a:pt x="2001131" y="2128309"/>
                </a:cubicBezTo>
                <a:cubicBezTo>
                  <a:pt x="1993343" y="2128309"/>
                  <a:pt x="1988151" y="2128309"/>
                  <a:pt x="1980366" y="2125712"/>
                </a:cubicBezTo>
                <a:cubicBezTo>
                  <a:pt x="1969985" y="2138691"/>
                  <a:pt x="1951815" y="2149073"/>
                  <a:pt x="1931050" y="2149073"/>
                </a:cubicBezTo>
                <a:lnTo>
                  <a:pt x="1920669" y="2159455"/>
                </a:lnTo>
                <a:cubicBezTo>
                  <a:pt x="1923265" y="2156858"/>
                  <a:pt x="1925860" y="2156858"/>
                  <a:pt x="1928456" y="2156858"/>
                </a:cubicBezTo>
                <a:cubicBezTo>
                  <a:pt x="1946624" y="2156858"/>
                  <a:pt x="1962196" y="2172432"/>
                  <a:pt x="1962196" y="2190601"/>
                </a:cubicBezTo>
                <a:cubicBezTo>
                  <a:pt x="1962196" y="2208768"/>
                  <a:pt x="1946624" y="2224341"/>
                  <a:pt x="1928456" y="2224341"/>
                </a:cubicBezTo>
                <a:cubicBezTo>
                  <a:pt x="1910287" y="2224341"/>
                  <a:pt x="1894714" y="2208768"/>
                  <a:pt x="1894714" y="2190601"/>
                </a:cubicBezTo>
                <a:cubicBezTo>
                  <a:pt x="1894714" y="2182813"/>
                  <a:pt x="1897310" y="2175028"/>
                  <a:pt x="1902501" y="2169837"/>
                </a:cubicBezTo>
                <a:cubicBezTo>
                  <a:pt x="1889523" y="2177622"/>
                  <a:pt x="1876547" y="2180219"/>
                  <a:pt x="1860974" y="2180219"/>
                </a:cubicBezTo>
                <a:lnTo>
                  <a:pt x="1853185" y="2180219"/>
                </a:lnTo>
                <a:cubicBezTo>
                  <a:pt x="1853185" y="2203577"/>
                  <a:pt x="1840209" y="2221747"/>
                  <a:pt x="1819445" y="2232129"/>
                </a:cubicBezTo>
                <a:cubicBezTo>
                  <a:pt x="1827231" y="2239914"/>
                  <a:pt x="1832422" y="2250296"/>
                  <a:pt x="1835019" y="2263275"/>
                </a:cubicBezTo>
                <a:cubicBezTo>
                  <a:pt x="1840209" y="2265869"/>
                  <a:pt x="1845400" y="2271060"/>
                  <a:pt x="1847994" y="2276251"/>
                </a:cubicBezTo>
                <a:cubicBezTo>
                  <a:pt x="1860974" y="2260679"/>
                  <a:pt x="1876547" y="2250296"/>
                  <a:pt x="1897310" y="2245105"/>
                </a:cubicBezTo>
                <a:cubicBezTo>
                  <a:pt x="1905095" y="2239914"/>
                  <a:pt x="1912884" y="2237320"/>
                  <a:pt x="1920669" y="2237320"/>
                </a:cubicBezTo>
                <a:cubicBezTo>
                  <a:pt x="1931050" y="2237320"/>
                  <a:pt x="1938839" y="2242511"/>
                  <a:pt x="1946624" y="2247702"/>
                </a:cubicBezTo>
                <a:cubicBezTo>
                  <a:pt x="1967388" y="2252893"/>
                  <a:pt x="1985557" y="2268466"/>
                  <a:pt x="1998534" y="2286633"/>
                </a:cubicBezTo>
                <a:lnTo>
                  <a:pt x="2003725" y="2281443"/>
                </a:lnTo>
                <a:cubicBezTo>
                  <a:pt x="1993343" y="2271060"/>
                  <a:pt x="1988151" y="2258084"/>
                  <a:pt x="1988151" y="2242511"/>
                </a:cubicBezTo>
                <a:cubicBezTo>
                  <a:pt x="1988151" y="2211365"/>
                  <a:pt x="2011512" y="2188004"/>
                  <a:pt x="2040061" y="2185410"/>
                </a:cubicBezTo>
                <a:cubicBezTo>
                  <a:pt x="2047850" y="2175028"/>
                  <a:pt x="2058231" y="2167240"/>
                  <a:pt x="2071207" y="2162049"/>
                </a:cubicBezTo>
                <a:cubicBezTo>
                  <a:pt x="2060826" y="2156858"/>
                  <a:pt x="2053041" y="2149073"/>
                  <a:pt x="2053041" y="2136094"/>
                </a:cubicBezTo>
                <a:cubicBezTo>
                  <a:pt x="2053041" y="2123118"/>
                  <a:pt x="2066016" y="2110139"/>
                  <a:pt x="2081590" y="2110139"/>
                </a:cubicBezTo>
                <a:cubicBezTo>
                  <a:pt x="2097162" y="2110139"/>
                  <a:pt x="2107545" y="2123118"/>
                  <a:pt x="2104951" y="2136094"/>
                </a:cubicBezTo>
                <a:cubicBezTo>
                  <a:pt x="2104951" y="2146477"/>
                  <a:pt x="2099759" y="2154264"/>
                  <a:pt x="2091971" y="2159455"/>
                </a:cubicBezTo>
                <a:lnTo>
                  <a:pt x="2094568" y="2159455"/>
                </a:lnTo>
                <a:cubicBezTo>
                  <a:pt x="2102353" y="2146477"/>
                  <a:pt x="2112736" y="2138691"/>
                  <a:pt x="2128308" y="2133500"/>
                </a:cubicBezTo>
                <a:cubicBezTo>
                  <a:pt x="2120523" y="2125712"/>
                  <a:pt x="2112736" y="2117927"/>
                  <a:pt x="2112736" y="2104948"/>
                </a:cubicBezTo>
                <a:cubicBezTo>
                  <a:pt x="2112736" y="2086781"/>
                  <a:pt x="2128308" y="2071208"/>
                  <a:pt x="2146478" y="2071208"/>
                </a:cubicBezTo>
                <a:cubicBezTo>
                  <a:pt x="2164646" y="2071208"/>
                  <a:pt x="2180218" y="2086781"/>
                  <a:pt x="2180218" y="2104948"/>
                </a:cubicBezTo>
                <a:lnTo>
                  <a:pt x="2180218" y="2107545"/>
                </a:lnTo>
                <a:lnTo>
                  <a:pt x="2185409" y="2107545"/>
                </a:lnTo>
                <a:cubicBezTo>
                  <a:pt x="2195792" y="2107545"/>
                  <a:pt x="2203579" y="2110139"/>
                  <a:pt x="2211364" y="2115331"/>
                </a:cubicBezTo>
                <a:cubicBezTo>
                  <a:pt x="2221747" y="2115331"/>
                  <a:pt x="2229534" y="2120522"/>
                  <a:pt x="2234725" y="2128309"/>
                </a:cubicBezTo>
                <a:cubicBezTo>
                  <a:pt x="2237319" y="2120522"/>
                  <a:pt x="2242511" y="2115331"/>
                  <a:pt x="2247702" y="2110139"/>
                </a:cubicBezTo>
                <a:cubicBezTo>
                  <a:pt x="2237319" y="2102354"/>
                  <a:pt x="2232128" y="2089376"/>
                  <a:pt x="2232128" y="2073802"/>
                </a:cubicBezTo>
                <a:cubicBezTo>
                  <a:pt x="2232128" y="2060826"/>
                  <a:pt x="2237319" y="2050444"/>
                  <a:pt x="2245108" y="2040062"/>
                </a:cubicBezTo>
                <a:lnTo>
                  <a:pt x="2245108" y="2029681"/>
                </a:lnTo>
                <a:cubicBezTo>
                  <a:pt x="2245108" y="2021892"/>
                  <a:pt x="2247702" y="2011510"/>
                  <a:pt x="2250298" y="2003726"/>
                </a:cubicBezTo>
                <a:close/>
                <a:moveTo>
                  <a:pt x="1466455" y="1975176"/>
                </a:moveTo>
                <a:cubicBezTo>
                  <a:pt x="1484625" y="1975176"/>
                  <a:pt x="1500198" y="1990749"/>
                  <a:pt x="1500198" y="2008916"/>
                </a:cubicBezTo>
                <a:cubicBezTo>
                  <a:pt x="1500198" y="2027086"/>
                  <a:pt x="1484625" y="2042659"/>
                  <a:pt x="1466455" y="2042659"/>
                </a:cubicBezTo>
                <a:cubicBezTo>
                  <a:pt x="1448288" y="2042659"/>
                  <a:pt x="1432715" y="2027086"/>
                  <a:pt x="1432715" y="2008916"/>
                </a:cubicBezTo>
                <a:cubicBezTo>
                  <a:pt x="1432715" y="1990749"/>
                  <a:pt x="1448288" y="1975176"/>
                  <a:pt x="1466455" y="1975176"/>
                </a:cubicBezTo>
                <a:close/>
                <a:moveTo>
                  <a:pt x="2172433" y="1951815"/>
                </a:moveTo>
                <a:cubicBezTo>
                  <a:pt x="2172433" y="1962197"/>
                  <a:pt x="2172433" y="1967388"/>
                  <a:pt x="2169837" y="1975173"/>
                </a:cubicBezTo>
                <a:cubicBezTo>
                  <a:pt x="2172433" y="1969982"/>
                  <a:pt x="2177624" y="1967388"/>
                  <a:pt x="2180218" y="1964791"/>
                </a:cubicBezTo>
                <a:cubicBezTo>
                  <a:pt x="2177624" y="1959600"/>
                  <a:pt x="2175027" y="1957006"/>
                  <a:pt x="2172433" y="1951815"/>
                </a:cubicBezTo>
                <a:close/>
                <a:moveTo>
                  <a:pt x="2387859" y="1915478"/>
                </a:moveTo>
                <a:cubicBezTo>
                  <a:pt x="2377476" y="1928455"/>
                  <a:pt x="2367094" y="1936242"/>
                  <a:pt x="2351521" y="1938836"/>
                </a:cubicBezTo>
                <a:lnTo>
                  <a:pt x="2351521" y="1944027"/>
                </a:lnTo>
                <a:cubicBezTo>
                  <a:pt x="2364500" y="1944027"/>
                  <a:pt x="2374883" y="1949219"/>
                  <a:pt x="2385264" y="1954410"/>
                </a:cubicBezTo>
                <a:cubicBezTo>
                  <a:pt x="2385264" y="1951815"/>
                  <a:pt x="2387859" y="1951815"/>
                  <a:pt x="2390455" y="1951815"/>
                </a:cubicBezTo>
                <a:lnTo>
                  <a:pt x="2390455" y="1941433"/>
                </a:lnTo>
                <a:cubicBezTo>
                  <a:pt x="2390455" y="1933645"/>
                  <a:pt x="2390455" y="1925860"/>
                  <a:pt x="2393049" y="1918072"/>
                </a:cubicBezTo>
                <a:cubicBezTo>
                  <a:pt x="2390455" y="1915478"/>
                  <a:pt x="2390455" y="1915478"/>
                  <a:pt x="2387859" y="1915478"/>
                </a:cubicBezTo>
                <a:close/>
                <a:moveTo>
                  <a:pt x="942168" y="1915477"/>
                </a:moveTo>
                <a:cubicBezTo>
                  <a:pt x="955144" y="1915477"/>
                  <a:pt x="968123" y="1925859"/>
                  <a:pt x="968123" y="1941432"/>
                </a:cubicBezTo>
                <a:cubicBezTo>
                  <a:pt x="968123" y="1954408"/>
                  <a:pt x="957741" y="1967387"/>
                  <a:pt x="942168" y="1967387"/>
                </a:cubicBezTo>
                <a:cubicBezTo>
                  <a:pt x="929189" y="1967387"/>
                  <a:pt x="916213" y="1957005"/>
                  <a:pt x="916213" y="1941432"/>
                </a:cubicBezTo>
                <a:cubicBezTo>
                  <a:pt x="916213" y="1928453"/>
                  <a:pt x="926595" y="1915477"/>
                  <a:pt x="942168" y="1915477"/>
                </a:cubicBezTo>
                <a:close/>
                <a:moveTo>
                  <a:pt x="617729" y="1915477"/>
                </a:moveTo>
                <a:cubicBezTo>
                  <a:pt x="641087" y="1915477"/>
                  <a:pt x="659257" y="1933644"/>
                  <a:pt x="659257" y="1957005"/>
                </a:cubicBezTo>
                <a:cubicBezTo>
                  <a:pt x="659257" y="1980363"/>
                  <a:pt x="641087" y="1998533"/>
                  <a:pt x="617729" y="1998533"/>
                </a:cubicBezTo>
                <a:cubicBezTo>
                  <a:pt x="594368" y="1998533"/>
                  <a:pt x="576201" y="1980363"/>
                  <a:pt x="576201" y="1957005"/>
                </a:cubicBezTo>
                <a:cubicBezTo>
                  <a:pt x="576201" y="1933644"/>
                  <a:pt x="594368" y="1915477"/>
                  <a:pt x="617729" y="1915477"/>
                </a:cubicBezTo>
                <a:close/>
                <a:moveTo>
                  <a:pt x="1539130" y="1912884"/>
                </a:moveTo>
                <a:cubicBezTo>
                  <a:pt x="1559894" y="1912884"/>
                  <a:pt x="1578064" y="1931051"/>
                  <a:pt x="1578064" y="1951815"/>
                </a:cubicBezTo>
                <a:cubicBezTo>
                  <a:pt x="1578064" y="1972579"/>
                  <a:pt x="1559894" y="1990749"/>
                  <a:pt x="1539130" y="1990749"/>
                </a:cubicBezTo>
                <a:cubicBezTo>
                  <a:pt x="1518366" y="1990749"/>
                  <a:pt x="1500199" y="1972579"/>
                  <a:pt x="1500199" y="1951815"/>
                </a:cubicBezTo>
                <a:cubicBezTo>
                  <a:pt x="1500199" y="1931051"/>
                  <a:pt x="1518366" y="1912884"/>
                  <a:pt x="1539130" y="1912884"/>
                </a:cubicBezTo>
                <a:close/>
                <a:moveTo>
                  <a:pt x="1889523" y="1873950"/>
                </a:moveTo>
                <a:cubicBezTo>
                  <a:pt x="1886929" y="1873950"/>
                  <a:pt x="1884332" y="1876544"/>
                  <a:pt x="1881738" y="1876544"/>
                </a:cubicBezTo>
                <a:cubicBezTo>
                  <a:pt x="1873949" y="1897309"/>
                  <a:pt x="1855783" y="1910287"/>
                  <a:pt x="1832422" y="1910287"/>
                </a:cubicBezTo>
                <a:lnTo>
                  <a:pt x="1827231" y="1910287"/>
                </a:lnTo>
                <a:cubicBezTo>
                  <a:pt x="1842804" y="1920670"/>
                  <a:pt x="1855783" y="1938836"/>
                  <a:pt x="1858377" y="1959600"/>
                </a:cubicBezTo>
                <a:cubicBezTo>
                  <a:pt x="1871355" y="1933645"/>
                  <a:pt x="1889523" y="1915478"/>
                  <a:pt x="1915478" y="1902499"/>
                </a:cubicBezTo>
                <a:cubicBezTo>
                  <a:pt x="1905095" y="1894714"/>
                  <a:pt x="1894714" y="1886926"/>
                  <a:pt x="1889523" y="1873950"/>
                </a:cubicBezTo>
                <a:close/>
                <a:moveTo>
                  <a:pt x="1383402" y="1816849"/>
                </a:moveTo>
                <a:cubicBezTo>
                  <a:pt x="1404166" y="1816849"/>
                  <a:pt x="1424930" y="1824634"/>
                  <a:pt x="1437906" y="1840207"/>
                </a:cubicBezTo>
                <a:cubicBezTo>
                  <a:pt x="1466458" y="1847995"/>
                  <a:pt x="1487222" y="1873950"/>
                  <a:pt x="1487222" y="1905096"/>
                </a:cubicBezTo>
                <a:cubicBezTo>
                  <a:pt x="1487222" y="1944027"/>
                  <a:pt x="1456076" y="1972579"/>
                  <a:pt x="1419739" y="1972579"/>
                </a:cubicBezTo>
                <a:cubicBezTo>
                  <a:pt x="1411951" y="1972579"/>
                  <a:pt x="1404166" y="1969982"/>
                  <a:pt x="1396378" y="1967388"/>
                </a:cubicBezTo>
                <a:cubicBezTo>
                  <a:pt x="1391187" y="1967388"/>
                  <a:pt x="1388593" y="1967388"/>
                  <a:pt x="1385996" y="1967388"/>
                </a:cubicBezTo>
                <a:cubicBezTo>
                  <a:pt x="1388593" y="1969982"/>
                  <a:pt x="1388593" y="1975173"/>
                  <a:pt x="1388593" y="1980364"/>
                </a:cubicBezTo>
                <a:cubicBezTo>
                  <a:pt x="1388593" y="2003725"/>
                  <a:pt x="1370423" y="2021892"/>
                  <a:pt x="1347065" y="2021892"/>
                </a:cubicBezTo>
                <a:cubicBezTo>
                  <a:pt x="1323705" y="2021892"/>
                  <a:pt x="1305538" y="2003725"/>
                  <a:pt x="1305538" y="1980364"/>
                </a:cubicBezTo>
                <a:cubicBezTo>
                  <a:pt x="1305538" y="1964791"/>
                  <a:pt x="1315920" y="1951815"/>
                  <a:pt x="1328896" y="1944027"/>
                </a:cubicBezTo>
                <a:cubicBezTo>
                  <a:pt x="1315920" y="1931051"/>
                  <a:pt x="1308132" y="1912881"/>
                  <a:pt x="1308132" y="1892117"/>
                </a:cubicBezTo>
                <a:cubicBezTo>
                  <a:pt x="1308132" y="1850589"/>
                  <a:pt x="1341874" y="1816849"/>
                  <a:pt x="1383402" y="1816849"/>
                </a:cubicBezTo>
                <a:close/>
                <a:moveTo>
                  <a:pt x="1121255" y="1811658"/>
                </a:moveTo>
                <a:cubicBezTo>
                  <a:pt x="1162783" y="1811658"/>
                  <a:pt x="1196526" y="1845398"/>
                  <a:pt x="1196526" y="1886926"/>
                </a:cubicBezTo>
                <a:cubicBezTo>
                  <a:pt x="1196526" y="1928454"/>
                  <a:pt x="1162783" y="1962196"/>
                  <a:pt x="1121255" y="1962196"/>
                </a:cubicBezTo>
                <a:cubicBezTo>
                  <a:pt x="1118661" y="1962196"/>
                  <a:pt x="1113470" y="1962196"/>
                  <a:pt x="1110873" y="1962196"/>
                </a:cubicBezTo>
                <a:cubicBezTo>
                  <a:pt x="1110873" y="1964790"/>
                  <a:pt x="1113470" y="1969981"/>
                  <a:pt x="1113470" y="1975172"/>
                </a:cubicBezTo>
                <a:cubicBezTo>
                  <a:pt x="1113470" y="1990745"/>
                  <a:pt x="1100491" y="2003724"/>
                  <a:pt x="1084918" y="2003724"/>
                </a:cubicBezTo>
                <a:cubicBezTo>
                  <a:pt x="1069345" y="2003724"/>
                  <a:pt x="1056369" y="1990745"/>
                  <a:pt x="1056369" y="1975172"/>
                </a:cubicBezTo>
                <a:cubicBezTo>
                  <a:pt x="1056369" y="1962196"/>
                  <a:pt x="1064154" y="1949217"/>
                  <a:pt x="1077133" y="1946623"/>
                </a:cubicBezTo>
                <a:cubicBezTo>
                  <a:pt x="1058963" y="1933645"/>
                  <a:pt x="1045987" y="1912881"/>
                  <a:pt x="1045987" y="1886926"/>
                </a:cubicBezTo>
                <a:cubicBezTo>
                  <a:pt x="1045987" y="1845398"/>
                  <a:pt x="1079727" y="1811658"/>
                  <a:pt x="1121255" y="1811658"/>
                </a:cubicBezTo>
                <a:close/>
                <a:moveTo>
                  <a:pt x="238786" y="1806467"/>
                </a:moveTo>
                <a:cubicBezTo>
                  <a:pt x="256953" y="1806467"/>
                  <a:pt x="269932" y="1822040"/>
                  <a:pt x="269932" y="1837613"/>
                </a:cubicBezTo>
                <a:cubicBezTo>
                  <a:pt x="269932" y="1855780"/>
                  <a:pt x="254359" y="1868759"/>
                  <a:pt x="238786" y="1868759"/>
                </a:cubicBezTo>
                <a:cubicBezTo>
                  <a:pt x="223213" y="1868759"/>
                  <a:pt x="210234" y="1855780"/>
                  <a:pt x="207640" y="1837613"/>
                </a:cubicBezTo>
                <a:cubicBezTo>
                  <a:pt x="207640" y="1819443"/>
                  <a:pt x="223213" y="1806467"/>
                  <a:pt x="238786" y="1806467"/>
                </a:cubicBezTo>
                <a:close/>
                <a:moveTo>
                  <a:pt x="2053041" y="1790894"/>
                </a:moveTo>
                <a:cubicBezTo>
                  <a:pt x="2060826" y="1790894"/>
                  <a:pt x="2068614" y="1796085"/>
                  <a:pt x="2068614" y="1803870"/>
                </a:cubicBezTo>
                <a:cubicBezTo>
                  <a:pt x="2068614" y="1811658"/>
                  <a:pt x="2063423" y="1816849"/>
                  <a:pt x="2055635" y="1816849"/>
                </a:cubicBezTo>
                <a:cubicBezTo>
                  <a:pt x="2047850" y="1816849"/>
                  <a:pt x="2042659" y="1811658"/>
                  <a:pt x="2042659" y="1803870"/>
                </a:cubicBezTo>
                <a:cubicBezTo>
                  <a:pt x="2042659" y="1796085"/>
                  <a:pt x="2047850" y="1790894"/>
                  <a:pt x="2053041" y="1790894"/>
                </a:cubicBezTo>
                <a:close/>
                <a:moveTo>
                  <a:pt x="1578063" y="1720817"/>
                </a:moveTo>
                <a:cubicBezTo>
                  <a:pt x="1585851" y="1720817"/>
                  <a:pt x="1593636" y="1728602"/>
                  <a:pt x="1596233" y="1738984"/>
                </a:cubicBezTo>
                <a:cubicBezTo>
                  <a:pt x="1596233" y="1749366"/>
                  <a:pt x="1588445" y="1757154"/>
                  <a:pt x="1578063" y="1757154"/>
                </a:cubicBezTo>
                <a:cubicBezTo>
                  <a:pt x="1567681" y="1757154"/>
                  <a:pt x="1559896" y="1749366"/>
                  <a:pt x="1559896" y="1738984"/>
                </a:cubicBezTo>
                <a:cubicBezTo>
                  <a:pt x="1559896" y="1728602"/>
                  <a:pt x="1567681" y="1720817"/>
                  <a:pt x="1578063" y="1720817"/>
                </a:cubicBezTo>
                <a:close/>
                <a:moveTo>
                  <a:pt x="1160186" y="1645546"/>
                </a:moveTo>
                <a:cubicBezTo>
                  <a:pt x="1175955" y="1645546"/>
                  <a:pt x="1188738" y="1658329"/>
                  <a:pt x="1188738" y="1674095"/>
                </a:cubicBezTo>
                <a:cubicBezTo>
                  <a:pt x="1188738" y="1689864"/>
                  <a:pt x="1175955" y="1702647"/>
                  <a:pt x="1160186" y="1702647"/>
                </a:cubicBezTo>
                <a:cubicBezTo>
                  <a:pt x="1144419" y="1702647"/>
                  <a:pt x="1131637" y="1689864"/>
                  <a:pt x="1131637" y="1674095"/>
                </a:cubicBezTo>
                <a:cubicBezTo>
                  <a:pt x="1131637" y="1658329"/>
                  <a:pt x="1144419" y="1645546"/>
                  <a:pt x="1160186" y="1645546"/>
                </a:cubicBezTo>
                <a:close/>
                <a:moveTo>
                  <a:pt x="892850" y="1611806"/>
                </a:moveTo>
                <a:cubicBezTo>
                  <a:pt x="931784" y="1611806"/>
                  <a:pt x="965524" y="1642952"/>
                  <a:pt x="965524" y="1684480"/>
                </a:cubicBezTo>
                <a:cubicBezTo>
                  <a:pt x="965524" y="1692265"/>
                  <a:pt x="965524" y="1697456"/>
                  <a:pt x="962930" y="1702647"/>
                </a:cubicBezTo>
                <a:cubicBezTo>
                  <a:pt x="1007052" y="1710435"/>
                  <a:pt x="1040795" y="1746772"/>
                  <a:pt x="1040795" y="1793491"/>
                </a:cubicBezTo>
                <a:cubicBezTo>
                  <a:pt x="1040795" y="1845401"/>
                  <a:pt x="999267" y="1886929"/>
                  <a:pt x="947357" y="1886929"/>
                </a:cubicBezTo>
                <a:cubicBezTo>
                  <a:pt x="911020" y="1886929"/>
                  <a:pt x="879874" y="1866165"/>
                  <a:pt x="864301" y="1835019"/>
                </a:cubicBezTo>
                <a:cubicBezTo>
                  <a:pt x="859110" y="1837613"/>
                  <a:pt x="851322" y="1840210"/>
                  <a:pt x="846132" y="1840210"/>
                </a:cubicBezTo>
                <a:cubicBezTo>
                  <a:pt x="822773" y="1840210"/>
                  <a:pt x="804604" y="1822040"/>
                  <a:pt x="809795" y="1798682"/>
                </a:cubicBezTo>
                <a:cubicBezTo>
                  <a:pt x="809795" y="1775321"/>
                  <a:pt x="827964" y="1757154"/>
                  <a:pt x="851322" y="1757154"/>
                </a:cubicBezTo>
                <a:cubicBezTo>
                  <a:pt x="856513" y="1757154"/>
                  <a:pt x="859110" y="1757154"/>
                  <a:pt x="864301" y="1759748"/>
                </a:cubicBezTo>
                <a:cubicBezTo>
                  <a:pt x="864301" y="1757154"/>
                  <a:pt x="866895" y="1754557"/>
                  <a:pt x="866895" y="1751963"/>
                </a:cubicBezTo>
                <a:cubicBezTo>
                  <a:pt x="838346" y="1741581"/>
                  <a:pt x="820177" y="1715626"/>
                  <a:pt x="820177" y="1684480"/>
                </a:cubicBezTo>
                <a:cubicBezTo>
                  <a:pt x="820177" y="1645546"/>
                  <a:pt x="851322" y="1611806"/>
                  <a:pt x="892850" y="1611806"/>
                </a:cubicBezTo>
                <a:close/>
                <a:moveTo>
                  <a:pt x="1988152" y="1601424"/>
                </a:moveTo>
                <a:cubicBezTo>
                  <a:pt x="2008916" y="1601424"/>
                  <a:pt x="2024489" y="1616997"/>
                  <a:pt x="2024489" y="1637761"/>
                </a:cubicBezTo>
                <a:cubicBezTo>
                  <a:pt x="2024489" y="1658525"/>
                  <a:pt x="2008916" y="1674098"/>
                  <a:pt x="1988152" y="1674098"/>
                </a:cubicBezTo>
                <a:cubicBezTo>
                  <a:pt x="1967388" y="1674098"/>
                  <a:pt x="1951815" y="1658525"/>
                  <a:pt x="1951815" y="1637761"/>
                </a:cubicBezTo>
                <a:cubicBezTo>
                  <a:pt x="1951815" y="1619591"/>
                  <a:pt x="1969982" y="1601424"/>
                  <a:pt x="1988152" y="1601424"/>
                </a:cubicBezTo>
                <a:close/>
                <a:moveTo>
                  <a:pt x="2642217" y="1541726"/>
                </a:moveTo>
                <a:cubicBezTo>
                  <a:pt x="2642217" y="1544320"/>
                  <a:pt x="2639623" y="1546917"/>
                  <a:pt x="2637026" y="1546917"/>
                </a:cubicBezTo>
                <a:cubicBezTo>
                  <a:pt x="2639623" y="1549511"/>
                  <a:pt x="2639623" y="1549511"/>
                  <a:pt x="2642217" y="1549511"/>
                </a:cubicBezTo>
                <a:close/>
                <a:moveTo>
                  <a:pt x="1526153" y="1518368"/>
                </a:moveTo>
                <a:cubicBezTo>
                  <a:pt x="1559893" y="1518368"/>
                  <a:pt x="1588445" y="1544323"/>
                  <a:pt x="1588445" y="1580660"/>
                </a:cubicBezTo>
                <a:cubicBezTo>
                  <a:pt x="1588445" y="1614400"/>
                  <a:pt x="1562490" y="1642952"/>
                  <a:pt x="1526153" y="1642952"/>
                </a:cubicBezTo>
                <a:cubicBezTo>
                  <a:pt x="1492410" y="1642952"/>
                  <a:pt x="1463861" y="1616997"/>
                  <a:pt x="1463861" y="1580660"/>
                </a:cubicBezTo>
                <a:cubicBezTo>
                  <a:pt x="1463861" y="1546917"/>
                  <a:pt x="1492410" y="1518368"/>
                  <a:pt x="1526153" y="1518368"/>
                </a:cubicBezTo>
                <a:close/>
                <a:moveTo>
                  <a:pt x="1370423" y="1497604"/>
                </a:moveTo>
                <a:cubicBezTo>
                  <a:pt x="1393781" y="1497604"/>
                  <a:pt x="1411951" y="1515771"/>
                  <a:pt x="1411951" y="1539132"/>
                </a:cubicBezTo>
                <a:cubicBezTo>
                  <a:pt x="1411951" y="1562490"/>
                  <a:pt x="1393781" y="1580660"/>
                  <a:pt x="1370423" y="1580660"/>
                </a:cubicBezTo>
                <a:cubicBezTo>
                  <a:pt x="1357444" y="1580660"/>
                  <a:pt x="1344468" y="1572872"/>
                  <a:pt x="1336680" y="1562490"/>
                </a:cubicBezTo>
                <a:cubicBezTo>
                  <a:pt x="1331489" y="1565087"/>
                  <a:pt x="1326298" y="1567681"/>
                  <a:pt x="1321107" y="1567681"/>
                </a:cubicBezTo>
                <a:cubicBezTo>
                  <a:pt x="1308131" y="1567681"/>
                  <a:pt x="1297749" y="1557299"/>
                  <a:pt x="1297749" y="1544323"/>
                </a:cubicBezTo>
                <a:cubicBezTo>
                  <a:pt x="1297749" y="1531344"/>
                  <a:pt x="1308131" y="1520962"/>
                  <a:pt x="1321107" y="1520962"/>
                </a:cubicBezTo>
                <a:cubicBezTo>
                  <a:pt x="1323704" y="1520962"/>
                  <a:pt x="1326298" y="1520962"/>
                  <a:pt x="1328895" y="1526153"/>
                </a:cubicBezTo>
                <a:cubicBezTo>
                  <a:pt x="1336680" y="1510580"/>
                  <a:pt x="1352253" y="1497604"/>
                  <a:pt x="1370423" y="1497604"/>
                </a:cubicBezTo>
                <a:close/>
                <a:moveTo>
                  <a:pt x="1941433" y="1497603"/>
                </a:moveTo>
                <a:cubicBezTo>
                  <a:pt x="1941433" y="1500197"/>
                  <a:pt x="1941433" y="1502794"/>
                  <a:pt x="1941433" y="1505388"/>
                </a:cubicBezTo>
                <a:cubicBezTo>
                  <a:pt x="1941433" y="1502794"/>
                  <a:pt x="1944030" y="1497603"/>
                  <a:pt x="1944030" y="1497603"/>
                </a:cubicBezTo>
                <a:cubicBezTo>
                  <a:pt x="1941433" y="1497603"/>
                  <a:pt x="1941433" y="1497603"/>
                  <a:pt x="1941433" y="1497603"/>
                </a:cubicBezTo>
                <a:close/>
                <a:moveTo>
                  <a:pt x="1227670" y="1489816"/>
                </a:moveTo>
                <a:cubicBezTo>
                  <a:pt x="1240572" y="1489816"/>
                  <a:pt x="1251031" y="1500274"/>
                  <a:pt x="1251031" y="1513174"/>
                </a:cubicBezTo>
                <a:cubicBezTo>
                  <a:pt x="1251031" y="1526077"/>
                  <a:pt x="1240572" y="1536535"/>
                  <a:pt x="1227670" y="1536535"/>
                </a:cubicBezTo>
                <a:cubicBezTo>
                  <a:pt x="1214770" y="1536535"/>
                  <a:pt x="1204312" y="1526077"/>
                  <a:pt x="1204312" y="1513174"/>
                </a:cubicBezTo>
                <a:cubicBezTo>
                  <a:pt x="1204312" y="1500274"/>
                  <a:pt x="1214770" y="1489816"/>
                  <a:pt x="1227670" y="1489816"/>
                </a:cubicBezTo>
                <a:close/>
                <a:moveTo>
                  <a:pt x="1629973" y="1432715"/>
                </a:moveTo>
                <a:cubicBezTo>
                  <a:pt x="1642952" y="1432715"/>
                  <a:pt x="1653334" y="1443097"/>
                  <a:pt x="1653334" y="1456073"/>
                </a:cubicBezTo>
                <a:cubicBezTo>
                  <a:pt x="1653334" y="1469052"/>
                  <a:pt x="1642952" y="1479434"/>
                  <a:pt x="1629973" y="1479434"/>
                </a:cubicBezTo>
                <a:cubicBezTo>
                  <a:pt x="1619591" y="1479434"/>
                  <a:pt x="1609209" y="1469052"/>
                  <a:pt x="1606615" y="1456073"/>
                </a:cubicBezTo>
                <a:cubicBezTo>
                  <a:pt x="1606615" y="1443097"/>
                  <a:pt x="1616997" y="1432715"/>
                  <a:pt x="1629973" y="1432715"/>
                </a:cubicBezTo>
                <a:close/>
                <a:moveTo>
                  <a:pt x="1832422" y="1383401"/>
                </a:moveTo>
                <a:cubicBezTo>
                  <a:pt x="1845401" y="1383401"/>
                  <a:pt x="1855783" y="1393783"/>
                  <a:pt x="1855783" y="1406759"/>
                </a:cubicBezTo>
                <a:cubicBezTo>
                  <a:pt x="1855783" y="1419738"/>
                  <a:pt x="1845401" y="1430120"/>
                  <a:pt x="1832422" y="1430120"/>
                </a:cubicBezTo>
                <a:cubicBezTo>
                  <a:pt x="1819446" y="1430120"/>
                  <a:pt x="1809064" y="1419738"/>
                  <a:pt x="1809064" y="1406759"/>
                </a:cubicBezTo>
                <a:cubicBezTo>
                  <a:pt x="1809064" y="1396377"/>
                  <a:pt x="1816849" y="1385995"/>
                  <a:pt x="1832422" y="1383401"/>
                </a:cubicBezTo>
                <a:close/>
                <a:moveTo>
                  <a:pt x="2665578" y="1367827"/>
                </a:moveTo>
                <a:cubicBezTo>
                  <a:pt x="2662981" y="1370424"/>
                  <a:pt x="2662981" y="1373018"/>
                  <a:pt x="2660387" y="1375614"/>
                </a:cubicBezTo>
                <a:lnTo>
                  <a:pt x="2665578" y="1375614"/>
                </a:lnTo>
                <a:close/>
                <a:moveTo>
                  <a:pt x="2473511" y="1352253"/>
                </a:moveTo>
                <a:cubicBezTo>
                  <a:pt x="2463130" y="1357444"/>
                  <a:pt x="2455341" y="1362635"/>
                  <a:pt x="2444959" y="1365233"/>
                </a:cubicBezTo>
                <a:cubicBezTo>
                  <a:pt x="2447556" y="1367827"/>
                  <a:pt x="2450150" y="1367827"/>
                  <a:pt x="2452747" y="1370424"/>
                </a:cubicBezTo>
                <a:lnTo>
                  <a:pt x="2457939" y="1370424"/>
                </a:lnTo>
                <a:cubicBezTo>
                  <a:pt x="2460532" y="1370424"/>
                  <a:pt x="2463130" y="1373018"/>
                  <a:pt x="2465724" y="1373018"/>
                </a:cubicBezTo>
                <a:cubicBezTo>
                  <a:pt x="2465724" y="1367827"/>
                  <a:pt x="2468320" y="1362635"/>
                  <a:pt x="2476105" y="1357444"/>
                </a:cubicBezTo>
                <a:cubicBezTo>
                  <a:pt x="2473511" y="1357444"/>
                  <a:pt x="2473511" y="1354850"/>
                  <a:pt x="2473511" y="1352253"/>
                </a:cubicBezTo>
                <a:close/>
                <a:moveTo>
                  <a:pt x="955144" y="1282176"/>
                </a:moveTo>
                <a:cubicBezTo>
                  <a:pt x="999266" y="1282176"/>
                  <a:pt x="1033009" y="1315916"/>
                  <a:pt x="1033009" y="1360041"/>
                </a:cubicBezTo>
                <a:cubicBezTo>
                  <a:pt x="1033009" y="1404163"/>
                  <a:pt x="996672" y="1437906"/>
                  <a:pt x="955144" y="1437906"/>
                </a:cubicBezTo>
                <a:cubicBezTo>
                  <a:pt x="911019" y="1437906"/>
                  <a:pt x="877279" y="1404163"/>
                  <a:pt x="877279" y="1360041"/>
                </a:cubicBezTo>
                <a:cubicBezTo>
                  <a:pt x="877279" y="1315916"/>
                  <a:pt x="913616" y="1282176"/>
                  <a:pt x="955144" y="1282176"/>
                </a:cubicBezTo>
                <a:close/>
                <a:moveTo>
                  <a:pt x="1998534" y="1274390"/>
                </a:moveTo>
                <a:cubicBezTo>
                  <a:pt x="2019298" y="1274390"/>
                  <a:pt x="2037468" y="1292557"/>
                  <a:pt x="2037468" y="1313321"/>
                </a:cubicBezTo>
                <a:cubicBezTo>
                  <a:pt x="2037468" y="1323703"/>
                  <a:pt x="2034871" y="1331491"/>
                  <a:pt x="2029680" y="1336682"/>
                </a:cubicBezTo>
                <a:cubicBezTo>
                  <a:pt x="2053041" y="1354849"/>
                  <a:pt x="2068614" y="1380804"/>
                  <a:pt x="2066017" y="1414547"/>
                </a:cubicBezTo>
                <a:cubicBezTo>
                  <a:pt x="2066017" y="1414547"/>
                  <a:pt x="2066017" y="1417141"/>
                  <a:pt x="2066017" y="1417141"/>
                </a:cubicBezTo>
                <a:cubicBezTo>
                  <a:pt x="2084187" y="1422332"/>
                  <a:pt x="2099760" y="1432714"/>
                  <a:pt x="2112736" y="1445693"/>
                </a:cubicBezTo>
                <a:cubicBezTo>
                  <a:pt x="2107545" y="1435311"/>
                  <a:pt x="2104951" y="1424929"/>
                  <a:pt x="2104951" y="1414547"/>
                </a:cubicBezTo>
                <a:cubicBezTo>
                  <a:pt x="2104951" y="1380804"/>
                  <a:pt x="2130906" y="1354849"/>
                  <a:pt x="2164646" y="1354849"/>
                </a:cubicBezTo>
                <a:cubicBezTo>
                  <a:pt x="2185410" y="1354849"/>
                  <a:pt x="2203580" y="1365231"/>
                  <a:pt x="2213962" y="1380804"/>
                </a:cubicBezTo>
                <a:cubicBezTo>
                  <a:pt x="2219153" y="1370422"/>
                  <a:pt x="2229535" y="1365231"/>
                  <a:pt x="2239917" y="1365231"/>
                </a:cubicBezTo>
                <a:cubicBezTo>
                  <a:pt x="2258084" y="1365231"/>
                  <a:pt x="2271063" y="1378210"/>
                  <a:pt x="2271063" y="1396377"/>
                </a:cubicBezTo>
                <a:cubicBezTo>
                  <a:pt x="2271063" y="1414547"/>
                  <a:pt x="2258084" y="1427523"/>
                  <a:pt x="2239917" y="1427523"/>
                </a:cubicBezTo>
                <a:cubicBezTo>
                  <a:pt x="2234726" y="1427523"/>
                  <a:pt x="2229535" y="1424929"/>
                  <a:pt x="2224344" y="1422332"/>
                </a:cubicBezTo>
                <a:cubicBezTo>
                  <a:pt x="2219153" y="1450884"/>
                  <a:pt x="2195792" y="1474242"/>
                  <a:pt x="2164646" y="1474242"/>
                </a:cubicBezTo>
                <a:cubicBezTo>
                  <a:pt x="2149073" y="1474242"/>
                  <a:pt x="2133500" y="1466457"/>
                  <a:pt x="2123118" y="1456075"/>
                </a:cubicBezTo>
                <a:cubicBezTo>
                  <a:pt x="2133500" y="1471648"/>
                  <a:pt x="2138691" y="1489815"/>
                  <a:pt x="2138691" y="1510579"/>
                </a:cubicBezTo>
                <a:cubicBezTo>
                  <a:pt x="2138691" y="1565086"/>
                  <a:pt x="2094569" y="1609208"/>
                  <a:pt x="2040062" y="1609208"/>
                </a:cubicBezTo>
                <a:cubicBezTo>
                  <a:pt x="1985558" y="1609208"/>
                  <a:pt x="1941433" y="1565086"/>
                  <a:pt x="1941433" y="1510579"/>
                </a:cubicBezTo>
                <a:cubicBezTo>
                  <a:pt x="1938839" y="1533940"/>
                  <a:pt x="1918075" y="1552107"/>
                  <a:pt x="1894714" y="1552107"/>
                </a:cubicBezTo>
                <a:cubicBezTo>
                  <a:pt x="1866165" y="1552107"/>
                  <a:pt x="1845401" y="1531343"/>
                  <a:pt x="1845401" y="1502794"/>
                </a:cubicBezTo>
                <a:cubicBezTo>
                  <a:pt x="1845401" y="1474242"/>
                  <a:pt x="1868759" y="1453478"/>
                  <a:pt x="1894714" y="1453478"/>
                </a:cubicBezTo>
                <a:cubicBezTo>
                  <a:pt x="1897311" y="1453478"/>
                  <a:pt x="1897311" y="1453478"/>
                  <a:pt x="1899905" y="1453478"/>
                </a:cubicBezTo>
                <a:cubicBezTo>
                  <a:pt x="1892120" y="1440502"/>
                  <a:pt x="1886929" y="1424929"/>
                  <a:pt x="1886929" y="1409356"/>
                </a:cubicBezTo>
                <a:cubicBezTo>
                  <a:pt x="1886929" y="1365231"/>
                  <a:pt x="1918075" y="1328894"/>
                  <a:pt x="1959603" y="1321109"/>
                </a:cubicBezTo>
                <a:cubicBezTo>
                  <a:pt x="1959603" y="1318512"/>
                  <a:pt x="1959603" y="1315918"/>
                  <a:pt x="1959603" y="1313321"/>
                </a:cubicBezTo>
                <a:cubicBezTo>
                  <a:pt x="1959603" y="1292557"/>
                  <a:pt x="1977770" y="1274390"/>
                  <a:pt x="1998534" y="1274390"/>
                </a:cubicBezTo>
                <a:close/>
                <a:moveTo>
                  <a:pt x="1305537" y="1232863"/>
                </a:moveTo>
                <a:cubicBezTo>
                  <a:pt x="1313322" y="1232863"/>
                  <a:pt x="1321110" y="1240648"/>
                  <a:pt x="1321110" y="1248436"/>
                </a:cubicBezTo>
                <a:cubicBezTo>
                  <a:pt x="1321110" y="1256221"/>
                  <a:pt x="1313322" y="1264009"/>
                  <a:pt x="1305537" y="1264009"/>
                </a:cubicBezTo>
                <a:cubicBezTo>
                  <a:pt x="1295155" y="1264009"/>
                  <a:pt x="1289964" y="1258818"/>
                  <a:pt x="1289964" y="1248436"/>
                </a:cubicBezTo>
                <a:cubicBezTo>
                  <a:pt x="1289964" y="1240648"/>
                  <a:pt x="1297749" y="1232863"/>
                  <a:pt x="1305537" y="1232863"/>
                </a:cubicBezTo>
                <a:close/>
                <a:moveTo>
                  <a:pt x="1881735" y="1212099"/>
                </a:moveTo>
                <a:cubicBezTo>
                  <a:pt x="1905096" y="1212099"/>
                  <a:pt x="1923263" y="1230266"/>
                  <a:pt x="1920669" y="1251030"/>
                </a:cubicBezTo>
                <a:cubicBezTo>
                  <a:pt x="1920669" y="1271794"/>
                  <a:pt x="1902499" y="1289964"/>
                  <a:pt x="1881735" y="1289964"/>
                </a:cubicBezTo>
                <a:cubicBezTo>
                  <a:pt x="1860971" y="1289964"/>
                  <a:pt x="1842804" y="1271794"/>
                  <a:pt x="1842804" y="1251030"/>
                </a:cubicBezTo>
                <a:cubicBezTo>
                  <a:pt x="1842804" y="1230266"/>
                  <a:pt x="1860971" y="1212099"/>
                  <a:pt x="1881735" y="1212099"/>
                </a:cubicBezTo>
                <a:close/>
                <a:moveTo>
                  <a:pt x="1746768" y="1206908"/>
                </a:moveTo>
                <a:cubicBezTo>
                  <a:pt x="1790893" y="1206908"/>
                  <a:pt x="1829824" y="1243245"/>
                  <a:pt x="1829824" y="1289964"/>
                </a:cubicBezTo>
                <a:cubicBezTo>
                  <a:pt x="1829824" y="1321110"/>
                  <a:pt x="1811657" y="1347065"/>
                  <a:pt x="1785702" y="1362638"/>
                </a:cubicBezTo>
                <a:cubicBezTo>
                  <a:pt x="1777914" y="1393784"/>
                  <a:pt x="1751959" y="1417142"/>
                  <a:pt x="1718219" y="1417142"/>
                </a:cubicBezTo>
                <a:cubicBezTo>
                  <a:pt x="1713029" y="1419739"/>
                  <a:pt x="1707838" y="1422333"/>
                  <a:pt x="1702647" y="1422333"/>
                </a:cubicBezTo>
                <a:cubicBezTo>
                  <a:pt x="1687074" y="1422333"/>
                  <a:pt x="1674095" y="1411951"/>
                  <a:pt x="1668904" y="1398975"/>
                </a:cubicBezTo>
                <a:cubicBezTo>
                  <a:pt x="1655928" y="1383402"/>
                  <a:pt x="1645546" y="1365232"/>
                  <a:pt x="1645546" y="1344468"/>
                </a:cubicBezTo>
                <a:cubicBezTo>
                  <a:pt x="1645546" y="1326301"/>
                  <a:pt x="1653331" y="1310728"/>
                  <a:pt x="1663713" y="1297749"/>
                </a:cubicBezTo>
                <a:cubicBezTo>
                  <a:pt x="1663713" y="1295155"/>
                  <a:pt x="1663713" y="1292558"/>
                  <a:pt x="1663713" y="1289964"/>
                </a:cubicBezTo>
                <a:cubicBezTo>
                  <a:pt x="1663713" y="1243245"/>
                  <a:pt x="1702647" y="1206908"/>
                  <a:pt x="1746768" y="1206908"/>
                </a:cubicBezTo>
                <a:close/>
                <a:moveTo>
                  <a:pt x="2190601" y="1196527"/>
                </a:moveTo>
                <a:cubicBezTo>
                  <a:pt x="2203577" y="1196527"/>
                  <a:pt x="2213959" y="1201719"/>
                  <a:pt x="2221747" y="1209501"/>
                </a:cubicBezTo>
                <a:cubicBezTo>
                  <a:pt x="2226938" y="1206907"/>
                  <a:pt x="2232129" y="1206907"/>
                  <a:pt x="2237320" y="1206907"/>
                </a:cubicBezTo>
                <a:cubicBezTo>
                  <a:pt x="2273657" y="1206907"/>
                  <a:pt x="2302206" y="1235456"/>
                  <a:pt x="2302206" y="1271793"/>
                </a:cubicBezTo>
                <a:cubicBezTo>
                  <a:pt x="2302206" y="1308130"/>
                  <a:pt x="2273657" y="1336682"/>
                  <a:pt x="2237320" y="1336682"/>
                </a:cubicBezTo>
                <a:cubicBezTo>
                  <a:pt x="2203577" y="1336682"/>
                  <a:pt x="2175028" y="1308130"/>
                  <a:pt x="2172431" y="1274387"/>
                </a:cubicBezTo>
                <a:cubicBezTo>
                  <a:pt x="2159455" y="1266602"/>
                  <a:pt x="2149073" y="1253623"/>
                  <a:pt x="2149073" y="1235456"/>
                </a:cubicBezTo>
                <a:cubicBezTo>
                  <a:pt x="2149073" y="1212098"/>
                  <a:pt x="2169837" y="1193934"/>
                  <a:pt x="2190601" y="1196527"/>
                </a:cubicBezTo>
                <a:close/>
                <a:moveTo>
                  <a:pt x="2551376" y="1180952"/>
                </a:moveTo>
                <a:cubicBezTo>
                  <a:pt x="2546186" y="1191333"/>
                  <a:pt x="2533206" y="1199122"/>
                  <a:pt x="2520230" y="1199122"/>
                </a:cubicBezTo>
                <a:cubicBezTo>
                  <a:pt x="2509848" y="1199122"/>
                  <a:pt x="2502060" y="1196524"/>
                  <a:pt x="2496870" y="1191333"/>
                </a:cubicBezTo>
                <a:cubicBezTo>
                  <a:pt x="2491679" y="1209502"/>
                  <a:pt x="2481296" y="1225076"/>
                  <a:pt x="2463130" y="1232861"/>
                </a:cubicBezTo>
                <a:cubicBezTo>
                  <a:pt x="2486487" y="1245839"/>
                  <a:pt x="2502060" y="1269197"/>
                  <a:pt x="2502060" y="1297749"/>
                </a:cubicBezTo>
                <a:lnTo>
                  <a:pt x="2502060" y="1302940"/>
                </a:lnTo>
                <a:lnTo>
                  <a:pt x="2504657" y="1300343"/>
                </a:lnTo>
                <a:cubicBezTo>
                  <a:pt x="2502060" y="1295153"/>
                  <a:pt x="2502060" y="1292558"/>
                  <a:pt x="2502060" y="1287368"/>
                </a:cubicBezTo>
                <a:cubicBezTo>
                  <a:pt x="2502060" y="1261412"/>
                  <a:pt x="2522825" y="1238052"/>
                  <a:pt x="2551376" y="1238052"/>
                </a:cubicBezTo>
                <a:lnTo>
                  <a:pt x="2553970" y="1238052"/>
                </a:lnTo>
                <a:cubicBezTo>
                  <a:pt x="2556567" y="1222478"/>
                  <a:pt x="2561758" y="1209502"/>
                  <a:pt x="2572141" y="1199122"/>
                </a:cubicBezTo>
                <a:lnTo>
                  <a:pt x="2579926" y="1191333"/>
                </a:lnTo>
                <a:cubicBezTo>
                  <a:pt x="2574735" y="1188739"/>
                  <a:pt x="2569543" y="1186142"/>
                  <a:pt x="2566949" y="1180952"/>
                </a:cubicBezTo>
                <a:lnTo>
                  <a:pt x="2561758" y="1180952"/>
                </a:lnTo>
                <a:close/>
                <a:moveTo>
                  <a:pt x="498335" y="1178366"/>
                </a:moveTo>
                <a:cubicBezTo>
                  <a:pt x="513908" y="1178366"/>
                  <a:pt x="526887" y="1191343"/>
                  <a:pt x="526887" y="1206905"/>
                </a:cubicBezTo>
                <a:cubicBezTo>
                  <a:pt x="526887" y="1222478"/>
                  <a:pt x="513908" y="1235457"/>
                  <a:pt x="498335" y="1235457"/>
                </a:cubicBezTo>
                <a:cubicBezTo>
                  <a:pt x="482762" y="1235457"/>
                  <a:pt x="469786" y="1222478"/>
                  <a:pt x="469786" y="1206905"/>
                </a:cubicBezTo>
                <a:cubicBezTo>
                  <a:pt x="469786" y="1191343"/>
                  <a:pt x="482762" y="1178366"/>
                  <a:pt x="498335" y="1178366"/>
                </a:cubicBezTo>
                <a:close/>
                <a:moveTo>
                  <a:pt x="1801276" y="1175771"/>
                </a:moveTo>
                <a:cubicBezTo>
                  <a:pt x="1811658" y="1175771"/>
                  <a:pt x="1816849" y="1183557"/>
                  <a:pt x="1816849" y="1191345"/>
                </a:cubicBezTo>
                <a:cubicBezTo>
                  <a:pt x="1816849" y="1201727"/>
                  <a:pt x="1809061" y="1206908"/>
                  <a:pt x="1801276" y="1206908"/>
                </a:cubicBezTo>
                <a:cubicBezTo>
                  <a:pt x="1790894" y="1206908"/>
                  <a:pt x="1785703" y="1199130"/>
                  <a:pt x="1785703" y="1191345"/>
                </a:cubicBezTo>
                <a:cubicBezTo>
                  <a:pt x="1785703" y="1183557"/>
                  <a:pt x="1790894" y="1178366"/>
                  <a:pt x="1801276" y="1175771"/>
                </a:cubicBezTo>
                <a:close/>
                <a:moveTo>
                  <a:pt x="1648141" y="1162795"/>
                </a:moveTo>
                <a:cubicBezTo>
                  <a:pt x="1666311" y="1162795"/>
                  <a:pt x="1681884" y="1178367"/>
                  <a:pt x="1681884" y="1196534"/>
                </a:cubicBezTo>
                <a:cubicBezTo>
                  <a:pt x="1681884" y="1214693"/>
                  <a:pt x="1666311" y="1230266"/>
                  <a:pt x="1648141" y="1230266"/>
                </a:cubicBezTo>
                <a:cubicBezTo>
                  <a:pt x="1627377" y="1230266"/>
                  <a:pt x="1614401" y="1214693"/>
                  <a:pt x="1614401" y="1196534"/>
                </a:cubicBezTo>
                <a:cubicBezTo>
                  <a:pt x="1614401" y="1178367"/>
                  <a:pt x="1629974" y="1162795"/>
                  <a:pt x="1648141" y="1162795"/>
                </a:cubicBezTo>
                <a:close/>
                <a:moveTo>
                  <a:pt x="2504657" y="1095302"/>
                </a:moveTo>
                <a:cubicBezTo>
                  <a:pt x="2491679" y="1108277"/>
                  <a:pt x="2476105" y="1116066"/>
                  <a:pt x="2457939" y="1118660"/>
                </a:cubicBezTo>
                <a:cubicBezTo>
                  <a:pt x="2457939" y="1121257"/>
                  <a:pt x="2457939" y="1123851"/>
                  <a:pt x="2455341" y="1126447"/>
                </a:cubicBezTo>
                <a:cubicBezTo>
                  <a:pt x="2463130" y="1129042"/>
                  <a:pt x="2470915" y="1134232"/>
                  <a:pt x="2476105" y="1142021"/>
                </a:cubicBezTo>
                <a:cubicBezTo>
                  <a:pt x="2481296" y="1131638"/>
                  <a:pt x="2489085" y="1123851"/>
                  <a:pt x="2496870" y="1121257"/>
                </a:cubicBezTo>
                <a:cubicBezTo>
                  <a:pt x="2496870" y="1113468"/>
                  <a:pt x="2499466" y="1103087"/>
                  <a:pt x="2504657" y="1095302"/>
                </a:cubicBezTo>
                <a:close/>
                <a:moveTo>
                  <a:pt x="2120521" y="1082333"/>
                </a:moveTo>
                <a:cubicBezTo>
                  <a:pt x="2146476" y="1082333"/>
                  <a:pt x="2164646" y="1103096"/>
                  <a:pt x="2164646" y="1126456"/>
                </a:cubicBezTo>
                <a:cubicBezTo>
                  <a:pt x="2164646" y="1149816"/>
                  <a:pt x="2143882" y="1170579"/>
                  <a:pt x="2120521" y="1170579"/>
                </a:cubicBezTo>
                <a:cubicBezTo>
                  <a:pt x="2097163" y="1170579"/>
                  <a:pt x="2078993" y="1149816"/>
                  <a:pt x="2076399" y="1126456"/>
                </a:cubicBezTo>
                <a:cubicBezTo>
                  <a:pt x="2076399" y="1100500"/>
                  <a:pt x="2097163" y="1082333"/>
                  <a:pt x="2120521" y="1082333"/>
                </a:cubicBezTo>
                <a:close/>
                <a:moveTo>
                  <a:pt x="2356713" y="1071941"/>
                </a:moveTo>
                <a:cubicBezTo>
                  <a:pt x="2359309" y="1077131"/>
                  <a:pt x="2359309" y="1079728"/>
                  <a:pt x="2359309" y="1084920"/>
                </a:cubicBezTo>
                <a:lnTo>
                  <a:pt x="2359309" y="1090111"/>
                </a:lnTo>
                <a:lnTo>
                  <a:pt x="2364500" y="1090111"/>
                </a:lnTo>
                <a:lnTo>
                  <a:pt x="2369691" y="1090111"/>
                </a:lnTo>
                <a:cubicBezTo>
                  <a:pt x="2364500" y="1084920"/>
                  <a:pt x="2359309" y="1079728"/>
                  <a:pt x="2356713" y="1071941"/>
                </a:cubicBezTo>
                <a:close/>
                <a:moveTo>
                  <a:pt x="1448289" y="1048590"/>
                </a:moveTo>
                <a:cubicBezTo>
                  <a:pt x="1482032" y="1048590"/>
                  <a:pt x="1507987" y="1074544"/>
                  <a:pt x="1507987" y="1108285"/>
                </a:cubicBezTo>
                <a:cubicBezTo>
                  <a:pt x="1507987" y="1142028"/>
                  <a:pt x="1482032" y="1167984"/>
                  <a:pt x="1448289" y="1167984"/>
                </a:cubicBezTo>
                <a:cubicBezTo>
                  <a:pt x="1414549" y="1167984"/>
                  <a:pt x="1388594" y="1142028"/>
                  <a:pt x="1388594" y="1108285"/>
                </a:cubicBezTo>
                <a:cubicBezTo>
                  <a:pt x="1388594" y="1074544"/>
                  <a:pt x="1414549" y="1048590"/>
                  <a:pt x="1448289" y="1048590"/>
                </a:cubicBezTo>
                <a:close/>
                <a:moveTo>
                  <a:pt x="2143882" y="1017444"/>
                </a:moveTo>
                <a:cubicBezTo>
                  <a:pt x="2162049" y="1017444"/>
                  <a:pt x="2175028" y="1033017"/>
                  <a:pt x="2175028" y="1048590"/>
                </a:cubicBezTo>
                <a:cubicBezTo>
                  <a:pt x="2175028" y="1066757"/>
                  <a:pt x="2162049" y="1079736"/>
                  <a:pt x="2143882" y="1079736"/>
                </a:cubicBezTo>
                <a:cubicBezTo>
                  <a:pt x="2125712" y="1079736"/>
                  <a:pt x="2112736" y="1066757"/>
                  <a:pt x="2112736" y="1048590"/>
                </a:cubicBezTo>
                <a:cubicBezTo>
                  <a:pt x="2112736" y="1030420"/>
                  <a:pt x="2125712" y="1017444"/>
                  <a:pt x="2143882" y="1017444"/>
                </a:cubicBezTo>
                <a:close/>
                <a:moveTo>
                  <a:pt x="2564352" y="999266"/>
                </a:moveTo>
                <a:cubicBezTo>
                  <a:pt x="2559161" y="1001863"/>
                  <a:pt x="2553970" y="1004458"/>
                  <a:pt x="2548780" y="1004458"/>
                </a:cubicBezTo>
                <a:cubicBezTo>
                  <a:pt x="2543588" y="1004458"/>
                  <a:pt x="2538397" y="1004458"/>
                  <a:pt x="2533206" y="1001863"/>
                </a:cubicBezTo>
                <a:cubicBezTo>
                  <a:pt x="2533206" y="1007055"/>
                  <a:pt x="2535803" y="1014840"/>
                  <a:pt x="2535803" y="1022627"/>
                </a:cubicBezTo>
                <a:cubicBezTo>
                  <a:pt x="2543588" y="1022627"/>
                  <a:pt x="2551376" y="1030412"/>
                  <a:pt x="2551376" y="1038201"/>
                </a:cubicBezTo>
                <a:cubicBezTo>
                  <a:pt x="2551376" y="1040795"/>
                  <a:pt x="2548780" y="1043391"/>
                  <a:pt x="2548780" y="1045986"/>
                </a:cubicBezTo>
                <a:cubicBezTo>
                  <a:pt x="2556567" y="1051176"/>
                  <a:pt x="2564352" y="1058964"/>
                  <a:pt x="2564352" y="1069346"/>
                </a:cubicBezTo>
                <a:cubicBezTo>
                  <a:pt x="2574735" y="1069346"/>
                  <a:pt x="2579926" y="1071941"/>
                  <a:pt x="2587713" y="1077131"/>
                </a:cubicBezTo>
                <a:cubicBezTo>
                  <a:pt x="2592904" y="1069346"/>
                  <a:pt x="2598095" y="1061558"/>
                  <a:pt x="2608477" y="1056367"/>
                </a:cubicBezTo>
                <a:cubicBezTo>
                  <a:pt x="2600689" y="1043391"/>
                  <a:pt x="2595498" y="1030412"/>
                  <a:pt x="2595498" y="1017436"/>
                </a:cubicBezTo>
                <a:cubicBezTo>
                  <a:pt x="2582522" y="1017436"/>
                  <a:pt x="2569543" y="1009649"/>
                  <a:pt x="2564352" y="999266"/>
                </a:cubicBezTo>
                <a:close/>
                <a:moveTo>
                  <a:pt x="1876544" y="983701"/>
                </a:moveTo>
                <a:cubicBezTo>
                  <a:pt x="1905096" y="983701"/>
                  <a:pt x="1931050" y="1009656"/>
                  <a:pt x="1931050" y="1033014"/>
                </a:cubicBezTo>
                <a:cubicBezTo>
                  <a:pt x="1931050" y="1043397"/>
                  <a:pt x="1931050" y="1051184"/>
                  <a:pt x="1925859" y="1058970"/>
                </a:cubicBezTo>
                <a:cubicBezTo>
                  <a:pt x="1928454" y="1064160"/>
                  <a:pt x="1933645" y="1069352"/>
                  <a:pt x="1936241" y="1077140"/>
                </a:cubicBezTo>
                <a:cubicBezTo>
                  <a:pt x="1949217" y="1066758"/>
                  <a:pt x="1964790" y="1058970"/>
                  <a:pt x="1982960" y="1058970"/>
                </a:cubicBezTo>
                <a:cubicBezTo>
                  <a:pt x="2021891" y="1058970"/>
                  <a:pt x="2050443" y="1090116"/>
                  <a:pt x="2050443" y="1126453"/>
                </a:cubicBezTo>
                <a:cubicBezTo>
                  <a:pt x="2050443" y="1162790"/>
                  <a:pt x="2019297" y="1193936"/>
                  <a:pt x="1982960" y="1193936"/>
                </a:cubicBezTo>
                <a:cubicBezTo>
                  <a:pt x="1949217" y="1193936"/>
                  <a:pt x="1923263" y="1167980"/>
                  <a:pt x="1918072" y="1136835"/>
                </a:cubicBezTo>
                <a:cubicBezTo>
                  <a:pt x="1910287" y="1142026"/>
                  <a:pt x="1902499" y="1144623"/>
                  <a:pt x="1892117" y="1144623"/>
                </a:cubicBezTo>
                <a:cubicBezTo>
                  <a:pt x="1866162" y="1144623"/>
                  <a:pt x="1845398" y="1123859"/>
                  <a:pt x="1845398" y="1097903"/>
                </a:cubicBezTo>
                <a:cubicBezTo>
                  <a:pt x="1845398" y="1092713"/>
                  <a:pt x="1845398" y="1090116"/>
                  <a:pt x="1847995" y="1084925"/>
                </a:cubicBezTo>
                <a:cubicBezTo>
                  <a:pt x="1832422" y="1074543"/>
                  <a:pt x="1822040" y="1056376"/>
                  <a:pt x="1822040" y="1038206"/>
                </a:cubicBezTo>
                <a:cubicBezTo>
                  <a:pt x="1822040" y="1007060"/>
                  <a:pt x="1845398" y="983701"/>
                  <a:pt x="1876544" y="983701"/>
                </a:cubicBezTo>
                <a:close/>
                <a:moveTo>
                  <a:pt x="2146479" y="869498"/>
                </a:moveTo>
                <a:cubicBezTo>
                  <a:pt x="2167243" y="869498"/>
                  <a:pt x="2182816" y="885071"/>
                  <a:pt x="2182816" y="905835"/>
                </a:cubicBezTo>
                <a:cubicBezTo>
                  <a:pt x="2182816" y="924002"/>
                  <a:pt x="2167243" y="942172"/>
                  <a:pt x="2146479" y="942172"/>
                </a:cubicBezTo>
                <a:cubicBezTo>
                  <a:pt x="2125715" y="942172"/>
                  <a:pt x="2110142" y="926599"/>
                  <a:pt x="2110142" y="905835"/>
                </a:cubicBezTo>
                <a:cubicBezTo>
                  <a:pt x="2110142" y="885071"/>
                  <a:pt x="2125715" y="869498"/>
                  <a:pt x="2146479" y="869498"/>
                </a:cubicBezTo>
                <a:close/>
                <a:moveTo>
                  <a:pt x="1629973" y="864308"/>
                </a:moveTo>
                <a:cubicBezTo>
                  <a:pt x="1663716" y="864308"/>
                  <a:pt x="1689671" y="890263"/>
                  <a:pt x="1689671" y="924003"/>
                </a:cubicBezTo>
                <a:cubicBezTo>
                  <a:pt x="1689671" y="957746"/>
                  <a:pt x="1661119" y="983701"/>
                  <a:pt x="1629973" y="983701"/>
                </a:cubicBezTo>
                <a:cubicBezTo>
                  <a:pt x="1598827" y="983701"/>
                  <a:pt x="1570278" y="957746"/>
                  <a:pt x="1570278" y="924003"/>
                </a:cubicBezTo>
                <a:cubicBezTo>
                  <a:pt x="1570278" y="890263"/>
                  <a:pt x="1598827" y="864308"/>
                  <a:pt x="1629973" y="864308"/>
                </a:cubicBezTo>
                <a:close/>
                <a:moveTo>
                  <a:pt x="2297015" y="853923"/>
                </a:moveTo>
                <a:cubicBezTo>
                  <a:pt x="2315185" y="853923"/>
                  <a:pt x="2330758" y="869497"/>
                  <a:pt x="2330758" y="887664"/>
                </a:cubicBezTo>
                <a:cubicBezTo>
                  <a:pt x="2330758" y="905833"/>
                  <a:pt x="2315185" y="921406"/>
                  <a:pt x="2297015" y="921406"/>
                </a:cubicBezTo>
                <a:cubicBezTo>
                  <a:pt x="2278848" y="921406"/>
                  <a:pt x="2263275" y="905833"/>
                  <a:pt x="2263275" y="887664"/>
                </a:cubicBezTo>
                <a:cubicBezTo>
                  <a:pt x="2263275" y="869497"/>
                  <a:pt x="2278848" y="853923"/>
                  <a:pt x="2297015" y="853923"/>
                </a:cubicBezTo>
                <a:close/>
                <a:moveTo>
                  <a:pt x="2421598" y="827975"/>
                </a:moveTo>
                <a:cubicBezTo>
                  <a:pt x="2439768" y="827975"/>
                  <a:pt x="2455341" y="843549"/>
                  <a:pt x="2455341" y="861715"/>
                </a:cubicBezTo>
                <a:cubicBezTo>
                  <a:pt x="2455341" y="879885"/>
                  <a:pt x="2439768" y="895459"/>
                  <a:pt x="2421598" y="895459"/>
                </a:cubicBezTo>
                <a:cubicBezTo>
                  <a:pt x="2403431" y="895459"/>
                  <a:pt x="2387858" y="879885"/>
                  <a:pt x="2387858" y="861715"/>
                </a:cubicBezTo>
                <a:cubicBezTo>
                  <a:pt x="2387858" y="843549"/>
                  <a:pt x="2403431" y="827975"/>
                  <a:pt x="2421598" y="827975"/>
                </a:cubicBezTo>
                <a:close/>
                <a:moveTo>
                  <a:pt x="1954408" y="814987"/>
                </a:moveTo>
                <a:cubicBezTo>
                  <a:pt x="1990745" y="814987"/>
                  <a:pt x="2019297" y="843539"/>
                  <a:pt x="2019297" y="879876"/>
                </a:cubicBezTo>
                <a:cubicBezTo>
                  <a:pt x="2019297" y="916213"/>
                  <a:pt x="1990745" y="944762"/>
                  <a:pt x="1954408" y="944762"/>
                </a:cubicBezTo>
                <a:cubicBezTo>
                  <a:pt x="1918071" y="944762"/>
                  <a:pt x="1889522" y="916213"/>
                  <a:pt x="1889522" y="879876"/>
                </a:cubicBezTo>
                <a:cubicBezTo>
                  <a:pt x="1889522" y="843539"/>
                  <a:pt x="1918071" y="812393"/>
                  <a:pt x="1954408" y="814987"/>
                </a:cubicBezTo>
                <a:close/>
                <a:moveTo>
                  <a:pt x="2582522" y="812390"/>
                </a:moveTo>
                <a:cubicBezTo>
                  <a:pt x="2582522" y="812390"/>
                  <a:pt x="2579926" y="812390"/>
                  <a:pt x="2579926" y="814988"/>
                </a:cubicBezTo>
                <a:cubicBezTo>
                  <a:pt x="2582522" y="817581"/>
                  <a:pt x="2582522" y="820179"/>
                  <a:pt x="2585116" y="825370"/>
                </a:cubicBezTo>
                <a:cubicBezTo>
                  <a:pt x="2587713" y="825370"/>
                  <a:pt x="2590307" y="822773"/>
                  <a:pt x="2592904" y="822773"/>
                </a:cubicBezTo>
                <a:cubicBezTo>
                  <a:pt x="2590307" y="820179"/>
                  <a:pt x="2585116" y="817581"/>
                  <a:pt x="2582522" y="812390"/>
                </a:cubicBezTo>
                <a:close/>
                <a:moveTo>
                  <a:pt x="1321107" y="716367"/>
                </a:moveTo>
                <a:cubicBezTo>
                  <a:pt x="1331489" y="716367"/>
                  <a:pt x="1339277" y="724153"/>
                  <a:pt x="1339277" y="734536"/>
                </a:cubicBezTo>
                <a:cubicBezTo>
                  <a:pt x="1339277" y="744916"/>
                  <a:pt x="1331489" y="752704"/>
                  <a:pt x="1321107" y="752704"/>
                </a:cubicBezTo>
                <a:cubicBezTo>
                  <a:pt x="1310725" y="752704"/>
                  <a:pt x="1302940" y="744916"/>
                  <a:pt x="1302940" y="734536"/>
                </a:cubicBezTo>
                <a:cubicBezTo>
                  <a:pt x="1302940" y="724153"/>
                  <a:pt x="1310725" y="716367"/>
                  <a:pt x="1321107" y="716367"/>
                </a:cubicBezTo>
                <a:close/>
                <a:moveTo>
                  <a:pt x="2042658" y="690413"/>
                </a:moveTo>
                <a:cubicBezTo>
                  <a:pt x="2053040" y="690413"/>
                  <a:pt x="2063422" y="700796"/>
                  <a:pt x="2063422" y="711178"/>
                </a:cubicBezTo>
                <a:cubicBezTo>
                  <a:pt x="2063422" y="721560"/>
                  <a:pt x="2053040" y="731942"/>
                  <a:pt x="2042658" y="731942"/>
                </a:cubicBezTo>
                <a:cubicBezTo>
                  <a:pt x="2032276" y="731942"/>
                  <a:pt x="2021894" y="724153"/>
                  <a:pt x="2021894" y="711178"/>
                </a:cubicBezTo>
                <a:cubicBezTo>
                  <a:pt x="2021894" y="700796"/>
                  <a:pt x="2032276" y="690413"/>
                  <a:pt x="2042658" y="690413"/>
                </a:cubicBezTo>
                <a:close/>
                <a:moveTo>
                  <a:pt x="2486487" y="648876"/>
                </a:moveTo>
                <a:cubicBezTo>
                  <a:pt x="2489085" y="654067"/>
                  <a:pt x="2494275" y="656661"/>
                  <a:pt x="2496870" y="661852"/>
                </a:cubicBezTo>
                <a:cubicBezTo>
                  <a:pt x="2499466" y="656661"/>
                  <a:pt x="2499466" y="654067"/>
                  <a:pt x="2504657" y="648876"/>
                </a:cubicBezTo>
                <a:lnTo>
                  <a:pt x="2494275" y="648876"/>
                </a:lnTo>
                <a:close/>
                <a:moveTo>
                  <a:pt x="2439769" y="620323"/>
                </a:moveTo>
                <a:cubicBezTo>
                  <a:pt x="2426792" y="630706"/>
                  <a:pt x="2413814" y="638493"/>
                  <a:pt x="2398240" y="643684"/>
                </a:cubicBezTo>
                <a:lnTo>
                  <a:pt x="2398240" y="651469"/>
                </a:lnTo>
                <a:lnTo>
                  <a:pt x="2398240" y="659257"/>
                </a:lnTo>
                <a:cubicBezTo>
                  <a:pt x="2400837" y="659257"/>
                  <a:pt x="2400837" y="661852"/>
                  <a:pt x="2403431" y="661852"/>
                </a:cubicBezTo>
                <a:lnTo>
                  <a:pt x="2406029" y="661852"/>
                </a:lnTo>
                <a:cubicBezTo>
                  <a:pt x="2413814" y="661852"/>
                  <a:pt x="2421601" y="664448"/>
                  <a:pt x="2429386" y="669639"/>
                </a:cubicBezTo>
                <a:cubicBezTo>
                  <a:pt x="2431983" y="667042"/>
                  <a:pt x="2434577" y="667042"/>
                  <a:pt x="2437175" y="664448"/>
                </a:cubicBezTo>
                <a:cubicBezTo>
                  <a:pt x="2442365" y="654067"/>
                  <a:pt x="2452747" y="646278"/>
                  <a:pt x="2468320" y="646278"/>
                </a:cubicBezTo>
                <a:cubicBezTo>
                  <a:pt x="2455341" y="641087"/>
                  <a:pt x="2444959" y="630706"/>
                  <a:pt x="2439769" y="620323"/>
                </a:cubicBezTo>
                <a:close/>
                <a:moveTo>
                  <a:pt x="2470915" y="521695"/>
                </a:moveTo>
                <a:lnTo>
                  <a:pt x="2470915" y="529482"/>
                </a:lnTo>
                <a:lnTo>
                  <a:pt x="2476105" y="524291"/>
                </a:lnTo>
                <a:cubicBezTo>
                  <a:pt x="2476105" y="524291"/>
                  <a:pt x="2473511" y="521695"/>
                  <a:pt x="2470915" y="521695"/>
                </a:cubicBezTo>
                <a:close/>
                <a:moveTo>
                  <a:pt x="2138690" y="480177"/>
                </a:moveTo>
                <a:cubicBezTo>
                  <a:pt x="2169836" y="480177"/>
                  <a:pt x="2195791" y="506132"/>
                  <a:pt x="2195791" y="537278"/>
                </a:cubicBezTo>
                <a:cubicBezTo>
                  <a:pt x="2195791" y="568425"/>
                  <a:pt x="2169836" y="594379"/>
                  <a:pt x="2138690" y="594379"/>
                </a:cubicBezTo>
                <a:cubicBezTo>
                  <a:pt x="2107544" y="594379"/>
                  <a:pt x="2081589" y="568425"/>
                  <a:pt x="2081589" y="537278"/>
                </a:cubicBezTo>
                <a:cubicBezTo>
                  <a:pt x="2081589" y="506132"/>
                  <a:pt x="2107544" y="480177"/>
                  <a:pt x="2138690" y="480177"/>
                </a:cubicBezTo>
                <a:close/>
                <a:moveTo>
                  <a:pt x="1858377" y="462004"/>
                </a:moveTo>
                <a:cubicBezTo>
                  <a:pt x="1912883" y="462004"/>
                  <a:pt x="1954411" y="506126"/>
                  <a:pt x="1954411" y="558036"/>
                </a:cubicBezTo>
                <a:cubicBezTo>
                  <a:pt x="1954411" y="612543"/>
                  <a:pt x="1910286" y="654070"/>
                  <a:pt x="1858377" y="654070"/>
                </a:cubicBezTo>
                <a:cubicBezTo>
                  <a:pt x="1806467" y="654070"/>
                  <a:pt x="1762345" y="612543"/>
                  <a:pt x="1762345" y="558036"/>
                </a:cubicBezTo>
                <a:cubicBezTo>
                  <a:pt x="1762345" y="503532"/>
                  <a:pt x="1806467" y="462004"/>
                  <a:pt x="1858377" y="462004"/>
                </a:cubicBezTo>
                <a:close/>
                <a:moveTo>
                  <a:pt x="3410634" y="304663"/>
                </a:moveTo>
                <a:cubicBezTo>
                  <a:pt x="3404887" y="309915"/>
                  <a:pt x="3401055" y="313417"/>
                  <a:pt x="3395471" y="315002"/>
                </a:cubicBezTo>
                <a:lnTo>
                  <a:pt x="3398505" y="317498"/>
                </a:lnTo>
                <a:lnTo>
                  <a:pt x="3413055" y="310104"/>
                </a:lnTo>
                <a:close/>
                <a:moveTo>
                  <a:pt x="3437191" y="245232"/>
                </a:moveTo>
                <a:cubicBezTo>
                  <a:pt x="3436695" y="256232"/>
                  <a:pt x="3436202" y="267232"/>
                  <a:pt x="3432039" y="278068"/>
                </a:cubicBezTo>
                <a:cubicBezTo>
                  <a:pt x="3441288" y="276648"/>
                  <a:pt x="3450372" y="278893"/>
                  <a:pt x="3455626" y="284642"/>
                </a:cubicBezTo>
                <a:lnTo>
                  <a:pt x="3457544" y="289474"/>
                </a:lnTo>
                <a:lnTo>
                  <a:pt x="3483311" y="278673"/>
                </a:lnTo>
                <a:lnTo>
                  <a:pt x="3447530" y="260393"/>
                </a:lnTo>
                <a:cubicBezTo>
                  <a:pt x="3444029" y="256562"/>
                  <a:pt x="3438777" y="250815"/>
                  <a:pt x="3437191" y="245232"/>
                </a:cubicBezTo>
                <a:close/>
                <a:moveTo>
                  <a:pt x="2354116" y="23367"/>
                </a:moveTo>
                <a:cubicBezTo>
                  <a:pt x="2364498" y="23367"/>
                  <a:pt x="2372286" y="31153"/>
                  <a:pt x="2372286" y="41534"/>
                </a:cubicBezTo>
                <a:cubicBezTo>
                  <a:pt x="2372286" y="51916"/>
                  <a:pt x="2364498" y="59705"/>
                  <a:pt x="2354116" y="59705"/>
                </a:cubicBezTo>
                <a:cubicBezTo>
                  <a:pt x="2343734" y="59705"/>
                  <a:pt x="2335949" y="51916"/>
                  <a:pt x="2335949" y="41534"/>
                </a:cubicBezTo>
                <a:cubicBezTo>
                  <a:pt x="2335949" y="31153"/>
                  <a:pt x="2343734" y="23367"/>
                  <a:pt x="2354116" y="23367"/>
                </a:cubicBezTo>
                <a:close/>
                <a:moveTo>
                  <a:pt x="2465724" y="12985"/>
                </a:moveTo>
                <a:cubicBezTo>
                  <a:pt x="2476106" y="12985"/>
                  <a:pt x="2486488" y="20771"/>
                  <a:pt x="2486488" y="33750"/>
                </a:cubicBezTo>
                <a:cubicBezTo>
                  <a:pt x="2486488" y="44131"/>
                  <a:pt x="2478700" y="54514"/>
                  <a:pt x="2465724" y="54514"/>
                </a:cubicBezTo>
                <a:cubicBezTo>
                  <a:pt x="2452745" y="54514"/>
                  <a:pt x="2444960" y="44131"/>
                  <a:pt x="2444960" y="33750"/>
                </a:cubicBezTo>
                <a:cubicBezTo>
                  <a:pt x="2444960" y="23367"/>
                  <a:pt x="2455342" y="12985"/>
                  <a:pt x="2465724" y="12985"/>
                </a:cubicBezTo>
                <a:close/>
                <a:moveTo>
                  <a:pt x="2624051" y="0"/>
                </a:moveTo>
                <a:cubicBezTo>
                  <a:pt x="2642217" y="0"/>
                  <a:pt x="2657791" y="10382"/>
                  <a:pt x="2662981" y="25955"/>
                </a:cubicBezTo>
                <a:cubicBezTo>
                  <a:pt x="2678554" y="25955"/>
                  <a:pt x="2688937" y="36337"/>
                  <a:pt x="2696724" y="49313"/>
                </a:cubicBezTo>
                <a:cubicBezTo>
                  <a:pt x="2701915" y="44122"/>
                  <a:pt x="2712297" y="41529"/>
                  <a:pt x="2720082" y="41529"/>
                </a:cubicBezTo>
                <a:cubicBezTo>
                  <a:pt x="2743443" y="41529"/>
                  <a:pt x="2761610" y="59695"/>
                  <a:pt x="2761610" y="83056"/>
                </a:cubicBezTo>
                <a:cubicBezTo>
                  <a:pt x="2761610" y="93438"/>
                  <a:pt x="2756419" y="103820"/>
                  <a:pt x="2748634" y="111606"/>
                </a:cubicBezTo>
                <a:cubicBezTo>
                  <a:pt x="2753825" y="116796"/>
                  <a:pt x="2761610" y="124584"/>
                  <a:pt x="2764206" y="132370"/>
                </a:cubicBezTo>
                <a:lnTo>
                  <a:pt x="2774589" y="132370"/>
                </a:lnTo>
                <a:cubicBezTo>
                  <a:pt x="2787565" y="132370"/>
                  <a:pt x="2795353" y="134966"/>
                  <a:pt x="2805735" y="140157"/>
                </a:cubicBezTo>
                <a:cubicBezTo>
                  <a:pt x="2823903" y="111606"/>
                  <a:pt x="2855048" y="90841"/>
                  <a:pt x="2891385" y="90841"/>
                </a:cubicBezTo>
                <a:cubicBezTo>
                  <a:pt x="2932913" y="90841"/>
                  <a:pt x="2969250" y="116796"/>
                  <a:pt x="2982228" y="153134"/>
                </a:cubicBezTo>
                <a:cubicBezTo>
                  <a:pt x="3005587" y="160921"/>
                  <a:pt x="3023757" y="179088"/>
                  <a:pt x="3034139" y="199852"/>
                </a:cubicBezTo>
                <a:cubicBezTo>
                  <a:pt x="3060094" y="207640"/>
                  <a:pt x="3080858" y="233595"/>
                  <a:pt x="3083452" y="262144"/>
                </a:cubicBezTo>
                <a:lnTo>
                  <a:pt x="3085039" y="261711"/>
                </a:lnTo>
                <a:lnTo>
                  <a:pt x="3077717" y="241917"/>
                </a:lnTo>
                <a:cubicBezTo>
                  <a:pt x="3078191" y="231374"/>
                  <a:pt x="3082791" y="221017"/>
                  <a:pt x="3091413" y="213137"/>
                </a:cubicBezTo>
                <a:cubicBezTo>
                  <a:pt x="3108655" y="197380"/>
                  <a:pt x="3134326" y="198536"/>
                  <a:pt x="3150083" y="215778"/>
                </a:cubicBezTo>
                <a:cubicBezTo>
                  <a:pt x="3155335" y="221526"/>
                  <a:pt x="3158235" y="228546"/>
                  <a:pt x="3159280" y="235941"/>
                </a:cubicBezTo>
                <a:lnTo>
                  <a:pt x="3158084" y="249853"/>
                </a:lnTo>
                <a:lnTo>
                  <a:pt x="3184758" y="254845"/>
                </a:lnTo>
                <a:lnTo>
                  <a:pt x="3201437" y="265183"/>
                </a:lnTo>
                <a:lnTo>
                  <a:pt x="3205472" y="265807"/>
                </a:lnTo>
                <a:cubicBezTo>
                  <a:pt x="3220590" y="271769"/>
                  <a:pt x="3234408" y="281117"/>
                  <a:pt x="3245789" y="293572"/>
                </a:cubicBezTo>
                <a:cubicBezTo>
                  <a:pt x="3259796" y="308899"/>
                  <a:pt x="3268220" y="325812"/>
                  <a:pt x="3271062" y="344310"/>
                </a:cubicBezTo>
                <a:cubicBezTo>
                  <a:pt x="3273144" y="338894"/>
                  <a:pt x="3276976" y="335392"/>
                  <a:pt x="3280808" y="331890"/>
                </a:cubicBezTo>
                <a:cubicBezTo>
                  <a:pt x="3292303" y="321385"/>
                  <a:pt x="3309217" y="312959"/>
                  <a:pt x="3324048" y="309952"/>
                </a:cubicBezTo>
                <a:lnTo>
                  <a:pt x="3318796" y="304206"/>
                </a:lnTo>
                <a:cubicBezTo>
                  <a:pt x="3301287" y="285046"/>
                  <a:pt x="3297023" y="257295"/>
                  <a:pt x="3305347" y="235625"/>
                </a:cubicBezTo>
                <a:cubicBezTo>
                  <a:pt x="3290679" y="234964"/>
                  <a:pt x="3274426" y="228721"/>
                  <a:pt x="3263921" y="217225"/>
                </a:cubicBezTo>
                <a:cubicBezTo>
                  <a:pt x="3241160" y="192319"/>
                  <a:pt x="3242810" y="155651"/>
                  <a:pt x="3267716" y="132889"/>
                </a:cubicBezTo>
                <a:cubicBezTo>
                  <a:pt x="3292624" y="110126"/>
                  <a:pt x="3331043" y="113690"/>
                  <a:pt x="3352054" y="136682"/>
                </a:cubicBezTo>
                <a:cubicBezTo>
                  <a:pt x="3366062" y="152009"/>
                  <a:pt x="3370655" y="172425"/>
                  <a:pt x="3364247" y="192347"/>
                </a:cubicBezTo>
                <a:cubicBezTo>
                  <a:pt x="3380832" y="191255"/>
                  <a:pt x="3400751" y="197662"/>
                  <a:pt x="3414758" y="212989"/>
                </a:cubicBezTo>
                <a:cubicBezTo>
                  <a:pt x="3418260" y="216821"/>
                  <a:pt x="3418095" y="220490"/>
                  <a:pt x="3421597" y="224322"/>
                </a:cubicBezTo>
                <a:cubicBezTo>
                  <a:pt x="3417170" y="200238"/>
                  <a:pt x="3425657" y="174900"/>
                  <a:pt x="3444816" y="157391"/>
                </a:cubicBezTo>
                <a:cubicBezTo>
                  <a:pt x="3450565" y="152137"/>
                  <a:pt x="3456312" y="146885"/>
                  <a:pt x="3463813" y="143549"/>
                </a:cubicBezTo>
                <a:cubicBezTo>
                  <a:pt x="3451060" y="141138"/>
                  <a:pt x="3438473" y="135060"/>
                  <a:pt x="3429719" y="125481"/>
                </a:cubicBezTo>
                <a:cubicBezTo>
                  <a:pt x="3408707" y="102489"/>
                  <a:pt x="3410357" y="65821"/>
                  <a:pt x="3433349" y="44809"/>
                </a:cubicBezTo>
                <a:cubicBezTo>
                  <a:pt x="3456340" y="23798"/>
                  <a:pt x="3493009" y="25448"/>
                  <a:pt x="3514020" y="48439"/>
                </a:cubicBezTo>
                <a:cubicBezTo>
                  <a:pt x="3535032" y="71430"/>
                  <a:pt x="3533382" y="108099"/>
                  <a:pt x="3510390" y="129111"/>
                </a:cubicBezTo>
                <a:lnTo>
                  <a:pt x="3502726" y="136115"/>
                </a:lnTo>
                <a:cubicBezTo>
                  <a:pt x="3524728" y="137105"/>
                  <a:pt x="3542732" y="145261"/>
                  <a:pt x="3556739" y="160589"/>
                </a:cubicBezTo>
                <a:cubicBezTo>
                  <a:pt x="3572499" y="177833"/>
                  <a:pt x="3580593" y="202080"/>
                  <a:pt x="3575936" y="223918"/>
                </a:cubicBezTo>
                <a:cubicBezTo>
                  <a:pt x="3581519" y="222332"/>
                  <a:pt x="3587019" y="222579"/>
                  <a:pt x="3592218" y="224420"/>
                </a:cubicBezTo>
                <a:lnTo>
                  <a:pt x="3605253" y="233486"/>
                </a:lnTo>
                <a:lnTo>
                  <a:pt x="3638818" y="222467"/>
                </a:lnTo>
                <a:lnTo>
                  <a:pt x="3679222" y="213284"/>
                </a:lnTo>
                <a:lnTo>
                  <a:pt x="3678059" y="210140"/>
                </a:lnTo>
                <a:cubicBezTo>
                  <a:pt x="3678533" y="199598"/>
                  <a:pt x="3683133" y="189241"/>
                  <a:pt x="3691754" y="181363"/>
                </a:cubicBezTo>
                <a:cubicBezTo>
                  <a:pt x="3708998" y="165603"/>
                  <a:pt x="3734665" y="166758"/>
                  <a:pt x="3750425" y="184003"/>
                </a:cubicBezTo>
                <a:lnTo>
                  <a:pt x="3757751" y="198974"/>
                </a:lnTo>
                <a:lnTo>
                  <a:pt x="3808565" y="193717"/>
                </a:lnTo>
                <a:cubicBezTo>
                  <a:pt x="3881623" y="191809"/>
                  <a:pt x="3934432" y="209030"/>
                  <a:pt x="3955620" y="247305"/>
                </a:cubicBezTo>
                <a:cubicBezTo>
                  <a:pt x="4012123" y="349375"/>
                  <a:pt x="3822368" y="562517"/>
                  <a:pt x="3531793" y="723370"/>
                </a:cubicBezTo>
                <a:cubicBezTo>
                  <a:pt x="3459149" y="763584"/>
                  <a:pt x="3387080" y="796722"/>
                  <a:pt x="3318958" y="822215"/>
                </a:cubicBezTo>
                <a:lnTo>
                  <a:pt x="3240086" y="848106"/>
                </a:lnTo>
                <a:lnTo>
                  <a:pt x="2599862" y="4372410"/>
                </a:lnTo>
                <a:lnTo>
                  <a:pt x="2694314" y="4443373"/>
                </a:lnTo>
                <a:lnTo>
                  <a:pt x="2698789" y="4444290"/>
                </a:lnTo>
                <a:cubicBezTo>
                  <a:pt x="2708969" y="4448629"/>
                  <a:pt x="2718134" y="4454874"/>
                  <a:pt x="2725758" y="4462498"/>
                </a:cubicBezTo>
                <a:lnTo>
                  <a:pt x="2731814" y="4471546"/>
                </a:lnTo>
                <a:lnTo>
                  <a:pt x="2778431" y="4506570"/>
                </a:lnTo>
                <a:lnTo>
                  <a:pt x="2758077" y="4510299"/>
                </a:lnTo>
                <a:lnTo>
                  <a:pt x="2745838" y="4503002"/>
                </a:lnTo>
                <a:lnTo>
                  <a:pt x="2748793" y="4520573"/>
                </a:lnTo>
                <a:lnTo>
                  <a:pt x="2743215" y="4547932"/>
                </a:lnTo>
                <a:lnTo>
                  <a:pt x="2743757" y="4547308"/>
                </a:lnTo>
                <a:cubicBezTo>
                  <a:pt x="2756676" y="4538309"/>
                  <a:pt x="2771766" y="4532401"/>
                  <a:pt x="2787590" y="4530391"/>
                </a:cubicBezTo>
                <a:lnTo>
                  <a:pt x="2811538" y="4531444"/>
                </a:lnTo>
                <a:lnTo>
                  <a:pt x="2905023" y="4601679"/>
                </a:lnTo>
                <a:lnTo>
                  <a:pt x="2895177" y="4612115"/>
                </a:lnTo>
                <a:cubicBezTo>
                  <a:pt x="2896043" y="4620275"/>
                  <a:pt x="2896911" y="4628439"/>
                  <a:pt x="2894687" y="4638579"/>
                </a:cubicBezTo>
                <a:cubicBezTo>
                  <a:pt x="2901982" y="4629550"/>
                  <a:pt x="2910760" y="4622840"/>
                  <a:pt x="2920320" y="4618626"/>
                </a:cubicBezTo>
                <a:lnTo>
                  <a:pt x="2926277" y="4617649"/>
                </a:lnTo>
                <a:lnTo>
                  <a:pt x="3121844" y="4764578"/>
                </a:lnTo>
                <a:lnTo>
                  <a:pt x="3116317" y="4766906"/>
                </a:lnTo>
                <a:lnTo>
                  <a:pt x="3115761" y="4769439"/>
                </a:lnTo>
                <a:cubicBezTo>
                  <a:pt x="3115205" y="4771976"/>
                  <a:pt x="3117739" y="4772532"/>
                  <a:pt x="3117183" y="4775066"/>
                </a:cubicBezTo>
                <a:cubicBezTo>
                  <a:pt x="3133539" y="4785297"/>
                  <a:pt x="3146110" y="4800677"/>
                  <a:pt x="3153479" y="4818568"/>
                </a:cubicBezTo>
                <a:lnTo>
                  <a:pt x="3155388" y="4826339"/>
                </a:lnTo>
                <a:lnTo>
                  <a:pt x="3214056" y="4837569"/>
                </a:lnTo>
                <a:lnTo>
                  <a:pt x="3213817" y="4806410"/>
                </a:lnTo>
                <a:cubicBezTo>
                  <a:pt x="3220529" y="4789529"/>
                  <a:pt x="3235931" y="4778894"/>
                  <a:pt x="3252320" y="4779826"/>
                </a:cubicBezTo>
                <a:cubicBezTo>
                  <a:pt x="3258074" y="4765354"/>
                  <a:pt x="3271558" y="4759543"/>
                  <a:pt x="3286494" y="4757101"/>
                </a:cubicBezTo>
                <a:cubicBezTo>
                  <a:pt x="3283588" y="4750359"/>
                  <a:pt x="3285014" y="4739754"/>
                  <a:pt x="3287890" y="4732520"/>
                </a:cubicBezTo>
                <a:cubicBezTo>
                  <a:pt x="3296522" y="4710813"/>
                  <a:pt x="3320116" y="4700643"/>
                  <a:pt x="3341824" y="4709275"/>
                </a:cubicBezTo>
                <a:lnTo>
                  <a:pt x="3355425" y="4723422"/>
                </a:lnTo>
                <a:lnTo>
                  <a:pt x="3356251" y="4722506"/>
                </a:lnTo>
                <a:cubicBezTo>
                  <a:pt x="3363299" y="4718337"/>
                  <a:pt x="3371397" y="4716474"/>
                  <a:pt x="3379538" y="4717513"/>
                </a:cubicBezTo>
                <a:cubicBezTo>
                  <a:pt x="3386293" y="4703481"/>
                  <a:pt x="3400151" y="4698629"/>
                  <a:pt x="3415221" y="4697240"/>
                </a:cubicBezTo>
                <a:cubicBezTo>
                  <a:pt x="3412795" y="4690311"/>
                  <a:pt x="3414961" y="4679832"/>
                  <a:pt x="3418337" y="4672817"/>
                </a:cubicBezTo>
                <a:cubicBezTo>
                  <a:pt x="3428470" y="4651768"/>
                  <a:pt x="3452718" y="4643278"/>
                  <a:pt x="3473767" y="4653410"/>
                </a:cubicBezTo>
                <a:cubicBezTo>
                  <a:pt x="3483123" y="4657913"/>
                  <a:pt x="3490225" y="4667093"/>
                  <a:pt x="3493864" y="4677485"/>
                </a:cubicBezTo>
                <a:lnTo>
                  <a:pt x="3497776" y="4676714"/>
                </a:lnTo>
                <a:lnTo>
                  <a:pt x="3582551" y="4778649"/>
                </a:lnTo>
                <a:lnTo>
                  <a:pt x="3593256" y="4765034"/>
                </a:lnTo>
                <a:cubicBezTo>
                  <a:pt x="3602144" y="4757790"/>
                  <a:pt x="3612516" y="4752700"/>
                  <a:pt x="3623517" y="4750794"/>
                </a:cubicBezTo>
                <a:cubicBezTo>
                  <a:pt x="3616413" y="4741613"/>
                  <a:pt x="3616238" y="4730008"/>
                  <a:pt x="3621867" y="4718315"/>
                </a:cubicBezTo>
                <a:cubicBezTo>
                  <a:pt x="3630872" y="4699606"/>
                  <a:pt x="3651660" y="4692329"/>
                  <a:pt x="3670369" y="4701335"/>
                </a:cubicBezTo>
                <a:cubicBezTo>
                  <a:pt x="3689078" y="4710340"/>
                  <a:pt x="3696355" y="4731128"/>
                  <a:pt x="3687350" y="4749837"/>
                </a:cubicBezTo>
                <a:cubicBezTo>
                  <a:pt x="3685098" y="4754514"/>
                  <a:pt x="3683973" y="4756851"/>
                  <a:pt x="3679381" y="4760402"/>
                </a:cubicBezTo>
                <a:cubicBezTo>
                  <a:pt x="3709872" y="4780839"/>
                  <a:pt x="3722088" y="4821287"/>
                  <a:pt x="3705201" y="4856369"/>
                </a:cubicBezTo>
                <a:cubicBezTo>
                  <a:pt x="3702950" y="4861045"/>
                  <a:pt x="3699574" y="4868060"/>
                  <a:pt x="3694983" y="4871611"/>
                </a:cubicBezTo>
                <a:cubicBezTo>
                  <a:pt x="3705376" y="4867974"/>
                  <a:pt x="3715768" y="4864334"/>
                  <a:pt x="3727375" y="4864160"/>
                </a:cubicBezTo>
                <a:cubicBezTo>
                  <a:pt x="3722612" y="4856106"/>
                  <a:pt x="3721311" y="4846839"/>
                  <a:pt x="3724689" y="4839823"/>
                </a:cubicBezTo>
                <a:cubicBezTo>
                  <a:pt x="3731443" y="4825790"/>
                  <a:pt x="3745301" y="4820939"/>
                  <a:pt x="3759333" y="4827693"/>
                </a:cubicBezTo>
                <a:cubicBezTo>
                  <a:pt x="3773364" y="4834448"/>
                  <a:pt x="3777090" y="4850645"/>
                  <a:pt x="3771462" y="4862337"/>
                </a:cubicBezTo>
                <a:cubicBezTo>
                  <a:pt x="3769210" y="4867015"/>
                  <a:pt x="3764619" y="4870565"/>
                  <a:pt x="3760030" y="4874117"/>
                </a:cubicBezTo>
                <a:cubicBezTo>
                  <a:pt x="3767045" y="4877494"/>
                  <a:pt x="3771722" y="4879746"/>
                  <a:pt x="3775273" y="4884337"/>
                </a:cubicBezTo>
                <a:cubicBezTo>
                  <a:pt x="3777525" y="4879660"/>
                  <a:pt x="3778565" y="4871518"/>
                  <a:pt x="3780817" y="4866841"/>
                </a:cubicBezTo>
                <a:cubicBezTo>
                  <a:pt x="3780728" y="4861036"/>
                  <a:pt x="3780642" y="4855234"/>
                  <a:pt x="3782894" y="4850556"/>
                </a:cubicBezTo>
                <a:cubicBezTo>
                  <a:pt x="3786271" y="4843542"/>
                  <a:pt x="3790859" y="4839990"/>
                  <a:pt x="3797788" y="4837564"/>
                </a:cubicBezTo>
                <a:cubicBezTo>
                  <a:pt x="3818313" y="4812877"/>
                  <a:pt x="3850777" y="4800419"/>
                  <a:pt x="3882497" y="4803805"/>
                </a:cubicBezTo>
                <a:lnTo>
                  <a:pt x="3905557" y="4810352"/>
                </a:lnTo>
                <a:lnTo>
                  <a:pt x="3980324" y="4900254"/>
                </a:lnTo>
                <a:lnTo>
                  <a:pt x="3968337" y="4908138"/>
                </a:lnTo>
                <a:cubicBezTo>
                  <a:pt x="3967298" y="4916278"/>
                  <a:pt x="3966260" y="4924422"/>
                  <a:pt x="3961757" y="4933776"/>
                </a:cubicBezTo>
                <a:cubicBezTo>
                  <a:pt x="3970938" y="4926672"/>
                  <a:pt x="3981027" y="4922168"/>
                  <a:pt x="3991300" y="4920272"/>
                </a:cubicBezTo>
                <a:lnTo>
                  <a:pt x="3997323" y="4920695"/>
                </a:lnTo>
                <a:lnTo>
                  <a:pt x="4153733" y="5108764"/>
                </a:lnTo>
                <a:lnTo>
                  <a:pt x="4147819" y="5109755"/>
                </a:lnTo>
                <a:lnTo>
                  <a:pt x="4146694" y="5112092"/>
                </a:lnTo>
                <a:cubicBezTo>
                  <a:pt x="4145567" y="5114433"/>
                  <a:pt x="4147904" y="5115558"/>
                  <a:pt x="4146779" y="5117895"/>
                </a:cubicBezTo>
                <a:cubicBezTo>
                  <a:pt x="4173891" y="5145351"/>
                  <a:pt x="4181518" y="5189349"/>
                  <a:pt x="4163506" y="5226768"/>
                </a:cubicBezTo>
                <a:cubicBezTo>
                  <a:pt x="4160129" y="5233783"/>
                  <a:pt x="4156751" y="5240799"/>
                  <a:pt x="4151037" y="5246689"/>
                </a:cubicBezTo>
                <a:cubicBezTo>
                  <a:pt x="4149997" y="5254832"/>
                  <a:pt x="4148959" y="5262973"/>
                  <a:pt x="4144456" y="5272327"/>
                </a:cubicBezTo>
                <a:cubicBezTo>
                  <a:pt x="4126444" y="5309746"/>
                  <a:pt x="4081406" y="5325514"/>
                  <a:pt x="4043987" y="5307502"/>
                </a:cubicBezTo>
                <a:cubicBezTo>
                  <a:pt x="4022941" y="5297371"/>
                  <a:pt x="4007521" y="5275544"/>
                  <a:pt x="4003708" y="5253546"/>
                </a:cubicBezTo>
                <a:cubicBezTo>
                  <a:pt x="3986037" y="5236397"/>
                  <a:pt x="3978760" y="5215610"/>
                  <a:pt x="3974947" y="5193613"/>
                </a:cubicBezTo>
                <a:lnTo>
                  <a:pt x="3970269" y="5191362"/>
                </a:lnTo>
                <a:cubicBezTo>
                  <a:pt x="3963252" y="5187984"/>
                  <a:pt x="3955024" y="5181141"/>
                  <a:pt x="3950261" y="5173087"/>
                </a:cubicBezTo>
                <a:lnTo>
                  <a:pt x="3917264" y="5181115"/>
                </a:lnTo>
                <a:lnTo>
                  <a:pt x="3971528" y="5246363"/>
                </a:lnTo>
                <a:lnTo>
                  <a:pt x="3965614" y="5247354"/>
                </a:lnTo>
                <a:lnTo>
                  <a:pt x="3964489" y="5249691"/>
                </a:lnTo>
                <a:cubicBezTo>
                  <a:pt x="3963362" y="5252032"/>
                  <a:pt x="3965699" y="5253157"/>
                  <a:pt x="3964574" y="5255494"/>
                </a:cubicBezTo>
                <a:cubicBezTo>
                  <a:pt x="3991686" y="5282950"/>
                  <a:pt x="3999313" y="5326948"/>
                  <a:pt x="3981301" y="5364367"/>
                </a:cubicBezTo>
                <a:cubicBezTo>
                  <a:pt x="3977924" y="5371382"/>
                  <a:pt x="3974546" y="5378398"/>
                  <a:pt x="3968832" y="5384288"/>
                </a:cubicBezTo>
                <a:cubicBezTo>
                  <a:pt x="3967792" y="5392431"/>
                  <a:pt x="3966754" y="5400572"/>
                  <a:pt x="3962251" y="5409926"/>
                </a:cubicBezTo>
                <a:cubicBezTo>
                  <a:pt x="3948742" y="5437990"/>
                  <a:pt x="3920031" y="5453876"/>
                  <a:pt x="3890733" y="5452466"/>
                </a:cubicBezTo>
                <a:lnTo>
                  <a:pt x="3870615" y="5447348"/>
                </a:lnTo>
                <a:lnTo>
                  <a:pt x="3865810" y="5454712"/>
                </a:lnTo>
                <a:cubicBezTo>
                  <a:pt x="3845203" y="5475585"/>
                  <a:pt x="3813317" y="5483331"/>
                  <a:pt x="3784375" y="5471822"/>
                </a:cubicBezTo>
                <a:cubicBezTo>
                  <a:pt x="3762670" y="5463192"/>
                  <a:pt x="3745758" y="5442499"/>
                  <a:pt x="3740413" y="5420823"/>
                </a:cubicBezTo>
                <a:cubicBezTo>
                  <a:pt x="3721583" y="5404955"/>
                  <a:pt x="3712867" y="5384729"/>
                  <a:pt x="3707522" y="5363053"/>
                </a:cubicBezTo>
                <a:lnTo>
                  <a:pt x="3702698" y="5361135"/>
                </a:lnTo>
                <a:cubicBezTo>
                  <a:pt x="3695462" y="5358258"/>
                  <a:pt x="3686774" y="5352008"/>
                  <a:pt x="3681458" y="5344307"/>
                </a:cubicBezTo>
                <a:cubicBezTo>
                  <a:pt x="3655942" y="5359301"/>
                  <a:pt x="3623659" y="5363224"/>
                  <a:pt x="3592304" y="5350755"/>
                </a:cubicBezTo>
                <a:lnTo>
                  <a:pt x="3585071" y="5347879"/>
                </a:lnTo>
                <a:cubicBezTo>
                  <a:pt x="3585563" y="5353660"/>
                  <a:pt x="3583645" y="5358484"/>
                  <a:pt x="3581727" y="5363308"/>
                </a:cubicBezTo>
                <a:cubicBezTo>
                  <a:pt x="3573096" y="5385012"/>
                  <a:pt x="3549500" y="5395184"/>
                  <a:pt x="3527792" y="5386552"/>
                </a:cubicBezTo>
                <a:cubicBezTo>
                  <a:pt x="3506088" y="5377921"/>
                  <a:pt x="3495918" y="5354323"/>
                  <a:pt x="3504549" y="5332618"/>
                </a:cubicBezTo>
                <a:cubicBezTo>
                  <a:pt x="3510303" y="5318148"/>
                  <a:pt x="3524746" y="5309922"/>
                  <a:pt x="3539683" y="5307484"/>
                </a:cubicBezTo>
                <a:cubicBezTo>
                  <a:pt x="3523237" y="5278599"/>
                  <a:pt x="3520275" y="5243903"/>
                  <a:pt x="3532743" y="5212549"/>
                </a:cubicBezTo>
                <a:cubicBezTo>
                  <a:pt x="3540415" y="5193255"/>
                  <a:pt x="3551952" y="5178291"/>
                  <a:pt x="3567353" y="5167657"/>
                </a:cubicBezTo>
                <a:lnTo>
                  <a:pt x="3554864" y="5164950"/>
                </a:lnTo>
                <a:lnTo>
                  <a:pt x="3551336" y="5180442"/>
                </a:lnTo>
                <a:cubicBezTo>
                  <a:pt x="3536702" y="5210843"/>
                  <a:pt x="3502058" y="5222972"/>
                  <a:pt x="3471657" y="5208338"/>
                </a:cubicBezTo>
                <a:lnTo>
                  <a:pt x="3457652" y="5197568"/>
                </a:lnTo>
                <a:lnTo>
                  <a:pt x="3459711" y="5206553"/>
                </a:lnTo>
                <a:cubicBezTo>
                  <a:pt x="3460088" y="5214384"/>
                  <a:pt x="3459019" y="5222339"/>
                  <a:pt x="3456142" y="5229574"/>
                </a:cubicBezTo>
                <a:cubicBezTo>
                  <a:pt x="3443675" y="5260926"/>
                  <a:pt x="3409967" y="5275454"/>
                  <a:pt x="3378614" y="5262987"/>
                </a:cubicBezTo>
                <a:cubicBezTo>
                  <a:pt x="3347259" y="5250518"/>
                  <a:pt x="3333690" y="5214399"/>
                  <a:pt x="3345199" y="5185457"/>
                </a:cubicBezTo>
                <a:cubicBezTo>
                  <a:pt x="3352871" y="5166163"/>
                  <a:pt x="3369232" y="5153116"/>
                  <a:pt x="3389953" y="5150182"/>
                </a:cubicBezTo>
                <a:cubicBezTo>
                  <a:pt x="3385841" y="5142960"/>
                  <a:pt x="3383051" y="5134170"/>
                  <a:pt x="3382248" y="5124774"/>
                </a:cubicBezTo>
                <a:lnTo>
                  <a:pt x="3384800" y="5107200"/>
                </a:lnTo>
                <a:lnTo>
                  <a:pt x="3381584" y="5111482"/>
                </a:lnTo>
                <a:cubicBezTo>
                  <a:pt x="3369960" y="5121331"/>
                  <a:pt x="3355754" y="5128805"/>
                  <a:pt x="3339363" y="5132804"/>
                </a:cubicBezTo>
                <a:lnTo>
                  <a:pt x="3331801" y="5134649"/>
                </a:lnTo>
                <a:cubicBezTo>
                  <a:pt x="3335551" y="5139076"/>
                  <a:pt x="3336781" y="5144119"/>
                  <a:pt x="3338012" y="5149163"/>
                </a:cubicBezTo>
                <a:cubicBezTo>
                  <a:pt x="3343548" y="5171855"/>
                  <a:pt x="3330205" y="5193814"/>
                  <a:pt x="3307510" y="5199351"/>
                </a:cubicBezTo>
                <a:cubicBezTo>
                  <a:pt x="3284817" y="5204887"/>
                  <a:pt x="3262859" y="5191540"/>
                  <a:pt x="3257322" y="5168848"/>
                </a:cubicBezTo>
                <a:lnTo>
                  <a:pt x="3258569" y="5151854"/>
                </a:lnTo>
                <a:lnTo>
                  <a:pt x="3227050" y="5152440"/>
                </a:lnTo>
                <a:cubicBezTo>
                  <a:pt x="3198108" y="5140932"/>
                  <a:pt x="3183580" y="5107223"/>
                  <a:pt x="3195089" y="5078281"/>
                </a:cubicBezTo>
                <a:cubicBezTo>
                  <a:pt x="3197966" y="5071046"/>
                  <a:pt x="3202231" y="5064711"/>
                  <a:pt x="3207462" y="5059459"/>
                </a:cubicBezTo>
                <a:lnTo>
                  <a:pt x="3211728" y="5056565"/>
                </a:lnTo>
                <a:lnTo>
                  <a:pt x="3210759" y="5054641"/>
                </a:lnTo>
                <a:cubicBezTo>
                  <a:pt x="3205838" y="5034469"/>
                  <a:pt x="3206575" y="5015588"/>
                  <a:pt x="3212970" y="4997999"/>
                </a:cubicBezTo>
                <a:cubicBezTo>
                  <a:pt x="3208542" y="5001749"/>
                  <a:pt x="3203499" y="5002980"/>
                  <a:pt x="3198456" y="5004210"/>
                </a:cubicBezTo>
                <a:cubicBezTo>
                  <a:pt x="3183327" y="5007901"/>
                  <a:pt x="3164444" y="5007164"/>
                  <a:pt x="3149993" y="5002677"/>
                </a:cubicBezTo>
                <a:lnTo>
                  <a:pt x="3151838" y="5010240"/>
                </a:lnTo>
                <a:cubicBezTo>
                  <a:pt x="3157990" y="5035455"/>
                  <a:pt x="3148397" y="5061842"/>
                  <a:pt x="3130685" y="5076849"/>
                </a:cubicBezTo>
                <a:cubicBezTo>
                  <a:pt x="3143232" y="5084474"/>
                  <a:pt x="3154487" y="5097759"/>
                  <a:pt x="3158178" y="5112888"/>
                </a:cubicBezTo>
                <a:cubicBezTo>
                  <a:pt x="3160177" y="5121082"/>
                  <a:pt x="3160485" y="5129189"/>
                  <a:pt x="3159310" y="5136864"/>
                </a:cubicBezTo>
                <a:lnTo>
                  <a:pt x="3158743" y="5138428"/>
                </a:lnTo>
                <a:lnTo>
                  <a:pt x="3175530" y="5134831"/>
                </a:lnTo>
                <a:cubicBezTo>
                  <a:pt x="3222249" y="5134831"/>
                  <a:pt x="3261183" y="5173762"/>
                  <a:pt x="3258586" y="5217887"/>
                </a:cubicBezTo>
                <a:cubicBezTo>
                  <a:pt x="3258586" y="5262009"/>
                  <a:pt x="3222249" y="5298346"/>
                  <a:pt x="3178127" y="5300943"/>
                </a:cubicBezTo>
                <a:cubicBezTo>
                  <a:pt x="3193700" y="5308728"/>
                  <a:pt x="3204082" y="5326898"/>
                  <a:pt x="3204082" y="5345065"/>
                </a:cubicBezTo>
                <a:cubicBezTo>
                  <a:pt x="3204082" y="5376211"/>
                  <a:pt x="3178127" y="5399572"/>
                  <a:pt x="3149575" y="5399572"/>
                </a:cubicBezTo>
                <a:cubicBezTo>
                  <a:pt x="3123620" y="5399572"/>
                  <a:pt x="3102856" y="5383999"/>
                  <a:pt x="3097665" y="5360638"/>
                </a:cubicBezTo>
                <a:cubicBezTo>
                  <a:pt x="3097665" y="5355447"/>
                  <a:pt x="3095071" y="5352853"/>
                  <a:pt x="3095071" y="5347662"/>
                </a:cubicBezTo>
                <a:cubicBezTo>
                  <a:pt x="3095071" y="5342471"/>
                  <a:pt x="3095071" y="5339874"/>
                  <a:pt x="3097665" y="5337280"/>
                </a:cubicBezTo>
                <a:cubicBezTo>
                  <a:pt x="3097665" y="5332089"/>
                  <a:pt x="3100262" y="5326898"/>
                  <a:pt x="3102856" y="5321707"/>
                </a:cubicBezTo>
                <a:cubicBezTo>
                  <a:pt x="3102856" y="5321707"/>
                  <a:pt x="3100262" y="5321707"/>
                  <a:pt x="3100262" y="5321707"/>
                </a:cubicBezTo>
                <a:cubicBezTo>
                  <a:pt x="3095071" y="5350256"/>
                  <a:pt x="3069116" y="5373617"/>
                  <a:pt x="3037970" y="5373617"/>
                </a:cubicBezTo>
                <a:cubicBezTo>
                  <a:pt x="3001633" y="5373617"/>
                  <a:pt x="2973081" y="5345065"/>
                  <a:pt x="2973081" y="5308728"/>
                </a:cubicBezTo>
                <a:cubicBezTo>
                  <a:pt x="2973081" y="5306134"/>
                  <a:pt x="2973081" y="5303537"/>
                  <a:pt x="2973081" y="5300943"/>
                </a:cubicBezTo>
                <a:cubicBezTo>
                  <a:pt x="2960105" y="5295752"/>
                  <a:pt x="2952317" y="5285370"/>
                  <a:pt x="2947126" y="5272391"/>
                </a:cubicBezTo>
                <a:cubicBezTo>
                  <a:pt x="2918577" y="5269797"/>
                  <a:pt x="2897813" y="5243842"/>
                  <a:pt x="2897813" y="5215290"/>
                </a:cubicBezTo>
                <a:lnTo>
                  <a:pt x="2908943" y="5181607"/>
                </a:lnTo>
                <a:lnTo>
                  <a:pt x="2893565" y="5180658"/>
                </a:lnTo>
                <a:cubicBezTo>
                  <a:pt x="2883230" y="5176792"/>
                  <a:pt x="2874062" y="5170012"/>
                  <a:pt x="2867385" y="5161122"/>
                </a:cubicBezTo>
                <a:lnTo>
                  <a:pt x="2858674" y="5142730"/>
                </a:lnTo>
                <a:lnTo>
                  <a:pt x="2852411" y="5158419"/>
                </a:lnTo>
                <a:cubicBezTo>
                  <a:pt x="2860819" y="5172516"/>
                  <a:pt x="2858517" y="5191091"/>
                  <a:pt x="2846657" y="5204852"/>
                </a:cubicBezTo>
                <a:cubicBezTo>
                  <a:pt x="2831406" y="5222548"/>
                  <a:pt x="2805784" y="5224450"/>
                  <a:pt x="2788088" y="5209199"/>
                </a:cubicBezTo>
                <a:cubicBezTo>
                  <a:pt x="2770394" y="5193950"/>
                  <a:pt x="2768491" y="5168326"/>
                  <a:pt x="2783742" y="5150630"/>
                </a:cubicBezTo>
                <a:cubicBezTo>
                  <a:pt x="2787131" y="5146699"/>
                  <a:pt x="2790520" y="5142766"/>
                  <a:pt x="2795875" y="5140529"/>
                </a:cubicBezTo>
                <a:cubicBezTo>
                  <a:pt x="2795333" y="5133208"/>
                  <a:pt x="2796483" y="5123922"/>
                  <a:pt x="2803260" y="5116058"/>
                </a:cubicBezTo>
                <a:cubicBezTo>
                  <a:pt x="2806649" y="5112126"/>
                  <a:pt x="2808345" y="5110159"/>
                  <a:pt x="2813699" y="5107920"/>
                </a:cubicBezTo>
                <a:cubicBezTo>
                  <a:pt x="2809767" y="5104531"/>
                  <a:pt x="2807528" y="5099177"/>
                  <a:pt x="2805292" y="5093821"/>
                </a:cubicBezTo>
                <a:cubicBezTo>
                  <a:pt x="2798241" y="5098027"/>
                  <a:pt x="2790920" y="5098570"/>
                  <a:pt x="2783600" y="5099114"/>
                </a:cubicBezTo>
                <a:cubicBezTo>
                  <a:pt x="2775838" y="5106130"/>
                  <a:pt x="2765552" y="5110114"/>
                  <a:pt x="2755240" y="5110648"/>
                </a:cubicBezTo>
                <a:lnTo>
                  <a:pt x="2754207" y="5110316"/>
                </a:lnTo>
                <a:lnTo>
                  <a:pt x="2753966" y="5114164"/>
                </a:lnTo>
                <a:cubicBezTo>
                  <a:pt x="2752298" y="5121769"/>
                  <a:pt x="2750629" y="5129375"/>
                  <a:pt x="2746428" y="5136424"/>
                </a:cubicBezTo>
                <a:cubicBezTo>
                  <a:pt x="2747293" y="5144587"/>
                  <a:pt x="2748161" y="5152748"/>
                  <a:pt x="2745937" y="5162888"/>
                </a:cubicBezTo>
                <a:cubicBezTo>
                  <a:pt x="2739264" y="5193311"/>
                  <a:pt x="2714990" y="5215390"/>
                  <a:pt x="2686157" y="5220775"/>
                </a:cubicBezTo>
                <a:lnTo>
                  <a:pt x="2661016" y="5220363"/>
                </a:lnTo>
                <a:lnTo>
                  <a:pt x="2653735" y="5233893"/>
                </a:lnTo>
                <a:cubicBezTo>
                  <a:pt x="2640180" y="5249622"/>
                  <a:pt x="2622421" y="5258299"/>
                  <a:pt x="2600457" y="5259929"/>
                </a:cubicBezTo>
                <a:lnTo>
                  <a:pt x="2608322" y="5266707"/>
                </a:lnTo>
                <a:cubicBezTo>
                  <a:pt x="2631915" y="5287040"/>
                  <a:pt x="2634631" y="5323645"/>
                  <a:pt x="2614298" y="5347239"/>
                </a:cubicBezTo>
                <a:cubicBezTo>
                  <a:pt x="2593964" y="5370832"/>
                  <a:pt x="2557359" y="5373548"/>
                  <a:pt x="2533766" y="5353215"/>
                </a:cubicBezTo>
                <a:cubicBezTo>
                  <a:pt x="2510173" y="5332881"/>
                  <a:pt x="2507457" y="5296276"/>
                  <a:pt x="2527790" y="5272683"/>
                </a:cubicBezTo>
                <a:cubicBezTo>
                  <a:pt x="2536261" y="5262853"/>
                  <a:pt x="2548667" y="5256411"/>
                  <a:pt x="2561344" y="5253630"/>
                </a:cubicBezTo>
                <a:cubicBezTo>
                  <a:pt x="2553749" y="5250514"/>
                  <a:pt x="2547852" y="5245431"/>
                  <a:pt x="2541952" y="5240347"/>
                </a:cubicBezTo>
                <a:cubicBezTo>
                  <a:pt x="2522291" y="5223402"/>
                  <a:pt x="2513071" y="5198322"/>
                  <a:pt x="2516795" y="5174119"/>
                </a:cubicBezTo>
                <a:cubicBezTo>
                  <a:pt x="2513406" y="5178052"/>
                  <a:pt x="2513678" y="5181715"/>
                  <a:pt x="2510289" y="5185647"/>
                </a:cubicBezTo>
                <a:cubicBezTo>
                  <a:pt x="2496733" y="5201376"/>
                  <a:pt x="2477010" y="5208359"/>
                  <a:pt x="2460400" y="5207750"/>
                </a:cubicBezTo>
                <a:cubicBezTo>
                  <a:pt x="2467385" y="5227477"/>
                  <a:pt x="2463388" y="5248018"/>
                  <a:pt x="2449833" y="5263747"/>
                </a:cubicBezTo>
                <a:cubicBezTo>
                  <a:pt x="2429499" y="5287340"/>
                  <a:pt x="2391200" y="5292021"/>
                  <a:pt x="2365640" y="5269992"/>
                </a:cubicBezTo>
                <a:cubicBezTo>
                  <a:pt x="2340082" y="5247965"/>
                  <a:pt x="2337366" y="5211360"/>
                  <a:pt x="2359392" y="5185802"/>
                </a:cubicBezTo>
                <a:cubicBezTo>
                  <a:pt x="2364476" y="5179904"/>
                  <a:pt x="2371033" y="5175276"/>
                  <a:pt x="2378150" y="5171987"/>
                </a:cubicBezTo>
                <a:lnTo>
                  <a:pt x="2380231" y="5171443"/>
                </a:lnTo>
                <a:lnTo>
                  <a:pt x="2363021" y="5159616"/>
                </a:lnTo>
                <a:cubicBezTo>
                  <a:pt x="2357331" y="5150728"/>
                  <a:pt x="2355118" y="5139614"/>
                  <a:pt x="2357621" y="5128206"/>
                </a:cubicBezTo>
                <a:cubicBezTo>
                  <a:pt x="2360957" y="5112995"/>
                  <a:pt x="2373878" y="5102541"/>
                  <a:pt x="2388224" y="5097717"/>
                </a:cubicBezTo>
                <a:lnTo>
                  <a:pt x="2375666" y="5072429"/>
                </a:lnTo>
                <a:lnTo>
                  <a:pt x="2372935" y="5070695"/>
                </a:lnTo>
                <a:cubicBezTo>
                  <a:pt x="2369003" y="5067306"/>
                  <a:pt x="2365070" y="5063917"/>
                  <a:pt x="2362832" y="5058563"/>
                </a:cubicBezTo>
                <a:cubicBezTo>
                  <a:pt x="2360530" y="5077137"/>
                  <a:pt x="2352601" y="5094288"/>
                  <a:pt x="2339046" y="5110016"/>
                </a:cubicBezTo>
                <a:cubicBezTo>
                  <a:pt x="2317018" y="5135576"/>
                  <a:pt x="2284888" y="5149002"/>
                  <a:pt x="2251671" y="5147786"/>
                </a:cubicBezTo>
                <a:cubicBezTo>
                  <a:pt x="2256421" y="5162157"/>
                  <a:pt x="2255811" y="5178766"/>
                  <a:pt x="2245645" y="5190562"/>
                </a:cubicBezTo>
                <a:cubicBezTo>
                  <a:pt x="2230396" y="5208255"/>
                  <a:pt x="2204770" y="5210158"/>
                  <a:pt x="2187076" y="5194909"/>
                </a:cubicBezTo>
                <a:cubicBezTo>
                  <a:pt x="2169380" y="5179658"/>
                  <a:pt x="2167481" y="5154033"/>
                  <a:pt x="2182730" y="5136340"/>
                </a:cubicBezTo>
                <a:cubicBezTo>
                  <a:pt x="2186119" y="5132408"/>
                  <a:pt x="2189508" y="5128475"/>
                  <a:pt x="2194861" y="5126237"/>
                </a:cubicBezTo>
                <a:lnTo>
                  <a:pt x="2188965" y="5121155"/>
                </a:lnTo>
                <a:cubicBezTo>
                  <a:pt x="2163404" y="5099126"/>
                  <a:pt x="2151946" y="5068692"/>
                  <a:pt x="2153433" y="5039134"/>
                </a:cubicBezTo>
                <a:cubicBezTo>
                  <a:pt x="2144147" y="5037984"/>
                  <a:pt x="2134587" y="5033173"/>
                  <a:pt x="2128688" y="5028089"/>
                </a:cubicBezTo>
                <a:lnTo>
                  <a:pt x="2124756" y="5024700"/>
                </a:lnTo>
                <a:cubicBezTo>
                  <a:pt x="2103066" y="5029990"/>
                  <a:pt x="2081103" y="5031620"/>
                  <a:pt x="2058323" y="5022268"/>
                </a:cubicBezTo>
                <a:cubicBezTo>
                  <a:pt x="2036633" y="5027558"/>
                  <a:pt x="2010464" y="5022139"/>
                  <a:pt x="1992771" y="5006890"/>
                </a:cubicBezTo>
                <a:cubicBezTo>
                  <a:pt x="1977042" y="4993334"/>
                  <a:pt x="1968295" y="4974659"/>
                  <a:pt x="1966869" y="4955441"/>
                </a:cubicBezTo>
                <a:lnTo>
                  <a:pt x="1968335" y="4943061"/>
                </a:lnTo>
                <a:lnTo>
                  <a:pt x="1936241" y="4949616"/>
                </a:lnTo>
                <a:cubicBezTo>
                  <a:pt x="1915478" y="4949616"/>
                  <a:pt x="1897310" y="4944425"/>
                  <a:pt x="1881738" y="4934042"/>
                </a:cubicBezTo>
                <a:cubicBezTo>
                  <a:pt x="1871355" y="4936640"/>
                  <a:pt x="1858377" y="4939234"/>
                  <a:pt x="1847994" y="4939234"/>
                </a:cubicBezTo>
                <a:cubicBezTo>
                  <a:pt x="1837613" y="4939234"/>
                  <a:pt x="1827231" y="4936640"/>
                  <a:pt x="1816849" y="4934042"/>
                </a:cubicBezTo>
                <a:cubicBezTo>
                  <a:pt x="1803873" y="4952212"/>
                  <a:pt x="1785703" y="4962595"/>
                  <a:pt x="1764938" y="4962595"/>
                </a:cubicBezTo>
                <a:lnTo>
                  <a:pt x="1757153" y="4962595"/>
                </a:lnTo>
                <a:lnTo>
                  <a:pt x="1741581" y="4978167"/>
                </a:lnTo>
                <a:cubicBezTo>
                  <a:pt x="1736389" y="5004122"/>
                  <a:pt x="1715626" y="5024887"/>
                  <a:pt x="1689671" y="5027481"/>
                </a:cubicBezTo>
                <a:cubicBezTo>
                  <a:pt x="1681883" y="5030078"/>
                  <a:pt x="1674098" y="5032672"/>
                  <a:pt x="1663716" y="5032672"/>
                </a:cubicBezTo>
                <a:cubicBezTo>
                  <a:pt x="1650737" y="5032672"/>
                  <a:pt x="1640355" y="5027481"/>
                  <a:pt x="1629972" y="5022290"/>
                </a:cubicBezTo>
                <a:cubicBezTo>
                  <a:pt x="1624782" y="5032672"/>
                  <a:pt x="1616997" y="5037863"/>
                  <a:pt x="1606615" y="5037863"/>
                </a:cubicBezTo>
                <a:cubicBezTo>
                  <a:pt x="1596232" y="5037863"/>
                  <a:pt x="1588445" y="5030078"/>
                  <a:pt x="1583254" y="5022290"/>
                </a:cubicBezTo>
                <a:cubicBezTo>
                  <a:pt x="1580660" y="5022290"/>
                  <a:pt x="1575468" y="5019696"/>
                  <a:pt x="1572872" y="5017098"/>
                </a:cubicBezTo>
                <a:cubicBezTo>
                  <a:pt x="1570277" y="5019696"/>
                  <a:pt x="1567681" y="5022290"/>
                  <a:pt x="1562490" y="5022290"/>
                </a:cubicBezTo>
                <a:cubicBezTo>
                  <a:pt x="1554705" y="5022290"/>
                  <a:pt x="1546916" y="5014504"/>
                  <a:pt x="1546916" y="5006717"/>
                </a:cubicBezTo>
                <a:cubicBezTo>
                  <a:pt x="1546916" y="5001526"/>
                  <a:pt x="1552107" y="4996335"/>
                  <a:pt x="1557299" y="4993741"/>
                </a:cubicBezTo>
                <a:cubicBezTo>
                  <a:pt x="1554705" y="4988550"/>
                  <a:pt x="1554705" y="4985952"/>
                  <a:pt x="1554705" y="4980762"/>
                </a:cubicBezTo>
                <a:lnTo>
                  <a:pt x="1554705" y="4972977"/>
                </a:lnTo>
                <a:cubicBezTo>
                  <a:pt x="1536535" y="4998932"/>
                  <a:pt x="1505389" y="5017098"/>
                  <a:pt x="1471649" y="5014504"/>
                </a:cubicBezTo>
                <a:cubicBezTo>
                  <a:pt x="1417142" y="5011907"/>
                  <a:pt x="1375614" y="4967786"/>
                  <a:pt x="1378210" y="4913279"/>
                </a:cubicBezTo>
                <a:cubicBezTo>
                  <a:pt x="1380805" y="4884730"/>
                  <a:pt x="1393784" y="4861369"/>
                  <a:pt x="1411950" y="4843201"/>
                </a:cubicBezTo>
                <a:cubicBezTo>
                  <a:pt x="1409356" y="4840605"/>
                  <a:pt x="1409356" y="4838011"/>
                  <a:pt x="1409356" y="4835414"/>
                </a:cubicBezTo>
                <a:cubicBezTo>
                  <a:pt x="1409356" y="4825031"/>
                  <a:pt x="1417142" y="4814650"/>
                  <a:pt x="1430121" y="4812055"/>
                </a:cubicBezTo>
                <a:cubicBezTo>
                  <a:pt x="1427524" y="4806865"/>
                  <a:pt x="1424930" y="4799077"/>
                  <a:pt x="1424930" y="4791291"/>
                </a:cubicBezTo>
                <a:lnTo>
                  <a:pt x="1424930" y="4788695"/>
                </a:lnTo>
                <a:cubicBezTo>
                  <a:pt x="1422333" y="4783504"/>
                  <a:pt x="1422333" y="4778313"/>
                  <a:pt x="1422333" y="4773122"/>
                </a:cubicBezTo>
                <a:cubicBezTo>
                  <a:pt x="1422333" y="4734190"/>
                  <a:pt x="1456076" y="4700448"/>
                  <a:pt x="1495006" y="4700448"/>
                </a:cubicBezTo>
                <a:cubicBezTo>
                  <a:pt x="1533941" y="4700448"/>
                  <a:pt x="1567681" y="4734190"/>
                  <a:pt x="1567681" y="4773122"/>
                </a:cubicBezTo>
                <a:cubicBezTo>
                  <a:pt x="1567681" y="4780910"/>
                  <a:pt x="1565087" y="4788695"/>
                  <a:pt x="1562490" y="4796483"/>
                </a:cubicBezTo>
                <a:cubicBezTo>
                  <a:pt x="1565087" y="4796483"/>
                  <a:pt x="1570277" y="4793885"/>
                  <a:pt x="1575468" y="4793885"/>
                </a:cubicBezTo>
                <a:cubicBezTo>
                  <a:pt x="1578062" y="4749764"/>
                  <a:pt x="1614400" y="4713427"/>
                  <a:pt x="1658525" y="4713427"/>
                </a:cubicBezTo>
                <a:cubicBezTo>
                  <a:pt x="1687073" y="4713427"/>
                  <a:pt x="1713028" y="4728999"/>
                  <a:pt x="1728602" y="4752358"/>
                </a:cubicBezTo>
                <a:cubicBezTo>
                  <a:pt x="1736389" y="4747167"/>
                  <a:pt x="1744175" y="4741975"/>
                  <a:pt x="1754557" y="4741975"/>
                </a:cubicBezTo>
                <a:cubicBezTo>
                  <a:pt x="1775321" y="4741975"/>
                  <a:pt x="1793491" y="4760145"/>
                  <a:pt x="1793491" y="4780910"/>
                </a:cubicBezTo>
                <a:cubicBezTo>
                  <a:pt x="1793491" y="4786100"/>
                  <a:pt x="1793491" y="4791291"/>
                  <a:pt x="1790894" y="4796483"/>
                </a:cubicBezTo>
                <a:lnTo>
                  <a:pt x="1793491" y="4793885"/>
                </a:lnTo>
                <a:cubicBezTo>
                  <a:pt x="1798682" y="4770528"/>
                  <a:pt x="1819445" y="4752358"/>
                  <a:pt x="1845400" y="4752358"/>
                </a:cubicBezTo>
                <a:cubicBezTo>
                  <a:pt x="1858377" y="4752358"/>
                  <a:pt x="1871355" y="4760145"/>
                  <a:pt x="1881738" y="4767930"/>
                </a:cubicBezTo>
                <a:cubicBezTo>
                  <a:pt x="1894714" y="4760145"/>
                  <a:pt x="1907693" y="4757549"/>
                  <a:pt x="1920669" y="4754955"/>
                </a:cubicBezTo>
                <a:cubicBezTo>
                  <a:pt x="1918075" y="4747167"/>
                  <a:pt x="1915478" y="4739382"/>
                  <a:pt x="1915478" y="4731594"/>
                </a:cubicBezTo>
                <a:cubicBezTo>
                  <a:pt x="1915478" y="4716021"/>
                  <a:pt x="1925860" y="4700448"/>
                  <a:pt x="1938839" y="4692663"/>
                </a:cubicBezTo>
                <a:cubicBezTo>
                  <a:pt x="1936241" y="4690066"/>
                  <a:pt x="1936241" y="4684874"/>
                  <a:pt x="1936241" y="4679684"/>
                </a:cubicBezTo>
                <a:lnTo>
                  <a:pt x="1936241" y="4669302"/>
                </a:lnTo>
                <a:lnTo>
                  <a:pt x="1933647" y="4669302"/>
                </a:lnTo>
                <a:cubicBezTo>
                  <a:pt x="1923265" y="4669302"/>
                  <a:pt x="1912884" y="4661517"/>
                  <a:pt x="1912884" y="4648538"/>
                </a:cubicBezTo>
                <a:cubicBezTo>
                  <a:pt x="1912884" y="4638156"/>
                  <a:pt x="1920669" y="4627773"/>
                  <a:pt x="1933647" y="4627773"/>
                </a:cubicBezTo>
                <a:cubicBezTo>
                  <a:pt x="1944030" y="4627773"/>
                  <a:pt x="1951815" y="4632965"/>
                  <a:pt x="1954411" y="4643347"/>
                </a:cubicBezTo>
                <a:cubicBezTo>
                  <a:pt x="1957005" y="4643347"/>
                  <a:pt x="1957005" y="4640753"/>
                  <a:pt x="1959603" y="4640753"/>
                </a:cubicBezTo>
                <a:lnTo>
                  <a:pt x="1959603" y="4635562"/>
                </a:lnTo>
                <a:cubicBezTo>
                  <a:pt x="1959603" y="4627773"/>
                  <a:pt x="1967388" y="4619988"/>
                  <a:pt x="1975175" y="4619988"/>
                </a:cubicBezTo>
                <a:lnTo>
                  <a:pt x="1977770" y="4619988"/>
                </a:lnTo>
                <a:cubicBezTo>
                  <a:pt x="1988151" y="4596628"/>
                  <a:pt x="2008916" y="4581055"/>
                  <a:pt x="2034871" y="4575863"/>
                </a:cubicBezTo>
                <a:cubicBezTo>
                  <a:pt x="2032276" y="4570673"/>
                  <a:pt x="2029680" y="4562887"/>
                  <a:pt x="2027086" y="4557697"/>
                </a:cubicBezTo>
                <a:cubicBezTo>
                  <a:pt x="2014106" y="4555100"/>
                  <a:pt x="2001131" y="4552506"/>
                  <a:pt x="1990749" y="4547315"/>
                </a:cubicBezTo>
                <a:lnTo>
                  <a:pt x="1990749" y="4555100"/>
                </a:lnTo>
                <a:cubicBezTo>
                  <a:pt x="1993343" y="4557697"/>
                  <a:pt x="1993343" y="4560291"/>
                  <a:pt x="1993343" y="4562887"/>
                </a:cubicBezTo>
                <a:cubicBezTo>
                  <a:pt x="1993343" y="4573270"/>
                  <a:pt x="1988151" y="4578461"/>
                  <a:pt x="1980366" y="4581055"/>
                </a:cubicBezTo>
                <a:cubicBezTo>
                  <a:pt x="1964794" y="4609607"/>
                  <a:pt x="1933647" y="4630371"/>
                  <a:pt x="1897310" y="4630371"/>
                </a:cubicBezTo>
                <a:lnTo>
                  <a:pt x="1894714" y="4630371"/>
                </a:lnTo>
                <a:cubicBezTo>
                  <a:pt x="1892120" y="4632965"/>
                  <a:pt x="1886929" y="4632965"/>
                  <a:pt x="1884332" y="4632965"/>
                </a:cubicBezTo>
                <a:cubicBezTo>
                  <a:pt x="1876547" y="4632965"/>
                  <a:pt x="1871355" y="4630371"/>
                  <a:pt x="1866164" y="4625179"/>
                </a:cubicBezTo>
                <a:cubicBezTo>
                  <a:pt x="1858377" y="4625179"/>
                  <a:pt x="1850592" y="4619988"/>
                  <a:pt x="1845400" y="4617392"/>
                </a:cubicBezTo>
                <a:cubicBezTo>
                  <a:pt x="1847994" y="4619988"/>
                  <a:pt x="1847994" y="4625179"/>
                  <a:pt x="1847994" y="4627773"/>
                </a:cubicBezTo>
                <a:cubicBezTo>
                  <a:pt x="1847994" y="4638156"/>
                  <a:pt x="1842804" y="4645944"/>
                  <a:pt x="1835019" y="4651134"/>
                </a:cubicBezTo>
                <a:lnTo>
                  <a:pt x="1858678" y="4666044"/>
                </a:lnTo>
                <a:lnTo>
                  <a:pt x="1863243" y="4656000"/>
                </a:lnTo>
                <a:cubicBezTo>
                  <a:pt x="1866163" y="4653080"/>
                  <a:pt x="1870056" y="4651134"/>
                  <a:pt x="1873950" y="4651134"/>
                </a:cubicBezTo>
                <a:cubicBezTo>
                  <a:pt x="1881735" y="4651134"/>
                  <a:pt x="1889523" y="4658919"/>
                  <a:pt x="1889523" y="4666707"/>
                </a:cubicBezTo>
                <a:cubicBezTo>
                  <a:pt x="1889523" y="4674492"/>
                  <a:pt x="1884332" y="4682280"/>
                  <a:pt x="1873950" y="4682280"/>
                </a:cubicBezTo>
                <a:cubicBezTo>
                  <a:pt x="1870056" y="4682280"/>
                  <a:pt x="1866163" y="4680333"/>
                  <a:pt x="1863243" y="4677413"/>
                </a:cubicBezTo>
                <a:lnTo>
                  <a:pt x="1861761" y="4674153"/>
                </a:lnTo>
                <a:lnTo>
                  <a:pt x="1868759" y="4692663"/>
                </a:lnTo>
                <a:lnTo>
                  <a:pt x="1858651" y="4717524"/>
                </a:lnTo>
                <a:lnTo>
                  <a:pt x="1866165" y="4713426"/>
                </a:lnTo>
                <a:cubicBezTo>
                  <a:pt x="1873950" y="4713426"/>
                  <a:pt x="1881738" y="4721211"/>
                  <a:pt x="1881738" y="4728999"/>
                </a:cubicBezTo>
                <a:cubicBezTo>
                  <a:pt x="1881738" y="4736784"/>
                  <a:pt x="1873950" y="4744572"/>
                  <a:pt x="1866165" y="4744572"/>
                </a:cubicBezTo>
                <a:cubicBezTo>
                  <a:pt x="1858377" y="4744572"/>
                  <a:pt x="1850592" y="4736784"/>
                  <a:pt x="1850592" y="4728999"/>
                </a:cubicBezTo>
                <a:lnTo>
                  <a:pt x="1853295" y="4723593"/>
                </a:lnTo>
                <a:lnTo>
                  <a:pt x="1827231" y="4734190"/>
                </a:lnTo>
                <a:cubicBezTo>
                  <a:pt x="1803873" y="4734190"/>
                  <a:pt x="1785703" y="4716021"/>
                  <a:pt x="1785703" y="4692663"/>
                </a:cubicBezTo>
                <a:cubicBezTo>
                  <a:pt x="1785703" y="4674493"/>
                  <a:pt x="1796084" y="4658919"/>
                  <a:pt x="1811658" y="4653728"/>
                </a:cubicBezTo>
                <a:cubicBezTo>
                  <a:pt x="1801276" y="4648538"/>
                  <a:pt x="1793491" y="4640753"/>
                  <a:pt x="1793491" y="4627773"/>
                </a:cubicBezTo>
                <a:cubicBezTo>
                  <a:pt x="1793491" y="4612201"/>
                  <a:pt x="1806467" y="4599224"/>
                  <a:pt x="1822039" y="4599224"/>
                </a:cubicBezTo>
                <a:lnTo>
                  <a:pt x="1827231" y="4599224"/>
                </a:lnTo>
                <a:cubicBezTo>
                  <a:pt x="1816849" y="4588843"/>
                  <a:pt x="1809064" y="4573270"/>
                  <a:pt x="1803873" y="4557697"/>
                </a:cubicBezTo>
                <a:cubicBezTo>
                  <a:pt x="1796084" y="4562887"/>
                  <a:pt x="1788299" y="4568078"/>
                  <a:pt x="1777918" y="4568078"/>
                </a:cubicBezTo>
                <a:cubicBezTo>
                  <a:pt x="1762344" y="4568078"/>
                  <a:pt x="1749366" y="4560291"/>
                  <a:pt x="1744175" y="4547315"/>
                </a:cubicBezTo>
                <a:cubicBezTo>
                  <a:pt x="1738983" y="4547315"/>
                  <a:pt x="1733793" y="4549909"/>
                  <a:pt x="1728602" y="4549909"/>
                </a:cubicBezTo>
                <a:cubicBezTo>
                  <a:pt x="1710435" y="4549909"/>
                  <a:pt x="1694862" y="4534336"/>
                  <a:pt x="1694862" y="4516168"/>
                </a:cubicBezTo>
                <a:cubicBezTo>
                  <a:pt x="1694862" y="4513571"/>
                  <a:pt x="1697456" y="4508381"/>
                  <a:pt x="1697456" y="4505786"/>
                </a:cubicBezTo>
                <a:cubicBezTo>
                  <a:pt x="1692265" y="4510977"/>
                  <a:pt x="1681883" y="4516168"/>
                  <a:pt x="1671501" y="4516168"/>
                </a:cubicBezTo>
                <a:cubicBezTo>
                  <a:pt x="1650737" y="4516168"/>
                  <a:pt x="1635164" y="4500596"/>
                  <a:pt x="1635164" y="4479831"/>
                </a:cubicBezTo>
                <a:cubicBezTo>
                  <a:pt x="1635164" y="4472044"/>
                  <a:pt x="1637761" y="4466853"/>
                  <a:pt x="1640355" y="4461661"/>
                </a:cubicBezTo>
                <a:cubicBezTo>
                  <a:pt x="1629972" y="4453876"/>
                  <a:pt x="1619591" y="4446089"/>
                  <a:pt x="1611806" y="4435706"/>
                </a:cubicBezTo>
                <a:cubicBezTo>
                  <a:pt x="1601423" y="4440898"/>
                  <a:pt x="1591042" y="4443495"/>
                  <a:pt x="1580660" y="4443495"/>
                </a:cubicBezTo>
                <a:lnTo>
                  <a:pt x="1575468" y="4443495"/>
                </a:lnTo>
                <a:cubicBezTo>
                  <a:pt x="1580660" y="4451280"/>
                  <a:pt x="1583254" y="4456471"/>
                  <a:pt x="1583254" y="4464259"/>
                </a:cubicBezTo>
                <a:cubicBezTo>
                  <a:pt x="1583254" y="4482426"/>
                  <a:pt x="1567681" y="4497999"/>
                  <a:pt x="1549513" y="4497999"/>
                </a:cubicBezTo>
                <a:cubicBezTo>
                  <a:pt x="1531344" y="4497999"/>
                  <a:pt x="1515771" y="4485022"/>
                  <a:pt x="1515771" y="4466853"/>
                </a:cubicBezTo>
                <a:cubicBezTo>
                  <a:pt x="1497604" y="4464259"/>
                  <a:pt x="1482031" y="4448686"/>
                  <a:pt x="1482031" y="4430515"/>
                </a:cubicBezTo>
                <a:cubicBezTo>
                  <a:pt x="1482031" y="4409751"/>
                  <a:pt x="1497604" y="4394179"/>
                  <a:pt x="1518367" y="4394179"/>
                </a:cubicBezTo>
                <a:lnTo>
                  <a:pt x="1520961" y="4394179"/>
                </a:lnTo>
                <a:cubicBezTo>
                  <a:pt x="1518367" y="4388988"/>
                  <a:pt x="1518367" y="4383797"/>
                  <a:pt x="1518367" y="4378605"/>
                </a:cubicBezTo>
                <a:cubicBezTo>
                  <a:pt x="1518367" y="4370820"/>
                  <a:pt x="1520961" y="4360439"/>
                  <a:pt x="1523559" y="4352650"/>
                </a:cubicBezTo>
                <a:cubicBezTo>
                  <a:pt x="1510580" y="4352650"/>
                  <a:pt x="1500198" y="4347459"/>
                  <a:pt x="1489816" y="4342269"/>
                </a:cubicBezTo>
                <a:cubicBezTo>
                  <a:pt x="1484625" y="4378605"/>
                  <a:pt x="1453479" y="4407158"/>
                  <a:pt x="1417142" y="4407158"/>
                </a:cubicBezTo>
                <a:lnTo>
                  <a:pt x="1406760" y="4407158"/>
                </a:lnTo>
                <a:cubicBezTo>
                  <a:pt x="1401569" y="4409751"/>
                  <a:pt x="1398975" y="4412349"/>
                  <a:pt x="1393784" y="4412349"/>
                </a:cubicBezTo>
                <a:cubicBezTo>
                  <a:pt x="1385995" y="4412349"/>
                  <a:pt x="1378210" y="4404560"/>
                  <a:pt x="1378210" y="4396775"/>
                </a:cubicBezTo>
                <a:cubicBezTo>
                  <a:pt x="1357447" y="4383797"/>
                  <a:pt x="1344468" y="4360439"/>
                  <a:pt x="1344468" y="4334484"/>
                </a:cubicBezTo>
                <a:cubicBezTo>
                  <a:pt x="1344468" y="4326695"/>
                  <a:pt x="1344468" y="4318910"/>
                  <a:pt x="1347065" y="4311123"/>
                </a:cubicBezTo>
                <a:cubicBezTo>
                  <a:pt x="1344468" y="4308529"/>
                  <a:pt x="1344468" y="4305932"/>
                  <a:pt x="1341874" y="4303338"/>
                </a:cubicBezTo>
                <a:cubicBezTo>
                  <a:pt x="1331492" y="4308529"/>
                  <a:pt x="1321110" y="4311123"/>
                  <a:pt x="1310728" y="4311123"/>
                </a:cubicBezTo>
                <a:lnTo>
                  <a:pt x="1300345" y="4311123"/>
                </a:lnTo>
                <a:cubicBezTo>
                  <a:pt x="1302939" y="4313719"/>
                  <a:pt x="1302939" y="4318910"/>
                  <a:pt x="1302939" y="4321504"/>
                </a:cubicBezTo>
                <a:cubicBezTo>
                  <a:pt x="1302939" y="4339675"/>
                  <a:pt x="1287367" y="4355248"/>
                  <a:pt x="1269199" y="4355248"/>
                </a:cubicBezTo>
                <a:cubicBezTo>
                  <a:pt x="1251030" y="4355248"/>
                  <a:pt x="1235457" y="4339675"/>
                  <a:pt x="1235457" y="4321504"/>
                </a:cubicBezTo>
                <a:cubicBezTo>
                  <a:pt x="1235457" y="4303338"/>
                  <a:pt x="1248436" y="4290359"/>
                  <a:pt x="1264009" y="4287764"/>
                </a:cubicBezTo>
                <a:cubicBezTo>
                  <a:pt x="1256221" y="4277383"/>
                  <a:pt x="1251030" y="4264404"/>
                  <a:pt x="1251030" y="4248831"/>
                </a:cubicBezTo>
                <a:cubicBezTo>
                  <a:pt x="1251030" y="4238448"/>
                  <a:pt x="1253627" y="4230663"/>
                  <a:pt x="1256221" y="4222876"/>
                </a:cubicBezTo>
                <a:cubicBezTo>
                  <a:pt x="1243244" y="4220282"/>
                  <a:pt x="1235457" y="4209899"/>
                  <a:pt x="1235457" y="4196921"/>
                </a:cubicBezTo>
                <a:cubicBezTo>
                  <a:pt x="1235457" y="4183944"/>
                  <a:pt x="1245839" y="4170966"/>
                  <a:pt x="1261412" y="4170966"/>
                </a:cubicBezTo>
                <a:cubicBezTo>
                  <a:pt x="1274391" y="4170966"/>
                  <a:pt x="1284773" y="4181348"/>
                  <a:pt x="1287367" y="4191729"/>
                </a:cubicBezTo>
                <a:cubicBezTo>
                  <a:pt x="1295154" y="4189136"/>
                  <a:pt x="1302939" y="4186538"/>
                  <a:pt x="1310728" y="4186538"/>
                </a:cubicBezTo>
                <a:cubicBezTo>
                  <a:pt x="1331492" y="4186538"/>
                  <a:pt x="1349659" y="4196921"/>
                  <a:pt x="1360041" y="4212493"/>
                </a:cubicBezTo>
                <a:cubicBezTo>
                  <a:pt x="1375614" y="4196921"/>
                  <a:pt x="1396378" y="4189136"/>
                  <a:pt x="1417142" y="4189136"/>
                </a:cubicBezTo>
                <a:cubicBezTo>
                  <a:pt x="1432715" y="4189136"/>
                  <a:pt x="1445694" y="4191729"/>
                  <a:pt x="1458670" y="4199518"/>
                </a:cubicBezTo>
                <a:cubicBezTo>
                  <a:pt x="1469051" y="4191729"/>
                  <a:pt x="1482031" y="4186538"/>
                  <a:pt x="1497604" y="4186538"/>
                </a:cubicBezTo>
                <a:lnTo>
                  <a:pt x="1505389" y="4186538"/>
                </a:lnTo>
                <a:cubicBezTo>
                  <a:pt x="1505389" y="4183944"/>
                  <a:pt x="1507986" y="4183944"/>
                  <a:pt x="1507986" y="4181348"/>
                </a:cubicBezTo>
                <a:cubicBezTo>
                  <a:pt x="1489816" y="4173563"/>
                  <a:pt x="1476840" y="4155392"/>
                  <a:pt x="1476840" y="4134628"/>
                </a:cubicBezTo>
                <a:cubicBezTo>
                  <a:pt x="1476840" y="4108673"/>
                  <a:pt x="1497604" y="4085316"/>
                  <a:pt x="1526153" y="4085316"/>
                </a:cubicBezTo>
                <a:cubicBezTo>
                  <a:pt x="1533941" y="4085316"/>
                  <a:pt x="1541726" y="4087910"/>
                  <a:pt x="1549513" y="4090507"/>
                </a:cubicBezTo>
                <a:cubicBezTo>
                  <a:pt x="1554705" y="4082719"/>
                  <a:pt x="1559896" y="4074933"/>
                  <a:pt x="1567681" y="4069742"/>
                </a:cubicBezTo>
                <a:cubicBezTo>
                  <a:pt x="1572872" y="4054170"/>
                  <a:pt x="1588445" y="4043787"/>
                  <a:pt x="1606615" y="4043787"/>
                </a:cubicBezTo>
                <a:cubicBezTo>
                  <a:pt x="1609209" y="4043787"/>
                  <a:pt x="1614400" y="4046381"/>
                  <a:pt x="1616997" y="4046381"/>
                </a:cubicBezTo>
                <a:cubicBezTo>
                  <a:pt x="1629972" y="4023024"/>
                  <a:pt x="1655927" y="4007451"/>
                  <a:pt x="1684480" y="4007451"/>
                </a:cubicBezTo>
                <a:cubicBezTo>
                  <a:pt x="1697456" y="4007451"/>
                  <a:pt x="1707838" y="4010045"/>
                  <a:pt x="1718220" y="4015236"/>
                </a:cubicBezTo>
                <a:cubicBezTo>
                  <a:pt x="1720817" y="4012641"/>
                  <a:pt x="1726008" y="4012641"/>
                  <a:pt x="1728602" y="4012641"/>
                </a:cubicBezTo>
                <a:cubicBezTo>
                  <a:pt x="1741581" y="4012641"/>
                  <a:pt x="1751963" y="4023024"/>
                  <a:pt x="1751963" y="4036000"/>
                </a:cubicBezTo>
                <a:cubicBezTo>
                  <a:pt x="1751963" y="4041191"/>
                  <a:pt x="1749366" y="4043787"/>
                  <a:pt x="1749366" y="4046381"/>
                </a:cubicBezTo>
                <a:cubicBezTo>
                  <a:pt x="1757153" y="4056764"/>
                  <a:pt x="1759748" y="4069742"/>
                  <a:pt x="1759748" y="4082719"/>
                </a:cubicBezTo>
                <a:cubicBezTo>
                  <a:pt x="1759748" y="4119056"/>
                  <a:pt x="1733793" y="4150202"/>
                  <a:pt x="1697456" y="4157989"/>
                </a:cubicBezTo>
                <a:cubicBezTo>
                  <a:pt x="1700053" y="4157989"/>
                  <a:pt x="1700053" y="4160583"/>
                  <a:pt x="1700053" y="4163181"/>
                </a:cubicBezTo>
                <a:cubicBezTo>
                  <a:pt x="1702647" y="4160583"/>
                  <a:pt x="1705243" y="4160583"/>
                  <a:pt x="1707838" y="4160583"/>
                </a:cubicBezTo>
                <a:cubicBezTo>
                  <a:pt x="1723411" y="4160583"/>
                  <a:pt x="1736389" y="4173563"/>
                  <a:pt x="1736389" y="4189136"/>
                </a:cubicBezTo>
                <a:cubicBezTo>
                  <a:pt x="1736389" y="4191729"/>
                  <a:pt x="1733793" y="4196921"/>
                  <a:pt x="1733793" y="4199518"/>
                </a:cubicBezTo>
                <a:lnTo>
                  <a:pt x="1736389" y="4199518"/>
                </a:lnTo>
                <a:cubicBezTo>
                  <a:pt x="1751963" y="4199518"/>
                  <a:pt x="1764938" y="4212493"/>
                  <a:pt x="1764938" y="4228067"/>
                </a:cubicBezTo>
                <a:cubicBezTo>
                  <a:pt x="1764938" y="4243639"/>
                  <a:pt x="1751963" y="4256619"/>
                  <a:pt x="1736389" y="4256619"/>
                </a:cubicBezTo>
                <a:cubicBezTo>
                  <a:pt x="1720817" y="4256619"/>
                  <a:pt x="1707838" y="4243639"/>
                  <a:pt x="1707838" y="4228067"/>
                </a:cubicBezTo>
                <a:cubicBezTo>
                  <a:pt x="1707838" y="4225473"/>
                  <a:pt x="1707838" y="4220282"/>
                  <a:pt x="1710435" y="4217685"/>
                </a:cubicBezTo>
                <a:lnTo>
                  <a:pt x="1707838" y="4217685"/>
                </a:lnTo>
                <a:cubicBezTo>
                  <a:pt x="1697456" y="4217685"/>
                  <a:pt x="1689671" y="4212493"/>
                  <a:pt x="1684480" y="4204708"/>
                </a:cubicBezTo>
                <a:cubicBezTo>
                  <a:pt x="1681883" y="4207303"/>
                  <a:pt x="1679288" y="4207303"/>
                  <a:pt x="1676692" y="4209899"/>
                </a:cubicBezTo>
                <a:cubicBezTo>
                  <a:pt x="1679288" y="4215091"/>
                  <a:pt x="1679288" y="4222876"/>
                  <a:pt x="1679288" y="4228067"/>
                </a:cubicBezTo>
                <a:lnTo>
                  <a:pt x="1679288" y="4238448"/>
                </a:lnTo>
                <a:lnTo>
                  <a:pt x="1687073" y="4238448"/>
                </a:lnTo>
                <a:cubicBezTo>
                  <a:pt x="1707838" y="4238448"/>
                  <a:pt x="1723411" y="4256619"/>
                  <a:pt x="1723411" y="4274786"/>
                </a:cubicBezTo>
                <a:cubicBezTo>
                  <a:pt x="1723411" y="4279977"/>
                  <a:pt x="1720817" y="4282574"/>
                  <a:pt x="1720817" y="4285168"/>
                </a:cubicBezTo>
                <a:cubicBezTo>
                  <a:pt x="1723411" y="4292955"/>
                  <a:pt x="1726008" y="4303338"/>
                  <a:pt x="1728602" y="4311123"/>
                </a:cubicBezTo>
                <a:cubicBezTo>
                  <a:pt x="1754557" y="4324102"/>
                  <a:pt x="1772727" y="4350056"/>
                  <a:pt x="1775321" y="4381203"/>
                </a:cubicBezTo>
                <a:cubicBezTo>
                  <a:pt x="1801276" y="4388988"/>
                  <a:pt x="1822039" y="4414943"/>
                  <a:pt x="1822039" y="4443495"/>
                </a:cubicBezTo>
                <a:cubicBezTo>
                  <a:pt x="1822039" y="4466853"/>
                  <a:pt x="1809064" y="4487616"/>
                  <a:pt x="1790894" y="4497999"/>
                </a:cubicBezTo>
                <a:cubicBezTo>
                  <a:pt x="1801276" y="4500596"/>
                  <a:pt x="1809064" y="4505786"/>
                  <a:pt x="1814254" y="4510977"/>
                </a:cubicBezTo>
                <a:cubicBezTo>
                  <a:pt x="1822039" y="4485022"/>
                  <a:pt x="1845400" y="4461661"/>
                  <a:pt x="1871355" y="4451280"/>
                </a:cubicBezTo>
                <a:cubicBezTo>
                  <a:pt x="1871355" y="4448686"/>
                  <a:pt x="1868759" y="4446089"/>
                  <a:pt x="1868759" y="4443495"/>
                </a:cubicBezTo>
                <a:cubicBezTo>
                  <a:pt x="1850592" y="4433112"/>
                  <a:pt x="1837613" y="4417540"/>
                  <a:pt x="1829828" y="4396775"/>
                </a:cubicBezTo>
                <a:cubicBezTo>
                  <a:pt x="1824637" y="4394179"/>
                  <a:pt x="1822039" y="4388988"/>
                  <a:pt x="1819445" y="4383797"/>
                </a:cubicBezTo>
                <a:cubicBezTo>
                  <a:pt x="1790894" y="4381203"/>
                  <a:pt x="1767536" y="4355248"/>
                  <a:pt x="1767536" y="4326695"/>
                </a:cubicBezTo>
                <a:cubicBezTo>
                  <a:pt x="1767536" y="4308529"/>
                  <a:pt x="1775321" y="4292955"/>
                  <a:pt x="1788299" y="4282574"/>
                </a:cubicBezTo>
                <a:cubicBezTo>
                  <a:pt x="1785703" y="4279977"/>
                  <a:pt x="1783109" y="4274786"/>
                  <a:pt x="1783109" y="4269594"/>
                </a:cubicBezTo>
                <a:cubicBezTo>
                  <a:pt x="1783109" y="4256619"/>
                  <a:pt x="1793491" y="4246237"/>
                  <a:pt x="1806467" y="4246237"/>
                </a:cubicBezTo>
                <a:cubicBezTo>
                  <a:pt x="1814254" y="4246237"/>
                  <a:pt x="1819445" y="4248831"/>
                  <a:pt x="1824637" y="4254022"/>
                </a:cubicBezTo>
                <a:cubicBezTo>
                  <a:pt x="1824637" y="4248831"/>
                  <a:pt x="1827231" y="4246237"/>
                  <a:pt x="1829828" y="4241046"/>
                </a:cubicBezTo>
                <a:cubicBezTo>
                  <a:pt x="1811658" y="4233258"/>
                  <a:pt x="1798682" y="4217685"/>
                  <a:pt x="1798682" y="4196921"/>
                </a:cubicBezTo>
                <a:cubicBezTo>
                  <a:pt x="1798682" y="4170966"/>
                  <a:pt x="1819445" y="4150202"/>
                  <a:pt x="1845400" y="4150202"/>
                </a:cubicBezTo>
                <a:cubicBezTo>
                  <a:pt x="1868759" y="4150202"/>
                  <a:pt x="1889523" y="4168372"/>
                  <a:pt x="1892120" y="4191729"/>
                </a:cubicBezTo>
                <a:cubicBezTo>
                  <a:pt x="1897310" y="4189136"/>
                  <a:pt x="1899904" y="4189136"/>
                  <a:pt x="1905095" y="4189136"/>
                </a:cubicBezTo>
                <a:cubicBezTo>
                  <a:pt x="1902501" y="4181348"/>
                  <a:pt x="1899904" y="4173563"/>
                  <a:pt x="1899904" y="4165775"/>
                </a:cubicBezTo>
                <a:cubicBezTo>
                  <a:pt x="1899904" y="4145011"/>
                  <a:pt x="1915478" y="4126843"/>
                  <a:pt x="1933647" y="4121652"/>
                </a:cubicBezTo>
                <a:cubicBezTo>
                  <a:pt x="1923265" y="4116462"/>
                  <a:pt x="1918075" y="4108673"/>
                  <a:pt x="1918075" y="4098292"/>
                </a:cubicBezTo>
                <a:cubicBezTo>
                  <a:pt x="1918075" y="4082719"/>
                  <a:pt x="1931050" y="4069742"/>
                  <a:pt x="1946624" y="4069742"/>
                </a:cubicBezTo>
                <a:cubicBezTo>
                  <a:pt x="1954411" y="4069742"/>
                  <a:pt x="1959603" y="4072336"/>
                  <a:pt x="1964794" y="4074933"/>
                </a:cubicBezTo>
                <a:cubicBezTo>
                  <a:pt x="1964794" y="4069742"/>
                  <a:pt x="1964794" y="4067146"/>
                  <a:pt x="1967388" y="4064552"/>
                </a:cubicBezTo>
                <a:cubicBezTo>
                  <a:pt x="1962196" y="4059361"/>
                  <a:pt x="1957005" y="4048978"/>
                  <a:pt x="1957005" y="4041191"/>
                </a:cubicBezTo>
                <a:cubicBezTo>
                  <a:pt x="1957005" y="4023024"/>
                  <a:pt x="1972579" y="4010045"/>
                  <a:pt x="1988151" y="4010045"/>
                </a:cubicBezTo>
                <a:cubicBezTo>
                  <a:pt x="1985557" y="4004854"/>
                  <a:pt x="1982960" y="3997069"/>
                  <a:pt x="1982960" y="3989281"/>
                </a:cubicBezTo>
                <a:cubicBezTo>
                  <a:pt x="1982960" y="3968516"/>
                  <a:pt x="1993343" y="3952944"/>
                  <a:pt x="2008916" y="3945159"/>
                </a:cubicBezTo>
                <a:cubicBezTo>
                  <a:pt x="1998534" y="3934776"/>
                  <a:pt x="1990749" y="3921798"/>
                  <a:pt x="1990749" y="3906225"/>
                </a:cubicBezTo>
                <a:cubicBezTo>
                  <a:pt x="1990749" y="3898440"/>
                  <a:pt x="1993343" y="3890652"/>
                  <a:pt x="1995940" y="3885460"/>
                </a:cubicBezTo>
                <a:cubicBezTo>
                  <a:pt x="1990749" y="3885460"/>
                  <a:pt x="1985557" y="3882866"/>
                  <a:pt x="1980366" y="3882866"/>
                </a:cubicBezTo>
                <a:cubicBezTo>
                  <a:pt x="1977770" y="3898440"/>
                  <a:pt x="1967388" y="3908821"/>
                  <a:pt x="1951815" y="3908821"/>
                </a:cubicBezTo>
                <a:cubicBezTo>
                  <a:pt x="1944028" y="3908821"/>
                  <a:pt x="1936891" y="3905577"/>
                  <a:pt x="1931700" y="3900386"/>
                </a:cubicBezTo>
                <a:lnTo>
                  <a:pt x="1927834" y="3891166"/>
                </a:lnTo>
                <a:cubicBezTo>
                  <a:pt x="1928042" y="3890130"/>
                  <a:pt x="1928249" y="3889093"/>
                  <a:pt x="1928456" y="3888058"/>
                </a:cubicBezTo>
                <a:lnTo>
                  <a:pt x="1925661" y="3875478"/>
                </a:lnTo>
                <a:lnTo>
                  <a:pt x="1933647" y="3859505"/>
                </a:lnTo>
                <a:lnTo>
                  <a:pt x="1925860" y="3851720"/>
                </a:lnTo>
                <a:cubicBezTo>
                  <a:pt x="1925860" y="3856912"/>
                  <a:pt x="1925860" y="3862103"/>
                  <a:pt x="1923265" y="3864697"/>
                </a:cubicBezTo>
                <a:lnTo>
                  <a:pt x="1925661" y="3875478"/>
                </a:lnTo>
                <a:lnTo>
                  <a:pt x="1923265" y="3880269"/>
                </a:lnTo>
                <a:lnTo>
                  <a:pt x="1927834" y="3891166"/>
                </a:lnTo>
                <a:lnTo>
                  <a:pt x="1925860" y="3901034"/>
                </a:lnTo>
                <a:lnTo>
                  <a:pt x="1940133" y="3916963"/>
                </a:lnTo>
                <a:lnTo>
                  <a:pt x="1946623" y="3914013"/>
                </a:lnTo>
                <a:cubicBezTo>
                  <a:pt x="1954411" y="3914013"/>
                  <a:pt x="1962196" y="3921798"/>
                  <a:pt x="1962196" y="3929586"/>
                </a:cubicBezTo>
                <a:cubicBezTo>
                  <a:pt x="1962196" y="3933479"/>
                  <a:pt x="1960250" y="3937372"/>
                  <a:pt x="1957330" y="3940292"/>
                </a:cubicBezTo>
                <a:lnTo>
                  <a:pt x="1952412" y="3942528"/>
                </a:lnTo>
                <a:lnTo>
                  <a:pt x="1957005" y="3960731"/>
                </a:lnTo>
                <a:cubicBezTo>
                  <a:pt x="1957005" y="3981496"/>
                  <a:pt x="1949220" y="3997069"/>
                  <a:pt x="1936241" y="4010045"/>
                </a:cubicBezTo>
                <a:lnTo>
                  <a:pt x="1936241" y="4012641"/>
                </a:lnTo>
                <a:cubicBezTo>
                  <a:pt x="1936241" y="4030809"/>
                  <a:pt x="1920669" y="4046381"/>
                  <a:pt x="1902501" y="4046381"/>
                </a:cubicBezTo>
                <a:cubicBezTo>
                  <a:pt x="1889523" y="4046381"/>
                  <a:pt x="1879140" y="4041191"/>
                  <a:pt x="1873949" y="4030809"/>
                </a:cubicBezTo>
                <a:cubicBezTo>
                  <a:pt x="1853185" y="4025617"/>
                  <a:pt x="1835019" y="4015236"/>
                  <a:pt x="1824637" y="3997069"/>
                </a:cubicBezTo>
                <a:cubicBezTo>
                  <a:pt x="1816849" y="4002260"/>
                  <a:pt x="1809064" y="4004854"/>
                  <a:pt x="1798682" y="4004854"/>
                </a:cubicBezTo>
                <a:cubicBezTo>
                  <a:pt x="1775321" y="4004854"/>
                  <a:pt x="1757153" y="3986686"/>
                  <a:pt x="1757153" y="3963325"/>
                </a:cubicBezTo>
                <a:cubicBezTo>
                  <a:pt x="1757153" y="3942561"/>
                  <a:pt x="1770129" y="3924395"/>
                  <a:pt x="1790894" y="3921798"/>
                </a:cubicBezTo>
                <a:cubicBezTo>
                  <a:pt x="1783109" y="3911415"/>
                  <a:pt x="1780512" y="3898440"/>
                  <a:pt x="1780512" y="3885460"/>
                </a:cubicBezTo>
                <a:cubicBezTo>
                  <a:pt x="1780512" y="3872485"/>
                  <a:pt x="1785703" y="3862103"/>
                  <a:pt x="1790894" y="3851720"/>
                </a:cubicBezTo>
                <a:cubicBezTo>
                  <a:pt x="1788299" y="3849124"/>
                  <a:pt x="1788299" y="3846529"/>
                  <a:pt x="1788299" y="3843933"/>
                </a:cubicBezTo>
                <a:cubicBezTo>
                  <a:pt x="1788299" y="3838742"/>
                  <a:pt x="1790894" y="3836148"/>
                  <a:pt x="1790894" y="3833551"/>
                </a:cubicBezTo>
                <a:cubicBezTo>
                  <a:pt x="1762344" y="3825765"/>
                  <a:pt x="1741581" y="3799810"/>
                  <a:pt x="1741581" y="3768664"/>
                </a:cubicBezTo>
                <a:lnTo>
                  <a:pt x="1741581" y="3766068"/>
                </a:lnTo>
                <a:cubicBezTo>
                  <a:pt x="1738983" y="3766068"/>
                  <a:pt x="1733793" y="3763473"/>
                  <a:pt x="1731198" y="3763473"/>
                </a:cubicBezTo>
                <a:cubicBezTo>
                  <a:pt x="1728602" y="3766068"/>
                  <a:pt x="1723411" y="3768664"/>
                  <a:pt x="1718220" y="3768664"/>
                </a:cubicBezTo>
                <a:cubicBezTo>
                  <a:pt x="1715626" y="3786832"/>
                  <a:pt x="1702647" y="3799810"/>
                  <a:pt x="1684480" y="3799810"/>
                </a:cubicBezTo>
                <a:cubicBezTo>
                  <a:pt x="1666310" y="3799810"/>
                  <a:pt x="1650737" y="3784238"/>
                  <a:pt x="1650737" y="3766068"/>
                </a:cubicBezTo>
                <a:cubicBezTo>
                  <a:pt x="1650737" y="3747901"/>
                  <a:pt x="1666310" y="3732328"/>
                  <a:pt x="1684480" y="3732328"/>
                </a:cubicBezTo>
                <a:cubicBezTo>
                  <a:pt x="1689671" y="3732328"/>
                  <a:pt x="1694862" y="3732328"/>
                  <a:pt x="1700053" y="3734922"/>
                </a:cubicBezTo>
                <a:cubicBezTo>
                  <a:pt x="1702647" y="3729731"/>
                  <a:pt x="1707838" y="3727137"/>
                  <a:pt x="1713028" y="3724540"/>
                </a:cubicBezTo>
                <a:cubicBezTo>
                  <a:pt x="1718220" y="3711563"/>
                  <a:pt x="1728602" y="3701182"/>
                  <a:pt x="1744175" y="3701182"/>
                </a:cubicBezTo>
                <a:cubicBezTo>
                  <a:pt x="1754557" y="3701182"/>
                  <a:pt x="1764938" y="3706373"/>
                  <a:pt x="1770129" y="3714158"/>
                </a:cubicBezTo>
                <a:cubicBezTo>
                  <a:pt x="1780512" y="3703776"/>
                  <a:pt x="1796084" y="3698585"/>
                  <a:pt x="1811658" y="3698585"/>
                </a:cubicBezTo>
                <a:cubicBezTo>
                  <a:pt x="1816849" y="3698585"/>
                  <a:pt x="1822039" y="3698585"/>
                  <a:pt x="1827231" y="3701182"/>
                </a:cubicBezTo>
                <a:cubicBezTo>
                  <a:pt x="1835019" y="3690800"/>
                  <a:pt x="1845400" y="3685608"/>
                  <a:pt x="1858377" y="3685608"/>
                </a:cubicBezTo>
                <a:cubicBezTo>
                  <a:pt x="1879140" y="3685608"/>
                  <a:pt x="1897310" y="3703776"/>
                  <a:pt x="1897310" y="3724540"/>
                </a:cubicBezTo>
                <a:cubicBezTo>
                  <a:pt x="1897310" y="3740113"/>
                  <a:pt x="1889523" y="3750495"/>
                  <a:pt x="1879140" y="3758283"/>
                </a:cubicBezTo>
                <a:lnTo>
                  <a:pt x="1879140" y="3766068"/>
                </a:lnTo>
                <a:cubicBezTo>
                  <a:pt x="1879140" y="3771258"/>
                  <a:pt x="1876547" y="3776449"/>
                  <a:pt x="1876547" y="3781641"/>
                </a:cubicBezTo>
                <a:lnTo>
                  <a:pt x="1879140" y="3781641"/>
                </a:lnTo>
                <a:cubicBezTo>
                  <a:pt x="1881738" y="3773856"/>
                  <a:pt x="1886929" y="3766068"/>
                  <a:pt x="1892120" y="3760877"/>
                </a:cubicBezTo>
                <a:cubicBezTo>
                  <a:pt x="1894714" y="3753092"/>
                  <a:pt x="1894714" y="3747901"/>
                  <a:pt x="1897310" y="3740113"/>
                </a:cubicBezTo>
                <a:lnTo>
                  <a:pt x="1897310" y="3729731"/>
                </a:lnTo>
                <a:cubicBezTo>
                  <a:pt x="1897310" y="3703776"/>
                  <a:pt x="1915478" y="3683012"/>
                  <a:pt x="1938839" y="3675227"/>
                </a:cubicBezTo>
                <a:cubicBezTo>
                  <a:pt x="1931050" y="3670036"/>
                  <a:pt x="1923265" y="3659653"/>
                  <a:pt x="1923265" y="3646675"/>
                </a:cubicBezTo>
                <a:cubicBezTo>
                  <a:pt x="1923265" y="3628507"/>
                  <a:pt x="1938839" y="3612935"/>
                  <a:pt x="1957005" y="3612935"/>
                </a:cubicBezTo>
                <a:cubicBezTo>
                  <a:pt x="1967388" y="3612935"/>
                  <a:pt x="1977770" y="3618126"/>
                  <a:pt x="1982960" y="3625911"/>
                </a:cubicBezTo>
                <a:cubicBezTo>
                  <a:pt x="1993343" y="3618126"/>
                  <a:pt x="2003725" y="3612935"/>
                  <a:pt x="2016703" y="3612935"/>
                </a:cubicBezTo>
                <a:cubicBezTo>
                  <a:pt x="2040061" y="3612935"/>
                  <a:pt x="2060826" y="3631102"/>
                  <a:pt x="2060826" y="3657057"/>
                </a:cubicBezTo>
                <a:cubicBezTo>
                  <a:pt x="2060826" y="3664845"/>
                  <a:pt x="2058231" y="3672630"/>
                  <a:pt x="2055635" y="3677821"/>
                </a:cubicBezTo>
                <a:cubicBezTo>
                  <a:pt x="2063422" y="3680417"/>
                  <a:pt x="2071207" y="3685608"/>
                  <a:pt x="2076399" y="3690800"/>
                </a:cubicBezTo>
                <a:cubicBezTo>
                  <a:pt x="2089377" y="3664845"/>
                  <a:pt x="2112736" y="3644081"/>
                  <a:pt x="2141287" y="3636292"/>
                </a:cubicBezTo>
                <a:cubicBezTo>
                  <a:pt x="2136097" y="3638890"/>
                  <a:pt x="2133500" y="3638890"/>
                  <a:pt x="2128308" y="3638890"/>
                </a:cubicBezTo>
                <a:cubicBezTo>
                  <a:pt x="2107545" y="3638890"/>
                  <a:pt x="2091971" y="3623317"/>
                  <a:pt x="2091971" y="3602552"/>
                </a:cubicBezTo>
                <a:cubicBezTo>
                  <a:pt x="2091971" y="3581789"/>
                  <a:pt x="2107545" y="3566216"/>
                  <a:pt x="2128308" y="3566216"/>
                </a:cubicBezTo>
                <a:cubicBezTo>
                  <a:pt x="2136097" y="3566216"/>
                  <a:pt x="2141287" y="3568810"/>
                  <a:pt x="2146478" y="3571406"/>
                </a:cubicBezTo>
                <a:cubicBezTo>
                  <a:pt x="2149072" y="3566216"/>
                  <a:pt x="2156861" y="3563619"/>
                  <a:pt x="2162052" y="3561025"/>
                </a:cubicBezTo>
                <a:cubicBezTo>
                  <a:pt x="2162052" y="3542855"/>
                  <a:pt x="2169837" y="3527281"/>
                  <a:pt x="2182815" y="3516900"/>
                </a:cubicBezTo>
                <a:cubicBezTo>
                  <a:pt x="2182815" y="3503924"/>
                  <a:pt x="2193197" y="3490945"/>
                  <a:pt x="2203579" y="3485754"/>
                </a:cubicBezTo>
                <a:lnTo>
                  <a:pt x="2208771" y="3480563"/>
                </a:lnTo>
                <a:lnTo>
                  <a:pt x="2206173" y="3477969"/>
                </a:lnTo>
                <a:cubicBezTo>
                  <a:pt x="2198388" y="3490945"/>
                  <a:pt x="2182815" y="3498733"/>
                  <a:pt x="2167242" y="3498733"/>
                </a:cubicBezTo>
                <a:cubicBezTo>
                  <a:pt x="2151669" y="3498733"/>
                  <a:pt x="2136097" y="3490945"/>
                  <a:pt x="2128308" y="3480563"/>
                </a:cubicBezTo>
                <a:cubicBezTo>
                  <a:pt x="2112736" y="3475372"/>
                  <a:pt x="2099759" y="3467586"/>
                  <a:pt x="2089377" y="3459799"/>
                </a:cubicBezTo>
                <a:lnTo>
                  <a:pt x="2089377" y="3462395"/>
                </a:lnTo>
                <a:cubicBezTo>
                  <a:pt x="2089377" y="3490945"/>
                  <a:pt x="2066016" y="3514306"/>
                  <a:pt x="2037467" y="3514306"/>
                </a:cubicBezTo>
                <a:cubicBezTo>
                  <a:pt x="2019297" y="3514306"/>
                  <a:pt x="2001131" y="3506518"/>
                  <a:pt x="1993343" y="3490945"/>
                </a:cubicBezTo>
                <a:cubicBezTo>
                  <a:pt x="1977770" y="3488350"/>
                  <a:pt x="1967388" y="3477969"/>
                  <a:pt x="1957005" y="3467586"/>
                </a:cubicBezTo>
                <a:cubicBezTo>
                  <a:pt x="1954411" y="3470180"/>
                  <a:pt x="1949220" y="3470180"/>
                  <a:pt x="1946624" y="3470180"/>
                </a:cubicBezTo>
                <a:cubicBezTo>
                  <a:pt x="1938839" y="3470180"/>
                  <a:pt x="1933647" y="3467586"/>
                  <a:pt x="1928456" y="3464990"/>
                </a:cubicBezTo>
                <a:cubicBezTo>
                  <a:pt x="1941433" y="3472778"/>
                  <a:pt x="1951815" y="3488350"/>
                  <a:pt x="1951815" y="3506518"/>
                </a:cubicBezTo>
                <a:cubicBezTo>
                  <a:pt x="1951815" y="3524687"/>
                  <a:pt x="1941433" y="3540261"/>
                  <a:pt x="1925860" y="3548046"/>
                </a:cubicBezTo>
                <a:lnTo>
                  <a:pt x="1925860" y="3553236"/>
                </a:lnTo>
                <a:cubicBezTo>
                  <a:pt x="1925860" y="3571406"/>
                  <a:pt x="1910287" y="3586980"/>
                  <a:pt x="1892120" y="3586980"/>
                </a:cubicBezTo>
                <a:cubicBezTo>
                  <a:pt x="1884332" y="3586980"/>
                  <a:pt x="1876547" y="3584383"/>
                  <a:pt x="1871355" y="3579191"/>
                </a:cubicBezTo>
                <a:cubicBezTo>
                  <a:pt x="1863568" y="3581789"/>
                  <a:pt x="1858377" y="3584383"/>
                  <a:pt x="1850592" y="3584383"/>
                </a:cubicBezTo>
                <a:cubicBezTo>
                  <a:pt x="1827231" y="3584383"/>
                  <a:pt x="1809064" y="3566216"/>
                  <a:pt x="1809064" y="3542855"/>
                </a:cubicBezTo>
                <a:lnTo>
                  <a:pt x="1809064" y="3540261"/>
                </a:lnTo>
                <a:lnTo>
                  <a:pt x="1782744" y="3549831"/>
                </a:lnTo>
                <a:lnTo>
                  <a:pt x="1785378" y="3550968"/>
                </a:lnTo>
                <a:cubicBezTo>
                  <a:pt x="1793489" y="3559079"/>
                  <a:pt x="1798680" y="3570109"/>
                  <a:pt x="1798680" y="3581788"/>
                </a:cubicBezTo>
                <a:cubicBezTo>
                  <a:pt x="1798680" y="3594767"/>
                  <a:pt x="1793489" y="3605149"/>
                  <a:pt x="1785704" y="3612934"/>
                </a:cubicBezTo>
                <a:cubicBezTo>
                  <a:pt x="1780513" y="3641486"/>
                  <a:pt x="1757152" y="3664844"/>
                  <a:pt x="1726006" y="3664844"/>
                </a:cubicBezTo>
                <a:cubicBezTo>
                  <a:pt x="1694860" y="3664844"/>
                  <a:pt x="1666311" y="3638889"/>
                  <a:pt x="1666311" y="3605149"/>
                </a:cubicBezTo>
                <a:cubicBezTo>
                  <a:pt x="1666311" y="3596714"/>
                  <a:pt x="1667933" y="3588765"/>
                  <a:pt x="1670894" y="3581586"/>
                </a:cubicBezTo>
                <a:lnTo>
                  <a:pt x="1680534" y="3567109"/>
                </a:lnTo>
                <a:lnTo>
                  <a:pt x="1665663" y="3560700"/>
                </a:lnTo>
                <a:cubicBezTo>
                  <a:pt x="1661121" y="3555833"/>
                  <a:pt x="1658525" y="3549344"/>
                  <a:pt x="1658525" y="3542855"/>
                </a:cubicBezTo>
                <a:cubicBezTo>
                  <a:pt x="1650737" y="3535070"/>
                  <a:pt x="1648142" y="3524687"/>
                  <a:pt x="1648142" y="3514306"/>
                </a:cubicBezTo>
                <a:cubicBezTo>
                  <a:pt x="1648142" y="3501327"/>
                  <a:pt x="1653333" y="3488350"/>
                  <a:pt x="1661119" y="3480563"/>
                </a:cubicBezTo>
                <a:cubicBezTo>
                  <a:pt x="1658525" y="3475372"/>
                  <a:pt x="1655927" y="3472778"/>
                  <a:pt x="1655927" y="3467586"/>
                </a:cubicBezTo>
                <a:cubicBezTo>
                  <a:pt x="1655927" y="3457205"/>
                  <a:pt x="1663716" y="3449417"/>
                  <a:pt x="1674098" y="3449417"/>
                </a:cubicBezTo>
                <a:cubicBezTo>
                  <a:pt x="1684480" y="3449417"/>
                  <a:pt x="1692265" y="3457205"/>
                  <a:pt x="1692265" y="3467586"/>
                </a:cubicBezTo>
                <a:cubicBezTo>
                  <a:pt x="1705243" y="3470180"/>
                  <a:pt x="1715626" y="3475372"/>
                  <a:pt x="1723411" y="3483160"/>
                </a:cubicBezTo>
                <a:cubicBezTo>
                  <a:pt x="1726008" y="3472778"/>
                  <a:pt x="1731198" y="3464990"/>
                  <a:pt x="1738983" y="3457205"/>
                </a:cubicBezTo>
                <a:cubicBezTo>
                  <a:pt x="1736389" y="3446823"/>
                  <a:pt x="1733793" y="3436440"/>
                  <a:pt x="1733793" y="3426059"/>
                </a:cubicBezTo>
                <a:lnTo>
                  <a:pt x="1733793" y="3423462"/>
                </a:lnTo>
                <a:cubicBezTo>
                  <a:pt x="1726008" y="3413079"/>
                  <a:pt x="1720817" y="3400104"/>
                  <a:pt x="1720817" y="3384530"/>
                </a:cubicBezTo>
                <a:cubicBezTo>
                  <a:pt x="1718220" y="3389722"/>
                  <a:pt x="1713028" y="3394913"/>
                  <a:pt x="1707838" y="3397507"/>
                </a:cubicBezTo>
                <a:cubicBezTo>
                  <a:pt x="1694862" y="3418271"/>
                  <a:pt x="1671501" y="3431250"/>
                  <a:pt x="1645546" y="3431250"/>
                </a:cubicBezTo>
                <a:cubicBezTo>
                  <a:pt x="1637761" y="3431250"/>
                  <a:pt x="1629972" y="3428653"/>
                  <a:pt x="1622187" y="3426059"/>
                </a:cubicBezTo>
                <a:cubicBezTo>
                  <a:pt x="1606615" y="3452014"/>
                  <a:pt x="1580660" y="3467586"/>
                  <a:pt x="1549513" y="3467586"/>
                </a:cubicBezTo>
                <a:cubicBezTo>
                  <a:pt x="1502795" y="3467586"/>
                  <a:pt x="1463861" y="3428653"/>
                  <a:pt x="1463861" y="3381934"/>
                </a:cubicBezTo>
                <a:cubicBezTo>
                  <a:pt x="1463861" y="3335215"/>
                  <a:pt x="1502795" y="3296283"/>
                  <a:pt x="1549513" y="3296283"/>
                </a:cubicBezTo>
                <a:cubicBezTo>
                  <a:pt x="1559896" y="3296283"/>
                  <a:pt x="1567681" y="3298878"/>
                  <a:pt x="1578062" y="3301474"/>
                </a:cubicBezTo>
                <a:cubicBezTo>
                  <a:pt x="1572872" y="3296283"/>
                  <a:pt x="1570277" y="3285902"/>
                  <a:pt x="1570277" y="3278113"/>
                </a:cubicBezTo>
                <a:cubicBezTo>
                  <a:pt x="1570277" y="3254756"/>
                  <a:pt x="1588445" y="3236586"/>
                  <a:pt x="1609209" y="3233992"/>
                </a:cubicBezTo>
                <a:cubicBezTo>
                  <a:pt x="1609209" y="3215822"/>
                  <a:pt x="1616997" y="3195057"/>
                  <a:pt x="1629972" y="3182082"/>
                </a:cubicBezTo>
                <a:lnTo>
                  <a:pt x="1622187" y="3166509"/>
                </a:lnTo>
                <a:cubicBezTo>
                  <a:pt x="1598827" y="3150936"/>
                  <a:pt x="1583254" y="3124981"/>
                  <a:pt x="1583254" y="3093835"/>
                </a:cubicBezTo>
                <a:cubicBezTo>
                  <a:pt x="1583254" y="3044519"/>
                  <a:pt x="1622187" y="3005588"/>
                  <a:pt x="1671501" y="3005588"/>
                </a:cubicBezTo>
                <a:lnTo>
                  <a:pt x="1674098" y="3005588"/>
                </a:lnTo>
                <a:cubicBezTo>
                  <a:pt x="1666310" y="2997800"/>
                  <a:pt x="1663716" y="2990015"/>
                  <a:pt x="1663716" y="2979633"/>
                </a:cubicBezTo>
                <a:cubicBezTo>
                  <a:pt x="1663716" y="2971845"/>
                  <a:pt x="1666310" y="2964060"/>
                  <a:pt x="1671501" y="2958869"/>
                </a:cubicBezTo>
                <a:cubicBezTo>
                  <a:pt x="1663716" y="2961463"/>
                  <a:pt x="1658525" y="2964060"/>
                  <a:pt x="1650737" y="2964060"/>
                </a:cubicBezTo>
                <a:cubicBezTo>
                  <a:pt x="1622187" y="2964060"/>
                  <a:pt x="1601423" y="2940699"/>
                  <a:pt x="1601423" y="2914744"/>
                </a:cubicBezTo>
                <a:lnTo>
                  <a:pt x="1601423" y="2912149"/>
                </a:lnTo>
                <a:cubicBezTo>
                  <a:pt x="1585851" y="2909553"/>
                  <a:pt x="1575468" y="2896577"/>
                  <a:pt x="1575468" y="2881004"/>
                </a:cubicBezTo>
                <a:cubicBezTo>
                  <a:pt x="1575468" y="2862835"/>
                  <a:pt x="1591042" y="2847261"/>
                  <a:pt x="1609209" y="2847261"/>
                </a:cubicBezTo>
                <a:cubicBezTo>
                  <a:pt x="1611806" y="2847261"/>
                  <a:pt x="1616997" y="2847261"/>
                  <a:pt x="1619591" y="2849858"/>
                </a:cubicBezTo>
                <a:lnTo>
                  <a:pt x="1619591" y="2844667"/>
                </a:lnTo>
                <a:cubicBezTo>
                  <a:pt x="1619591" y="2816115"/>
                  <a:pt x="1635164" y="2792757"/>
                  <a:pt x="1655927" y="2777183"/>
                </a:cubicBezTo>
                <a:cubicBezTo>
                  <a:pt x="1650737" y="2769396"/>
                  <a:pt x="1645546" y="2759014"/>
                  <a:pt x="1645546" y="2748632"/>
                </a:cubicBezTo>
                <a:cubicBezTo>
                  <a:pt x="1645546" y="2740847"/>
                  <a:pt x="1645546" y="2735656"/>
                  <a:pt x="1648142" y="2730465"/>
                </a:cubicBezTo>
                <a:lnTo>
                  <a:pt x="1648142" y="2722677"/>
                </a:lnTo>
                <a:cubicBezTo>
                  <a:pt x="1648142" y="2717486"/>
                  <a:pt x="1648142" y="2712295"/>
                  <a:pt x="1650737" y="2707104"/>
                </a:cubicBezTo>
                <a:cubicBezTo>
                  <a:pt x="1642952" y="2725274"/>
                  <a:pt x="1627379" y="2740847"/>
                  <a:pt x="1606615" y="2743441"/>
                </a:cubicBezTo>
                <a:cubicBezTo>
                  <a:pt x="1611806" y="2751229"/>
                  <a:pt x="1614400" y="2761611"/>
                  <a:pt x="1614400" y="2771993"/>
                </a:cubicBezTo>
                <a:cubicBezTo>
                  <a:pt x="1614400" y="2800542"/>
                  <a:pt x="1591042" y="2823903"/>
                  <a:pt x="1562490" y="2823903"/>
                </a:cubicBezTo>
                <a:cubicBezTo>
                  <a:pt x="1557299" y="2823903"/>
                  <a:pt x="1552107" y="2823903"/>
                  <a:pt x="1546916" y="2821306"/>
                </a:cubicBezTo>
                <a:cubicBezTo>
                  <a:pt x="1531344" y="2834286"/>
                  <a:pt x="1513176" y="2842070"/>
                  <a:pt x="1489816" y="2842070"/>
                </a:cubicBezTo>
                <a:cubicBezTo>
                  <a:pt x="1479434" y="2842070"/>
                  <a:pt x="1471649" y="2839476"/>
                  <a:pt x="1463861" y="2836879"/>
                </a:cubicBezTo>
                <a:cubicBezTo>
                  <a:pt x="1466457" y="2839476"/>
                  <a:pt x="1466457" y="2844667"/>
                  <a:pt x="1466457" y="2849858"/>
                </a:cubicBezTo>
                <a:cubicBezTo>
                  <a:pt x="1466457" y="2886194"/>
                  <a:pt x="1443097" y="2917341"/>
                  <a:pt x="1409356" y="2927723"/>
                </a:cubicBezTo>
                <a:cubicBezTo>
                  <a:pt x="1404165" y="2945889"/>
                  <a:pt x="1391187" y="2961463"/>
                  <a:pt x="1373020" y="2969250"/>
                </a:cubicBezTo>
                <a:cubicBezTo>
                  <a:pt x="1375614" y="2971845"/>
                  <a:pt x="1378210" y="2974442"/>
                  <a:pt x="1380805" y="2979633"/>
                </a:cubicBezTo>
                <a:cubicBezTo>
                  <a:pt x="1383401" y="2977036"/>
                  <a:pt x="1385995" y="2977036"/>
                  <a:pt x="1388593" y="2977036"/>
                </a:cubicBezTo>
                <a:cubicBezTo>
                  <a:pt x="1396378" y="2977036"/>
                  <a:pt x="1404165" y="2984824"/>
                  <a:pt x="1404165" y="2992609"/>
                </a:cubicBezTo>
                <a:cubicBezTo>
                  <a:pt x="1404165" y="3000397"/>
                  <a:pt x="1398975" y="3008182"/>
                  <a:pt x="1391187" y="3008182"/>
                </a:cubicBezTo>
                <a:cubicBezTo>
                  <a:pt x="1393784" y="3015970"/>
                  <a:pt x="1393784" y="3021160"/>
                  <a:pt x="1393784" y="3028945"/>
                </a:cubicBezTo>
                <a:cubicBezTo>
                  <a:pt x="1393784" y="3054900"/>
                  <a:pt x="1380805" y="3078261"/>
                  <a:pt x="1365232" y="3096429"/>
                </a:cubicBezTo>
                <a:cubicBezTo>
                  <a:pt x="1373020" y="3091238"/>
                  <a:pt x="1383401" y="3088644"/>
                  <a:pt x="1393784" y="3088644"/>
                </a:cubicBezTo>
                <a:cubicBezTo>
                  <a:pt x="1427524" y="3088644"/>
                  <a:pt x="1453479" y="3114599"/>
                  <a:pt x="1453479" y="3148339"/>
                </a:cubicBezTo>
                <a:lnTo>
                  <a:pt x="1453479" y="3156127"/>
                </a:lnTo>
                <a:cubicBezTo>
                  <a:pt x="1476840" y="3163912"/>
                  <a:pt x="1492412" y="3179485"/>
                  <a:pt x="1502795" y="3200249"/>
                </a:cubicBezTo>
                <a:cubicBezTo>
                  <a:pt x="1505389" y="3197655"/>
                  <a:pt x="1507986" y="3197655"/>
                  <a:pt x="1510580" y="3197655"/>
                </a:cubicBezTo>
                <a:cubicBezTo>
                  <a:pt x="1502795" y="3192463"/>
                  <a:pt x="1497604" y="3184676"/>
                  <a:pt x="1497604" y="3174294"/>
                </a:cubicBezTo>
                <a:cubicBezTo>
                  <a:pt x="1497604" y="3171700"/>
                  <a:pt x="1500198" y="3169103"/>
                  <a:pt x="1500198" y="3166509"/>
                </a:cubicBezTo>
                <a:lnTo>
                  <a:pt x="1497604" y="3166509"/>
                </a:lnTo>
                <a:cubicBezTo>
                  <a:pt x="1471649" y="3166509"/>
                  <a:pt x="1453479" y="3145745"/>
                  <a:pt x="1453479" y="3122384"/>
                </a:cubicBezTo>
                <a:cubicBezTo>
                  <a:pt x="1453479" y="3096429"/>
                  <a:pt x="1474243" y="3078261"/>
                  <a:pt x="1497604" y="3078261"/>
                </a:cubicBezTo>
                <a:cubicBezTo>
                  <a:pt x="1523559" y="3078261"/>
                  <a:pt x="1541726" y="3099026"/>
                  <a:pt x="1541726" y="3122384"/>
                </a:cubicBezTo>
                <a:cubicBezTo>
                  <a:pt x="1541726" y="3132766"/>
                  <a:pt x="1539132" y="3140554"/>
                  <a:pt x="1533941" y="3148339"/>
                </a:cubicBezTo>
                <a:cubicBezTo>
                  <a:pt x="1544322" y="3153530"/>
                  <a:pt x="1552107" y="3161317"/>
                  <a:pt x="1552107" y="3174294"/>
                </a:cubicBezTo>
                <a:cubicBezTo>
                  <a:pt x="1552107" y="3187272"/>
                  <a:pt x="1541726" y="3197655"/>
                  <a:pt x="1528750" y="3200249"/>
                </a:cubicBezTo>
                <a:cubicBezTo>
                  <a:pt x="1533941" y="3205440"/>
                  <a:pt x="1539132" y="3210631"/>
                  <a:pt x="1539132" y="3218418"/>
                </a:cubicBezTo>
                <a:cubicBezTo>
                  <a:pt x="1539132" y="3231395"/>
                  <a:pt x="1528750" y="3241777"/>
                  <a:pt x="1515771" y="3241777"/>
                </a:cubicBezTo>
                <a:lnTo>
                  <a:pt x="1510580" y="3241777"/>
                </a:lnTo>
                <a:cubicBezTo>
                  <a:pt x="1507986" y="3254756"/>
                  <a:pt x="1505389" y="3265138"/>
                  <a:pt x="1497604" y="3275519"/>
                </a:cubicBezTo>
                <a:lnTo>
                  <a:pt x="1497604" y="3278113"/>
                </a:lnTo>
                <a:cubicBezTo>
                  <a:pt x="1497604" y="3298878"/>
                  <a:pt x="1482031" y="3314451"/>
                  <a:pt x="1461266" y="3314451"/>
                </a:cubicBezTo>
                <a:cubicBezTo>
                  <a:pt x="1453479" y="3314451"/>
                  <a:pt x="1448288" y="3311857"/>
                  <a:pt x="1443097" y="3309260"/>
                </a:cubicBezTo>
                <a:lnTo>
                  <a:pt x="1437905" y="3309260"/>
                </a:lnTo>
                <a:cubicBezTo>
                  <a:pt x="1445694" y="3311857"/>
                  <a:pt x="1450885" y="3319642"/>
                  <a:pt x="1450885" y="3330023"/>
                </a:cubicBezTo>
                <a:cubicBezTo>
                  <a:pt x="1450885" y="3343003"/>
                  <a:pt x="1440503" y="3353384"/>
                  <a:pt x="1427524" y="3353384"/>
                </a:cubicBezTo>
                <a:cubicBezTo>
                  <a:pt x="1414548" y="3353384"/>
                  <a:pt x="1404165" y="3343003"/>
                  <a:pt x="1404165" y="3330023"/>
                </a:cubicBezTo>
                <a:cubicBezTo>
                  <a:pt x="1404165" y="3322239"/>
                  <a:pt x="1409356" y="3311857"/>
                  <a:pt x="1417142" y="3309260"/>
                </a:cubicBezTo>
                <a:cubicBezTo>
                  <a:pt x="1378210" y="3304068"/>
                  <a:pt x="1349659" y="3270328"/>
                  <a:pt x="1349659" y="3231395"/>
                </a:cubicBezTo>
                <a:cubicBezTo>
                  <a:pt x="1349659" y="3218418"/>
                  <a:pt x="1352255" y="3208037"/>
                  <a:pt x="1357447" y="3197655"/>
                </a:cubicBezTo>
                <a:cubicBezTo>
                  <a:pt x="1341874" y="3187272"/>
                  <a:pt x="1331492" y="3169103"/>
                  <a:pt x="1331492" y="3148339"/>
                </a:cubicBezTo>
                <a:lnTo>
                  <a:pt x="1331492" y="3145745"/>
                </a:lnTo>
                <a:lnTo>
                  <a:pt x="1328894" y="3145745"/>
                </a:lnTo>
                <a:cubicBezTo>
                  <a:pt x="1315919" y="3145745"/>
                  <a:pt x="1305537" y="3135362"/>
                  <a:pt x="1305537" y="3122384"/>
                </a:cubicBezTo>
                <a:lnTo>
                  <a:pt x="1295154" y="3122384"/>
                </a:lnTo>
                <a:cubicBezTo>
                  <a:pt x="1287367" y="3122384"/>
                  <a:pt x="1282176" y="3119790"/>
                  <a:pt x="1276985" y="3119790"/>
                </a:cubicBezTo>
                <a:cubicBezTo>
                  <a:pt x="1310728" y="3130171"/>
                  <a:pt x="1336683" y="3161317"/>
                  <a:pt x="1336683" y="3200249"/>
                </a:cubicBezTo>
                <a:cubicBezTo>
                  <a:pt x="1336683" y="3223610"/>
                  <a:pt x="1326300" y="3246968"/>
                  <a:pt x="1308131" y="3262541"/>
                </a:cubicBezTo>
                <a:cubicBezTo>
                  <a:pt x="1318513" y="3267732"/>
                  <a:pt x="1326300" y="3275519"/>
                  <a:pt x="1326300" y="3288496"/>
                </a:cubicBezTo>
                <a:cubicBezTo>
                  <a:pt x="1326300" y="3304068"/>
                  <a:pt x="1315919" y="3314451"/>
                  <a:pt x="1302939" y="3317048"/>
                </a:cubicBezTo>
                <a:cubicBezTo>
                  <a:pt x="1305537" y="3324833"/>
                  <a:pt x="1308131" y="3332621"/>
                  <a:pt x="1308131" y="3340406"/>
                </a:cubicBezTo>
                <a:cubicBezTo>
                  <a:pt x="1308131" y="3361169"/>
                  <a:pt x="1292558" y="3379339"/>
                  <a:pt x="1271794" y="3384530"/>
                </a:cubicBezTo>
                <a:cubicBezTo>
                  <a:pt x="1269199" y="3389722"/>
                  <a:pt x="1266603" y="3392316"/>
                  <a:pt x="1261412" y="3394913"/>
                </a:cubicBezTo>
                <a:cubicBezTo>
                  <a:pt x="1264009" y="3394913"/>
                  <a:pt x="1264009" y="3397507"/>
                  <a:pt x="1264009" y="3400104"/>
                </a:cubicBezTo>
                <a:cubicBezTo>
                  <a:pt x="1300345" y="3402698"/>
                  <a:pt x="1326300" y="3431250"/>
                  <a:pt x="1326300" y="3464990"/>
                </a:cubicBezTo>
                <a:cubicBezTo>
                  <a:pt x="1326300" y="3484457"/>
                  <a:pt x="1318514" y="3501328"/>
                  <a:pt x="1306185" y="3513332"/>
                </a:cubicBezTo>
                <a:lnTo>
                  <a:pt x="1291115" y="3523198"/>
                </a:lnTo>
                <a:lnTo>
                  <a:pt x="1296859" y="3525577"/>
                </a:lnTo>
                <a:cubicBezTo>
                  <a:pt x="1300616" y="3529334"/>
                  <a:pt x="1302941" y="3534525"/>
                  <a:pt x="1302941" y="3540260"/>
                </a:cubicBezTo>
                <a:cubicBezTo>
                  <a:pt x="1302941" y="3551727"/>
                  <a:pt x="1293643" y="3561024"/>
                  <a:pt x="1282177" y="3561024"/>
                </a:cubicBezTo>
                <a:cubicBezTo>
                  <a:pt x="1270707" y="3561024"/>
                  <a:pt x="1261413" y="3551727"/>
                  <a:pt x="1261413" y="3540260"/>
                </a:cubicBezTo>
                <a:lnTo>
                  <a:pt x="1265152" y="3531232"/>
                </a:lnTo>
                <a:lnTo>
                  <a:pt x="1258818" y="3532473"/>
                </a:lnTo>
                <a:lnTo>
                  <a:pt x="1253627" y="3532473"/>
                </a:lnTo>
                <a:cubicBezTo>
                  <a:pt x="1256221" y="3537664"/>
                  <a:pt x="1256221" y="3540261"/>
                  <a:pt x="1256221" y="3545451"/>
                </a:cubicBezTo>
                <a:cubicBezTo>
                  <a:pt x="1256221" y="3576597"/>
                  <a:pt x="1245839" y="3602552"/>
                  <a:pt x="1225075" y="3623317"/>
                </a:cubicBezTo>
                <a:cubicBezTo>
                  <a:pt x="1230266" y="3618126"/>
                  <a:pt x="1238054" y="3615529"/>
                  <a:pt x="1245839" y="3615529"/>
                </a:cubicBezTo>
                <a:cubicBezTo>
                  <a:pt x="1248436" y="3615529"/>
                  <a:pt x="1251030" y="3618126"/>
                  <a:pt x="1253627" y="3618126"/>
                </a:cubicBezTo>
                <a:cubicBezTo>
                  <a:pt x="1266603" y="3607743"/>
                  <a:pt x="1279582" y="3602552"/>
                  <a:pt x="1295154" y="3602552"/>
                </a:cubicBezTo>
                <a:cubicBezTo>
                  <a:pt x="1305537" y="3602552"/>
                  <a:pt x="1315919" y="3607743"/>
                  <a:pt x="1326300" y="3612935"/>
                </a:cubicBezTo>
                <a:lnTo>
                  <a:pt x="1326300" y="3610337"/>
                </a:lnTo>
                <a:cubicBezTo>
                  <a:pt x="1326300" y="3592171"/>
                  <a:pt x="1339277" y="3579191"/>
                  <a:pt x="1357447" y="3579191"/>
                </a:cubicBezTo>
                <a:cubicBezTo>
                  <a:pt x="1375614" y="3579191"/>
                  <a:pt x="1388593" y="3592171"/>
                  <a:pt x="1388593" y="3607743"/>
                </a:cubicBezTo>
                <a:cubicBezTo>
                  <a:pt x="1393784" y="3607743"/>
                  <a:pt x="1401569" y="3607743"/>
                  <a:pt x="1406760" y="3610337"/>
                </a:cubicBezTo>
                <a:cubicBezTo>
                  <a:pt x="1411950" y="3607743"/>
                  <a:pt x="1419739" y="3607743"/>
                  <a:pt x="1424930" y="3607743"/>
                </a:cubicBezTo>
                <a:cubicBezTo>
                  <a:pt x="1484625" y="3607743"/>
                  <a:pt x="1531344" y="3654462"/>
                  <a:pt x="1531344" y="3714158"/>
                </a:cubicBezTo>
                <a:cubicBezTo>
                  <a:pt x="1531344" y="3721946"/>
                  <a:pt x="1531344" y="3727137"/>
                  <a:pt x="1528750" y="3734922"/>
                </a:cubicBezTo>
                <a:cubicBezTo>
                  <a:pt x="1533941" y="3737518"/>
                  <a:pt x="1536535" y="3742709"/>
                  <a:pt x="1536535" y="3750495"/>
                </a:cubicBezTo>
                <a:cubicBezTo>
                  <a:pt x="1536535" y="3763473"/>
                  <a:pt x="1528750" y="3771258"/>
                  <a:pt x="1518367" y="3771258"/>
                </a:cubicBezTo>
                <a:lnTo>
                  <a:pt x="1515771" y="3771258"/>
                </a:lnTo>
                <a:cubicBezTo>
                  <a:pt x="1497604" y="3802404"/>
                  <a:pt x="1463861" y="3823169"/>
                  <a:pt x="1424930" y="3823169"/>
                </a:cubicBezTo>
                <a:cubicBezTo>
                  <a:pt x="1383401" y="3823169"/>
                  <a:pt x="1347065" y="3799810"/>
                  <a:pt x="1328894" y="3763473"/>
                </a:cubicBezTo>
                <a:lnTo>
                  <a:pt x="1326300" y="3763473"/>
                </a:lnTo>
                <a:lnTo>
                  <a:pt x="1318513" y="3763473"/>
                </a:lnTo>
                <a:cubicBezTo>
                  <a:pt x="1305537" y="3792023"/>
                  <a:pt x="1276985" y="3810193"/>
                  <a:pt x="1243244" y="3810193"/>
                </a:cubicBezTo>
                <a:cubicBezTo>
                  <a:pt x="1222481" y="3810193"/>
                  <a:pt x="1204311" y="3802404"/>
                  <a:pt x="1188738" y="3789429"/>
                </a:cubicBezTo>
                <a:cubicBezTo>
                  <a:pt x="1193929" y="3794619"/>
                  <a:pt x="1196526" y="3805002"/>
                  <a:pt x="1196526" y="3812787"/>
                </a:cubicBezTo>
                <a:cubicBezTo>
                  <a:pt x="1196526" y="3836148"/>
                  <a:pt x="1178356" y="3856912"/>
                  <a:pt x="1152401" y="3856912"/>
                </a:cubicBezTo>
                <a:lnTo>
                  <a:pt x="1147210" y="3856912"/>
                </a:lnTo>
                <a:cubicBezTo>
                  <a:pt x="1139425" y="3867294"/>
                  <a:pt x="1126446" y="3875079"/>
                  <a:pt x="1113470" y="3875079"/>
                </a:cubicBezTo>
                <a:cubicBezTo>
                  <a:pt x="1108279" y="3926989"/>
                  <a:pt x="1061560" y="3968516"/>
                  <a:pt x="1007053" y="3968516"/>
                </a:cubicBezTo>
                <a:cubicBezTo>
                  <a:pt x="981098" y="3968516"/>
                  <a:pt x="957740" y="3960731"/>
                  <a:pt x="939570" y="3945159"/>
                </a:cubicBezTo>
                <a:cubicBezTo>
                  <a:pt x="931785" y="3947753"/>
                  <a:pt x="923997" y="3950350"/>
                  <a:pt x="916212" y="3950350"/>
                </a:cubicBezTo>
                <a:cubicBezTo>
                  <a:pt x="887661" y="3950350"/>
                  <a:pt x="864302" y="3926989"/>
                  <a:pt x="864302" y="3898440"/>
                </a:cubicBezTo>
                <a:cubicBezTo>
                  <a:pt x="864302" y="3877675"/>
                  <a:pt x="877278" y="3859505"/>
                  <a:pt x="898042" y="3851720"/>
                </a:cubicBezTo>
                <a:cubicBezTo>
                  <a:pt x="900639" y="3830957"/>
                  <a:pt x="908424" y="3812787"/>
                  <a:pt x="918807" y="3797213"/>
                </a:cubicBezTo>
                <a:lnTo>
                  <a:pt x="918807" y="3794619"/>
                </a:lnTo>
                <a:cubicBezTo>
                  <a:pt x="918807" y="3786832"/>
                  <a:pt x="926594" y="3779047"/>
                  <a:pt x="934379" y="3779047"/>
                </a:cubicBezTo>
                <a:lnTo>
                  <a:pt x="936976" y="3779047"/>
                </a:lnTo>
                <a:cubicBezTo>
                  <a:pt x="955143" y="3763473"/>
                  <a:pt x="981098" y="3753092"/>
                  <a:pt x="1007053" y="3753092"/>
                </a:cubicBezTo>
                <a:cubicBezTo>
                  <a:pt x="1040796" y="3753092"/>
                  <a:pt x="1071942" y="3771258"/>
                  <a:pt x="1092706" y="3797213"/>
                </a:cubicBezTo>
                <a:cubicBezTo>
                  <a:pt x="1097897" y="3794619"/>
                  <a:pt x="1105682" y="3792023"/>
                  <a:pt x="1113470" y="3792023"/>
                </a:cubicBezTo>
                <a:lnTo>
                  <a:pt x="1116064" y="3792023"/>
                </a:lnTo>
                <a:cubicBezTo>
                  <a:pt x="1123852" y="3779047"/>
                  <a:pt x="1139425" y="3768664"/>
                  <a:pt x="1154998" y="3768664"/>
                </a:cubicBezTo>
                <a:cubicBezTo>
                  <a:pt x="1165380" y="3768664"/>
                  <a:pt x="1173165" y="3771258"/>
                  <a:pt x="1180953" y="3776449"/>
                </a:cubicBezTo>
                <a:cubicBezTo>
                  <a:pt x="1170571" y="3760877"/>
                  <a:pt x="1162783" y="3742709"/>
                  <a:pt x="1162783" y="3724540"/>
                </a:cubicBezTo>
                <a:cubicBezTo>
                  <a:pt x="1162783" y="3688202"/>
                  <a:pt x="1186143" y="3659653"/>
                  <a:pt x="1217289" y="3646675"/>
                </a:cubicBezTo>
                <a:cubicBezTo>
                  <a:pt x="1217289" y="3638890"/>
                  <a:pt x="1219883" y="3631102"/>
                  <a:pt x="1225075" y="3625911"/>
                </a:cubicBezTo>
                <a:cubicBezTo>
                  <a:pt x="1204311" y="3644081"/>
                  <a:pt x="1178356" y="3654462"/>
                  <a:pt x="1149807" y="3654462"/>
                </a:cubicBezTo>
                <a:cubicBezTo>
                  <a:pt x="1103088" y="3654462"/>
                  <a:pt x="1061560" y="3625911"/>
                  <a:pt x="1045987" y="3584383"/>
                </a:cubicBezTo>
                <a:cubicBezTo>
                  <a:pt x="1035605" y="3594765"/>
                  <a:pt x="1022626" y="3599956"/>
                  <a:pt x="1007053" y="3599956"/>
                </a:cubicBezTo>
                <a:cubicBezTo>
                  <a:pt x="978504" y="3599956"/>
                  <a:pt x="955143" y="3576597"/>
                  <a:pt x="955143" y="3548046"/>
                </a:cubicBezTo>
                <a:cubicBezTo>
                  <a:pt x="955143" y="3519496"/>
                  <a:pt x="978504" y="3496135"/>
                  <a:pt x="1007053" y="3496135"/>
                </a:cubicBezTo>
                <a:cubicBezTo>
                  <a:pt x="1012244" y="3496135"/>
                  <a:pt x="1014841" y="3498733"/>
                  <a:pt x="1020032" y="3498733"/>
                </a:cubicBezTo>
                <a:lnTo>
                  <a:pt x="1020032" y="3496135"/>
                </a:lnTo>
                <a:lnTo>
                  <a:pt x="1020032" y="3488350"/>
                </a:lnTo>
                <a:cubicBezTo>
                  <a:pt x="1020032" y="3467586"/>
                  <a:pt x="1035605" y="3452014"/>
                  <a:pt x="1056369" y="3452014"/>
                </a:cubicBezTo>
                <a:cubicBezTo>
                  <a:pt x="1064154" y="3452014"/>
                  <a:pt x="1071942" y="3454608"/>
                  <a:pt x="1077132" y="3459799"/>
                </a:cubicBezTo>
                <a:cubicBezTo>
                  <a:pt x="1095300" y="3444225"/>
                  <a:pt x="1121255" y="3433844"/>
                  <a:pt x="1147210" y="3433844"/>
                </a:cubicBezTo>
                <a:cubicBezTo>
                  <a:pt x="1165380" y="3433844"/>
                  <a:pt x="1183547" y="3439035"/>
                  <a:pt x="1199120" y="3446823"/>
                </a:cubicBezTo>
                <a:cubicBezTo>
                  <a:pt x="1204311" y="3431250"/>
                  <a:pt x="1214693" y="3415677"/>
                  <a:pt x="1227672" y="3407889"/>
                </a:cubicBezTo>
                <a:lnTo>
                  <a:pt x="1227672" y="3405294"/>
                </a:lnTo>
                <a:lnTo>
                  <a:pt x="1225075" y="3405294"/>
                </a:lnTo>
                <a:cubicBezTo>
                  <a:pt x="1196526" y="3405294"/>
                  <a:pt x="1170571" y="3387124"/>
                  <a:pt x="1160188" y="3363767"/>
                </a:cubicBezTo>
                <a:cubicBezTo>
                  <a:pt x="1154998" y="3381934"/>
                  <a:pt x="1139425" y="3397507"/>
                  <a:pt x="1118661" y="3397507"/>
                </a:cubicBezTo>
                <a:cubicBezTo>
                  <a:pt x="1092706" y="3397507"/>
                  <a:pt x="1074536" y="3376743"/>
                  <a:pt x="1074536" y="3353384"/>
                </a:cubicBezTo>
                <a:cubicBezTo>
                  <a:pt x="1074536" y="3332621"/>
                  <a:pt x="1090109" y="3317048"/>
                  <a:pt x="1108279" y="3311857"/>
                </a:cubicBezTo>
                <a:cubicBezTo>
                  <a:pt x="1090109" y="3309260"/>
                  <a:pt x="1077132" y="3296283"/>
                  <a:pt x="1077132" y="3278113"/>
                </a:cubicBezTo>
                <a:lnTo>
                  <a:pt x="1077132" y="3275519"/>
                </a:lnTo>
                <a:cubicBezTo>
                  <a:pt x="1058963" y="3262541"/>
                  <a:pt x="1045987" y="3239183"/>
                  <a:pt x="1045987" y="3213227"/>
                </a:cubicBezTo>
                <a:cubicBezTo>
                  <a:pt x="1045987" y="3169103"/>
                  <a:pt x="1079727" y="3135362"/>
                  <a:pt x="1123852" y="3135362"/>
                </a:cubicBezTo>
                <a:cubicBezTo>
                  <a:pt x="1147210" y="3135362"/>
                  <a:pt x="1167974" y="3143148"/>
                  <a:pt x="1180953" y="3158721"/>
                </a:cubicBezTo>
                <a:cubicBezTo>
                  <a:pt x="1193929" y="3130171"/>
                  <a:pt x="1225075" y="3109407"/>
                  <a:pt x="1258818" y="3109407"/>
                </a:cubicBezTo>
                <a:cubicBezTo>
                  <a:pt x="1264009" y="3109407"/>
                  <a:pt x="1269199" y="3112001"/>
                  <a:pt x="1274391" y="3112001"/>
                </a:cubicBezTo>
                <a:cubicBezTo>
                  <a:pt x="1235457" y="3099026"/>
                  <a:pt x="1206908" y="3065283"/>
                  <a:pt x="1206908" y="3021160"/>
                </a:cubicBezTo>
                <a:cubicBezTo>
                  <a:pt x="1206908" y="3010779"/>
                  <a:pt x="1209502" y="2997800"/>
                  <a:pt x="1214693" y="2987418"/>
                </a:cubicBezTo>
                <a:cubicBezTo>
                  <a:pt x="1186143" y="2982227"/>
                  <a:pt x="1162783" y="2956272"/>
                  <a:pt x="1162783" y="2925126"/>
                </a:cubicBezTo>
                <a:cubicBezTo>
                  <a:pt x="1162783" y="2891386"/>
                  <a:pt x="1188738" y="2865431"/>
                  <a:pt x="1219883" y="2862835"/>
                </a:cubicBezTo>
                <a:cubicBezTo>
                  <a:pt x="1227672" y="2857643"/>
                  <a:pt x="1235457" y="2855048"/>
                  <a:pt x="1245839" y="2855048"/>
                </a:cubicBezTo>
                <a:cubicBezTo>
                  <a:pt x="1269199" y="2855048"/>
                  <a:pt x="1287367" y="2873216"/>
                  <a:pt x="1287367" y="2896577"/>
                </a:cubicBezTo>
                <a:cubicBezTo>
                  <a:pt x="1287367" y="2901768"/>
                  <a:pt x="1284773" y="2904362"/>
                  <a:pt x="1284773" y="2909553"/>
                </a:cubicBezTo>
                <a:cubicBezTo>
                  <a:pt x="1287367" y="2914744"/>
                  <a:pt x="1287367" y="2919935"/>
                  <a:pt x="1287367" y="2925126"/>
                </a:cubicBezTo>
                <a:lnTo>
                  <a:pt x="1287367" y="2927723"/>
                </a:lnTo>
                <a:lnTo>
                  <a:pt x="1297749" y="2927723"/>
                </a:lnTo>
                <a:cubicBezTo>
                  <a:pt x="1295154" y="2922532"/>
                  <a:pt x="1292558" y="2914744"/>
                  <a:pt x="1292558" y="2906959"/>
                </a:cubicBezTo>
                <a:cubicBezTo>
                  <a:pt x="1292558" y="2888789"/>
                  <a:pt x="1300345" y="2873216"/>
                  <a:pt x="1310728" y="2862835"/>
                </a:cubicBezTo>
                <a:cubicBezTo>
                  <a:pt x="1308131" y="2857643"/>
                  <a:pt x="1308131" y="2849858"/>
                  <a:pt x="1308131" y="2844667"/>
                </a:cubicBezTo>
                <a:cubicBezTo>
                  <a:pt x="1308131" y="2839476"/>
                  <a:pt x="1310728" y="2834286"/>
                  <a:pt x="1310728" y="2829093"/>
                </a:cubicBezTo>
                <a:cubicBezTo>
                  <a:pt x="1300345" y="2821306"/>
                  <a:pt x="1295154" y="2808330"/>
                  <a:pt x="1295154" y="2795351"/>
                </a:cubicBezTo>
                <a:cubicBezTo>
                  <a:pt x="1295154" y="2769396"/>
                  <a:pt x="1315919" y="2748632"/>
                  <a:pt x="1341874" y="2748632"/>
                </a:cubicBezTo>
                <a:cubicBezTo>
                  <a:pt x="1357447" y="2748632"/>
                  <a:pt x="1370423" y="2756420"/>
                  <a:pt x="1378210" y="2766802"/>
                </a:cubicBezTo>
                <a:cubicBezTo>
                  <a:pt x="1383401" y="2764205"/>
                  <a:pt x="1385995" y="2764205"/>
                  <a:pt x="1391187" y="2764205"/>
                </a:cubicBezTo>
                <a:cubicBezTo>
                  <a:pt x="1398975" y="2764205"/>
                  <a:pt x="1404165" y="2766802"/>
                  <a:pt x="1409356" y="2766802"/>
                </a:cubicBezTo>
                <a:cubicBezTo>
                  <a:pt x="1406760" y="2761611"/>
                  <a:pt x="1406760" y="2753824"/>
                  <a:pt x="1406760" y="2746038"/>
                </a:cubicBezTo>
                <a:cubicBezTo>
                  <a:pt x="1406760" y="2722677"/>
                  <a:pt x="1417142" y="2699319"/>
                  <a:pt x="1432715" y="2683746"/>
                </a:cubicBezTo>
                <a:cubicBezTo>
                  <a:pt x="1427524" y="2675958"/>
                  <a:pt x="1424930" y="2668173"/>
                  <a:pt x="1424930" y="2660385"/>
                </a:cubicBezTo>
                <a:cubicBezTo>
                  <a:pt x="1424930" y="2634430"/>
                  <a:pt x="1445694" y="2613667"/>
                  <a:pt x="1471649" y="2613667"/>
                </a:cubicBezTo>
                <a:cubicBezTo>
                  <a:pt x="1497604" y="2613667"/>
                  <a:pt x="1515771" y="2631836"/>
                  <a:pt x="1518367" y="2657791"/>
                </a:cubicBezTo>
                <a:cubicBezTo>
                  <a:pt x="1528750" y="2657791"/>
                  <a:pt x="1539132" y="2662981"/>
                  <a:pt x="1546916" y="2668173"/>
                </a:cubicBezTo>
                <a:cubicBezTo>
                  <a:pt x="1549513" y="2660385"/>
                  <a:pt x="1552107" y="2655194"/>
                  <a:pt x="1554705" y="2650003"/>
                </a:cubicBezTo>
                <a:cubicBezTo>
                  <a:pt x="1544322" y="2644812"/>
                  <a:pt x="1539132" y="2634430"/>
                  <a:pt x="1539132" y="2624048"/>
                </a:cubicBezTo>
                <a:cubicBezTo>
                  <a:pt x="1539132" y="2608475"/>
                  <a:pt x="1552107" y="2595499"/>
                  <a:pt x="1567681" y="2595499"/>
                </a:cubicBezTo>
                <a:cubicBezTo>
                  <a:pt x="1583254" y="2595499"/>
                  <a:pt x="1596232" y="2608475"/>
                  <a:pt x="1596232" y="2624048"/>
                </a:cubicBezTo>
                <a:lnTo>
                  <a:pt x="1601423" y="2624048"/>
                </a:lnTo>
                <a:lnTo>
                  <a:pt x="1611806" y="2624048"/>
                </a:lnTo>
                <a:cubicBezTo>
                  <a:pt x="1598827" y="2611073"/>
                  <a:pt x="1591042" y="2595499"/>
                  <a:pt x="1588445" y="2577329"/>
                </a:cubicBezTo>
                <a:cubicBezTo>
                  <a:pt x="1585851" y="2579925"/>
                  <a:pt x="1580660" y="2579925"/>
                  <a:pt x="1578062" y="2579925"/>
                </a:cubicBezTo>
                <a:lnTo>
                  <a:pt x="1572872" y="2579925"/>
                </a:lnTo>
                <a:cubicBezTo>
                  <a:pt x="1562490" y="2587710"/>
                  <a:pt x="1552107" y="2590308"/>
                  <a:pt x="1539132" y="2590308"/>
                </a:cubicBezTo>
                <a:cubicBezTo>
                  <a:pt x="1523559" y="2590308"/>
                  <a:pt x="1513176" y="2587710"/>
                  <a:pt x="1502795" y="2579925"/>
                </a:cubicBezTo>
                <a:cubicBezTo>
                  <a:pt x="1500198" y="2582520"/>
                  <a:pt x="1497604" y="2582520"/>
                  <a:pt x="1492412" y="2582520"/>
                </a:cubicBezTo>
                <a:cubicBezTo>
                  <a:pt x="1482031" y="2582520"/>
                  <a:pt x="1471649" y="2574735"/>
                  <a:pt x="1466457" y="2564353"/>
                </a:cubicBezTo>
                <a:cubicBezTo>
                  <a:pt x="1456076" y="2574735"/>
                  <a:pt x="1440503" y="2582520"/>
                  <a:pt x="1422333" y="2582520"/>
                </a:cubicBezTo>
                <a:cubicBezTo>
                  <a:pt x="1411950" y="2585117"/>
                  <a:pt x="1401569" y="2587710"/>
                  <a:pt x="1388593" y="2587710"/>
                </a:cubicBezTo>
                <a:cubicBezTo>
                  <a:pt x="1380805" y="2587710"/>
                  <a:pt x="1375614" y="2585117"/>
                  <a:pt x="1370423" y="2585117"/>
                </a:cubicBezTo>
                <a:cubicBezTo>
                  <a:pt x="1367829" y="2587710"/>
                  <a:pt x="1362638" y="2590308"/>
                  <a:pt x="1357447" y="2590308"/>
                </a:cubicBezTo>
                <a:lnTo>
                  <a:pt x="1354850" y="2590308"/>
                </a:lnTo>
                <a:lnTo>
                  <a:pt x="1349517" y="2600490"/>
                </a:lnTo>
                <a:lnTo>
                  <a:pt x="1367827" y="2592905"/>
                </a:lnTo>
                <a:cubicBezTo>
                  <a:pt x="1383596" y="2592905"/>
                  <a:pt x="1396379" y="2605688"/>
                  <a:pt x="1396379" y="2621454"/>
                </a:cubicBezTo>
                <a:cubicBezTo>
                  <a:pt x="1396379" y="2637223"/>
                  <a:pt x="1383596" y="2650006"/>
                  <a:pt x="1367827" y="2650006"/>
                </a:cubicBezTo>
                <a:cubicBezTo>
                  <a:pt x="1352060" y="2650006"/>
                  <a:pt x="1339278" y="2637223"/>
                  <a:pt x="1339278" y="2621454"/>
                </a:cubicBezTo>
                <a:lnTo>
                  <a:pt x="1342084" y="2614680"/>
                </a:lnTo>
                <a:lnTo>
                  <a:pt x="1340575" y="2617560"/>
                </a:lnTo>
                <a:cubicBezTo>
                  <a:pt x="1332789" y="2624698"/>
                  <a:pt x="1322407" y="2629239"/>
                  <a:pt x="1310728" y="2629239"/>
                </a:cubicBezTo>
                <a:cubicBezTo>
                  <a:pt x="1284773" y="2629239"/>
                  <a:pt x="1266603" y="2608475"/>
                  <a:pt x="1266603" y="2585117"/>
                </a:cubicBezTo>
                <a:cubicBezTo>
                  <a:pt x="1266603" y="2564353"/>
                  <a:pt x="1279582" y="2548780"/>
                  <a:pt x="1295154" y="2543589"/>
                </a:cubicBezTo>
                <a:cubicBezTo>
                  <a:pt x="1276985" y="2522825"/>
                  <a:pt x="1264009" y="2494273"/>
                  <a:pt x="1264009" y="2463127"/>
                </a:cubicBezTo>
                <a:cubicBezTo>
                  <a:pt x="1264009" y="2437172"/>
                  <a:pt x="1271794" y="2413814"/>
                  <a:pt x="1284773" y="2393050"/>
                </a:cubicBezTo>
                <a:cubicBezTo>
                  <a:pt x="1253627" y="2382668"/>
                  <a:pt x="1230266" y="2354116"/>
                  <a:pt x="1230266" y="2320376"/>
                </a:cubicBezTo>
                <a:cubicBezTo>
                  <a:pt x="1230266" y="2302206"/>
                  <a:pt x="1238054" y="2284039"/>
                  <a:pt x="1248436" y="2271060"/>
                </a:cubicBezTo>
                <a:cubicBezTo>
                  <a:pt x="1243244" y="2273657"/>
                  <a:pt x="1235457" y="2276251"/>
                  <a:pt x="1227672" y="2276251"/>
                </a:cubicBezTo>
                <a:cubicBezTo>
                  <a:pt x="1212099" y="2276251"/>
                  <a:pt x="1199120" y="2271060"/>
                  <a:pt x="1188738" y="2260679"/>
                </a:cubicBezTo>
                <a:cubicBezTo>
                  <a:pt x="1183547" y="2263275"/>
                  <a:pt x="1175762" y="2265869"/>
                  <a:pt x="1167974" y="2265869"/>
                </a:cubicBezTo>
                <a:cubicBezTo>
                  <a:pt x="1136829" y="2265869"/>
                  <a:pt x="1113470" y="2239914"/>
                  <a:pt x="1113470" y="2211365"/>
                </a:cubicBezTo>
                <a:cubicBezTo>
                  <a:pt x="1113470" y="2190601"/>
                  <a:pt x="1126446" y="2169837"/>
                  <a:pt x="1147210" y="2162049"/>
                </a:cubicBezTo>
                <a:cubicBezTo>
                  <a:pt x="1152401" y="2154264"/>
                  <a:pt x="1162783" y="2146477"/>
                  <a:pt x="1173165" y="2146477"/>
                </a:cubicBezTo>
                <a:cubicBezTo>
                  <a:pt x="1188738" y="2146477"/>
                  <a:pt x="1199120" y="2156858"/>
                  <a:pt x="1201717" y="2172432"/>
                </a:cubicBezTo>
                <a:cubicBezTo>
                  <a:pt x="1209502" y="2169837"/>
                  <a:pt x="1217289" y="2167240"/>
                  <a:pt x="1227672" y="2167240"/>
                </a:cubicBezTo>
                <a:cubicBezTo>
                  <a:pt x="1245839" y="2167240"/>
                  <a:pt x="1264009" y="2177622"/>
                  <a:pt x="1274391" y="2193195"/>
                </a:cubicBezTo>
                <a:cubicBezTo>
                  <a:pt x="1287367" y="2177622"/>
                  <a:pt x="1308131" y="2167240"/>
                  <a:pt x="1328894" y="2167240"/>
                </a:cubicBezTo>
                <a:cubicBezTo>
                  <a:pt x="1336683" y="2167240"/>
                  <a:pt x="1344468" y="2167240"/>
                  <a:pt x="1352255" y="2169837"/>
                </a:cubicBezTo>
                <a:cubicBezTo>
                  <a:pt x="1349659" y="2164646"/>
                  <a:pt x="1347065" y="2156858"/>
                  <a:pt x="1347065" y="2149073"/>
                </a:cubicBezTo>
                <a:cubicBezTo>
                  <a:pt x="1347065" y="2117927"/>
                  <a:pt x="1373020" y="2091972"/>
                  <a:pt x="1404165" y="2091972"/>
                </a:cubicBezTo>
                <a:cubicBezTo>
                  <a:pt x="1435311" y="2091972"/>
                  <a:pt x="1461266" y="2117927"/>
                  <a:pt x="1461266" y="2149073"/>
                </a:cubicBezTo>
                <a:cubicBezTo>
                  <a:pt x="1461266" y="2180219"/>
                  <a:pt x="1435311" y="2206174"/>
                  <a:pt x="1404165" y="2206174"/>
                </a:cubicBezTo>
                <a:cubicBezTo>
                  <a:pt x="1398975" y="2206174"/>
                  <a:pt x="1396378" y="2203577"/>
                  <a:pt x="1391187" y="2203577"/>
                </a:cubicBezTo>
                <a:cubicBezTo>
                  <a:pt x="1396378" y="2213959"/>
                  <a:pt x="1398975" y="2224341"/>
                  <a:pt x="1398975" y="2234723"/>
                </a:cubicBezTo>
                <a:cubicBezTo>
                  <a:pt x="1398975" y="2250296"/>
                  <a:pt x="1393784" y="2265869"/>
                  <a:pt x="1385995" y="2276251"/>
                </a:cubicBezTo>
                <a:cubicBezTo>
                  <a:pt x="1383401" y="2284039"/>
                  <a:pt x="1380805" y="2289230"/>
                  <a:pt x="1375614" y="2294421"/>
                </a:cubicBezTo>
                <a:cubicBezTo>
                  <a:pt x="1378210" y="2304802"/>
                  <a:pt x="1380805" y="2315185"/>
                  <a:pt x="1380805" y="2325567"/>
                </a:cubicBezTo>
                <a:cubicBezTo>
                  <a:pt x="1383401" y="2322970"/>
                  <a:pt x="1388593" y="2322970"/>
                  <a:pt x="1391187" y="2322970"/>
                </a:cubicBezTo>
                <a:cubicBezTo>
                  <a:pt x="1409356" y="2322970"/>
                  <a:pt x="1422333" y="2335949"/>
                  <a:pt x="1427524" y="2351522"/>
                </a:cubicBezTo>
                <a:cubicBezTo>
                  <a:pt x="1430121" y="2354116"/>
                  <a:pt x="1432715" y="2354116"/>
                  <a:pt x="1435311" y="2356713"/>
                </a:cubicBezTo>
                <a:cubicBezTo>
                  <a:pt x="1440503" y="2354116"/>
                  <a:pt x="1448288" y="2354116"/>
                  <a:pt x="1453479" y="2354116"/>
                </a:cubicBezTo>
                <a:lnTo>
                  <a:pt x="1463861" y="2354116"/>
                </a:lnTo>
                <a:cubicBezTo>
                  <a:pt x="1450885" y="2346331"/>
                  <a:pt x="1440503" y="2330758"/>
                  <a:pt x="1440503" y="2315185"/>
                </a:cubicBezTo>
                <a:cubicBezTo>
                  <a:pt x="1440503" y="2291824"/>
                  <a:pt x="1461266" y="2271060"/>
                  <a:pt x="1484625" y="2271060"/>
                </a:cubicBezTo>
                <a:cubicBezTo>
                  <a:pt x="1507986" y="2271060"/>
                  <a:pt x="1528750" y="2289230"/>
                  <a:pt x="1528750" y="2315185"/>
                </a:cubicBezTo>
                <a:cubicBezTo>
                  <a:pt x="1528750" y="2338544"/>
                  <a:pt x="1510580" y="2359307"/>
                  <a:pt x="1484625" y="2359307"/>
                </a:cubicBezTo>
                <a:cubicBezTo>
                  <a:pt x="1510580" y="2372286"/>
                  <a:pt x="1528750" y="2395645"/>
                  <a:pt x="1531344" y="2424196"/>
                </a:cubicBezTo>
                <a:cubicBezTo>
                  <a:pt x="1533941" y="2421600"/>
                  <a:pt x="1539132" y="2421600"/>
                  <a:pt x="1544322" y="2421600"/>
                </a:cubicBezTo>
                <a:cubicBezTo>
                  <a:pt x="1580660" y="2421600"/>
                  <a:pt x="1611806" y="2452745"/>
                  <a:pt x="1611806" y="2489082"/>
                </a:cubicBezTo>
                <a:lnTo>
                  <a:pt x="1611806" y="2491679"/>
                </a:lnTo>
                <a:cubicBezTo>
                  <a:pt x="1627379" y="2478700"/>
                  <a:pt x="1650737" y="2468318"/>
                  <a:pt x="1674098" y="2468318"/>
                </a:cubicBezTo>
                <a:cubicBezTo>
                  <a:pt x="1692265" y="2468318"/>
                  <a:pt x="1710435" y="2473509"/>
                  <a:pt x="1726008" y="2483891"/>
                </a:cubicBezTo>
                <a:cubicBezTo>
                  <a:pt x="1728602" y="2470914"/>
                  <a:pt x="1736389" y="2460533"/>
                  <a:pt x="1749366" y="2455342"/>
                </a:cubicBezTo>
                <a:cubicBezTo>
                  <a:pt x="1746772" y="2450151"/>
                  <a:pt x="1746772" y="2447555"/>
                  <a:pt x="1746772" y="2442363"/>
                </a:cubicBezTo>
                <a:cubicBezTo>
                  <a:pt x="1746772" y="2421600"/>
                  <a:pt x="1762344" y="2406026"/>
                  <a:pt x="1783109" y="2406026"/>
                </a:cubicBezTo>
                <a:cubicBezTo>
                  <a:pt x="1803873" y="2406026"/>
                  <a:pt x="1819445" y="2421600"/>
                  <a:pt x="1819445" y="2442363"/>
                </a:cubicBezTo>
                <a:cubicBezTo>
                  <a:pt x="1819445" y="2457936"/>
                  <a:pt x="1811658" y="2470914"/>
                  <a:pt x="1798682" y="2476107"/>
                </a:cubicBezTo>
                <a:cubicBezTo>
                  <a:pt x="1798682" y="2478700"/>
                  <a:pt x="1801276" y="2481297"/>
                  <a:pt x="1801276" y="2483891"/>
                </a:cubicBezTo>
                <a:cubicBezTo>
                  <a:pt x="1837613" y="2491679"/>
                  <a:pt x="1866164" y="2522825"/>
                  <a:pt x="1866164" y="2561756"/>
                </a:cubicBezTo>
                <a:cubicBezTo>
                  <a:pt x="1866164" y="2605881"/>
                  <a:pt x="1829828" y="2642218"/>
                  <a:pt x="1785703" y="2642218"/>
                </a:cubicBezTo>
                <a:cubicBezTo>
                  <a:pt x="1767536" y="2642218"/>
                  <a:pt x="1751963" y="2637026"/>
                  <a:pt x="1738983" y="2626645"/>
                </a:cubicBezTo>
                <a:cubicBezTo>
                  <a:pt x="1731198" y="2634430"/>
                  <a:pt x="1720817" y="2642218"/>
                  <a:pt x="1710435" y="2647409"/>
                </a:cubicBezTo>
                <a:cubicBezTo>
                  <a:pt x="1707838" y="2657791"/>
                  <a:pt x="1702647" y="2665576"/>
                  <a:pt x="1697456" y="2670766"/>
                </a:cubicBezTo>
                <a:cubicBezTo>
                  <a:pt x="1723411" y="2673364"/>
                  <a:pt x="1744175" y="2694127"/>
                  <a:pt x="1744175" y="2720082"/>
                </a:cubicBezTo>
                <a:cubicBezTo>
                  <a:pt x="1744175" y="2738250"/>
                  <a:pt x="1736389" y="2751229"/>
                  <a:pt x="1723411" y="2761611"/>
                </a:cubicBezTo>
                <a:lnTo>
                  <a:pt x="1723411" y="2764205"/>
                </a:lnTo>
                <a:cubicBezTo>
                  <a:pt x="1728602" y="2764205"/>
                  <a:pt x="1731198" y="2766802"/>
                  <a:pt x="1736389" y="2769396"/>
                </a:cubicBezTo>
                <a:cubicBezTo>
                  <a:pt x="1744175" y="2761611"/>
                  <a:pt x="1754557" y="2756420"/>
                  <a:pt x="1764938" y="2756420"/>
                </a:cubicBezTo>
                <a:cubicBezTo>
                  <a:pt x="1785703" y="2756420"/>
                  <a:pt x="1801276" y="2771993"/>
                  <a:pt x="1801276" y="2792757"/>
                </a:cubicBezTo>
                <a:cubicBezTo>
                  <a:pt x="1801276" y="2808330"/>
                  <a:pt x="1790894" y="2821306"/>
                  <a:pt x="1777918" y="2826497"/>
                </a:cubicBezTo>
                <a:cubicBezTo>
                  <a:pt x="1780512" y="2831688"/>
                  <a:pt x="1780512" y="2836879"/>
                  <a:pt x="1780512" y="2842070"/>
                </a:cubicBezTo>
                <a:cubicBezTo>
                  <a:pt x="1780512" y="2888789"/>
                  <a:pt x="1744175" y="2925126"/>
                  <a:pt x="1697456" y="2925126"/>
                </a:cubicBezTo>
                <a:lnTo>
                  <a:pt x="1692265" y="2925126"/>
                </a:lnTo>
                <a:cubicBezTo>
                  <a:pt x="1689671" y="2932914"/>
                  <a:pt x="1687073" y="2938104"/>
                  <a:pt x="1681883" y="2943295"/>
                </a:cubicBezTo>
                <a:cubicBezTo>
                  <a:pt x="1684480" y="2940699"/>
                  <a:pt x="1689671" y="2940699"/>
                  <a:pt x="1694862" y="2940699"/>
                </a:cubicBezTo>
                <a:cubicBezTo>
                  <a:pt x="1715626" y="2940699"/>
                  <a:pt x="1733793" y="2958869"/>
                  <a:pt x="1733793" y="2979633"/>
                </a:cubicBezTo>
                <a:cubicBezTo>
                  <a:pt x="1733793" y="2987418"/>
                  <a:pt x="1731198" y="2995205"/>
                  <a:pt x="1726008" y="3000397"/>
                </a:cubicBezTo>
                <a:lnTo>
                  <a:pt x="1728602" y="3000397"/>
                </a:lnTo>
                <a:cubicBezTo>
                  <a:pt x="1731198" y="2997800"/>
                  <a:pt x="1736389" y="2997800"/>
                  <a:pt x="1738983" y="2997800"/>
                </a:cubicBezTo>
                <a:cubicBezTo>
                  <a:pt x="1736389" y="2995205"/>
                  <a:pt x="1736389" y="2992609"/>
                  <a:pt x="1736389" y="2990015"/>
                </a:cubicBezTo>
                <a:cubicBezTo>
                  <a:pt x="1736389" y="2977036"/>
                  <a:pt x="1746772" y="2964060"/>
                  <a:pt x="1762344" y="2964060"/>
                </a:cubicBezTo>
                <a:lnTo>
                  <a:pt x="1767536" y="2964060"/>
                </a:lnTo>
                <a:cubicBezTo>
                  <a:pt x="1759748" y="2953678"/>
                  <a:pt x="1754557" y="2943295"/>
                  <a:pt x="1754557" y="2930317"/>
                </a:cubicBezTo>
                <a:cubicBezTo>
                  <a:pt x="1754557" y="2901768"/>
                  <a:pt x="1777918" y="2875813"/>
                  <a:pt x="1809064" y="2875813"/>
                </a:cubicBezTo>
                <a:cubicBezTo>
                  <a:pt x="1819445" y="2875813"/>
                  <a:pt x="1827231" y="2878407"/>
                  <a:pt x="1835019" y="2883598"/>
                </a:cubicBezTo>
                <a:cubicBezTo>
                  <a:pt x="1832422" y="2878407"/>
                  <a:pt x="1832422" y="2875813"/>
                  <a:pt x="1832422" y="2870622"/>
                </a:cubicBezTo>
                <a:cubicBezTo>
                  <a:pt x="1832422" y="2852452"/>
                  <a:pt x="1847994" y="2836879"/>
                  <a:pt x="1866164" y="2836879"/>
                </a:cubicBezTo>
                <a:lnTo>
                  <a:pt x="1868759" y="2836879"/>
                </a:lnTo>
                <a:cubicBezTo>
                  <a:pt x="1873949" y="2834286"/>
                  <a:pt x="1879140" y="2831688"/>
                  <a:pt x="1884332" y="2831688"/>
                </a:cubicBezTo>
                <a:cubicBezTo>
                  <a:pt x="1897310" y="2831688"/>
                  <a:pt x="1907693" y="2842070"/>
                  <a:pt x="1907693" y="2855048"/>
                </a:cubicBezTo>
                <a:cubicBezTo>
                  <a:pt x="1907693" y="2860239"/>
                  <a:pt x="1905095" y="2865431"/>
                  <a:pt x="1902501" y="2870622"/>
                </a:cubicBezTo>
                <a:cubicBezTo>
                  <a:pt x="1902501" y="2888789"/>
                  <a:pt x="1886929" y="2904362"/>
                  <a:pt x="1868759" y="2904362"/>
                </a:cubicBezTo>
                <a:cubicBezTo>
                  <a:pt x="1866164" y="2904362"/>
                  <a:pt x="1860974" y="2901768"/>
                  <a:pt x="1858377" y="2901768"/>
                </a:cubicBezTo>
                <a:cubicBezTo>
                  <a:pt x="1863568" y="2909553"/>
                  <a:pt x="1866164" y="2919935"/>
                  <a:pt x="1866164" y="2930317"/>
                </a:cubicBezTo>
                <a:cubicBezTo>
                  <a:pt x="1866164" y="2940699"/>
                  <a:pt x="1863568" y="2951081"/>
                  <a:pt x="1858377" y="2958869"/>
                </a:cubicBezTo>
                <a:cubicBezTo>
                  <a:pt x="1863568" y="2956272"/>
                  <a:pt x="1868759" y="2953678"/>
                  <a:pt x="1873949" y="2953678"/>
                </a:cubicBezTo>
                <a:cubicBezTo>
                  <a:pt x="1886929" y="2953678"/>
                  <a:pt x="1899904" y="2961463"/>
                  <a:pt x="1905095" y="2974442"/>
                </a:cubicBezTo>
                <a:lnTo>
                  <a:pt x="1905095" y="2969250"/>
                </a:lnTo>
                <a:cubicBezTo>
                  <a:pt x="1905095" y="2932914"/>
                  <a:pt x="1933647" y="2904362"/>
                  <a:pt x="1969985" y="2904362"/>
                </a:cubicBezTo>
                <a:cubicBezTo>
                  <a:pt x="1980366" y="2904362"/>
                  <a:pt x="1993343" y="2906959"/>
                  <a:pt x="2003725" y="2914744"/>
                </a:cubicBezTo>
                <a:cubicBezTo>
                  <a:pt x="2001131" y="2909553"/>
                  <a:pt x="2001131" y="2904362"/>
                  <a:pt x="2001131" y="2899171"/>
                </a:cubicBezTo>
                <a:cubicBezTo>
                  <a:pt x="2001131" y="2865431"/>
                  <a:pt x="2029680" y="2836879"/>
                  <a:pt x="2063422" y="2836879"/>
                </a:cubicBezTo>
                <a:lnTo>
                  <a:pt x="2078996" y="2821306"/>
                </a:lnTo>
                <a:lnTo>
                  <a:pt x="2063422" y="2805733"/>
                </a:lnTo>
                <a:cubicBezTo>
                  <a:pt x="2060826" y="2805733"/>
                  <a:pt x="2055635" y="2808330"/>
                  <a:pt x="2050444" y="2808330"/>
                </a:cubicBezTo>
                <a:cubicBezTo>
                  <a:pt x="2053041" y="2810924"/>
                  <a:pt x="2055635" y="2816115"/>
                  <a:pt x="2055635" y="2821306"/>
                </a:cubicBezTo>
                <a:cubicBezTo>
                  <a:pt x="2055635" y="2834286"/>
                  <a:pt x="2045252" y="2842070"/>
                  <a:pt x="2034871" y="2842070"/>
                </a:cubicBezTo>
                <a:cubicBezTo>
                  <a:pt x="2021895" y="2842070"/>
                  <a:pt x="2014106" y="2831688"/>
                  <a:pt x="2014106" y="2821306"/>
                </a:cubicBezTo>
                <a:cubicBezTo>
                  <a:pt x="2014106" y="2813521"/>
                  <a:pt x="2019297" y="2805733"/>
                  <a:pt x="2024489" y="2803138"/>
                </a:cubicBezTo>
                <a:cubicBezTo>
                  <a:pt x="2014106" y="2797948"/>
                  <a:pt x="2006321" y="2787566"/>
                  <a:pt x="2001131" y="2777183"/>
                </a:cubicBezTo>
                <a:cubicBezTo>
                  <a:pt x="1998534" y="2774587"/>
                  <a:pt x="1995940" y="2774587"/>
                  <a:pt x="1993343" y="2771993"/>
                </a:cubicBezTo>
                <a:cubicBezTo>
                  <a:pt x="1990749" y="2774587"/>
                  <a:pt x="1988151" y="2779777"/>
                  <a:pt x="1985557" y="2782375"/>
                </a:cubicBezTo>
                <a:lnTo>
                  <a:pt x="1985557" y="2784969"/>
                </a:lnTo>
                <a:cubicBezTo>
                  <a:pt x="1985557" y="2800542"/>
                  <a:pt x="1975175" y="2810924"/>
                  <a:pt x="1959603" y="2810924"/>
                </a:cubicBezTo>
                <a:cubicBezTo>
                  <a:pt x="1954411" y="2810924"/>
                  <a:pt x="1949220" y="2810924"/>
                  <a:pt x="1946624" y="2808330"/>
                </a:cubicBezTo>
                <a:cubicBezTo>
                  <a:pt x="1936241" y="2810924"/>
                  <a:pt x="1925860" y="2813521"/>
                  <a:pt x="1915478" y="2813521"/>
                </a:cubicBezTo>
                <a:cubicBezTo>
                  <a:pt x="1866164" y="2813521"/>
                  <a:pt x="1824637" y="2771993"/>
                  <a:pt x="1824637" y="2722677"/>
                </a:cubicBezTo>
                <a:cubicBezTo>
                  <a:pt x="1824637" y="2673364"/>
                  <a:pt x="1866164" y="2631836"/>
                  <a:pt x="1915478" y="2631836"/>
                </a:cubicBezTo>
                <a:cubicBezTo>
                  <a:pt x="1923265" y="2631836"/>
                  <a:pt x="1928456" y="2634430"/>
                  <a:pt x="1933647" y="2634430"/>
                </a:cubicBezTo>
                <a:cubicBezTo>
                  <a:pt x="1933647" y="2613667"/>
                  <a:pt x="1938839" y="2595499"/>
                  <a:pt x="1949220" y="2579925"/>
                </a:cubicBezTo>
                <a:lnTo>
                  <a:pt x="1938839" y="2579925"/>
                </a:lnTo>
                <a:cubicBezTo>
                  <a:pt x="1918075" y="2579925"/>
                  <a:pt x="1899904" y="2561756"/>
                  <a:pt x="1899904" y="2540992"/>
                </a:cubicBezTo>
                <a:cubicBezTo>
                  <a:pt x="1899904" y="2520228"/>
                  <a:pt x="1918075" y="2502061"/>
                  <a:pt x="1938839" y="2502061"/>
                </a:cubicBezTo>
                <a:cubicBezTo>
                  <a:pt x="1962196" y="2502061"/>
                  <a:pt x="1977770" y="2520228"/>
                  <a:pt x="1977770" y="2540992"/>
                </a:cubicBezTo>
                <a:lnTo>
                  <a:pt x="1977770" y="2548780"/>
                </a:lnTo>
                <a:cubicBezTo>
                  <a:pt x="1995940" y="2535801"/>
                  <a:pt x="2016703" y="2528015"/>
                  <a:pt x="2040061" y="2528015"/>
                </a:cubicBezTo>
                <a:cubicBezTo>
                  <a:pt x="2050444" y="2528015"/>
                  <a:pt x="2060826" y="2530611"/>
                  <a:pt x="2068613" y="2533207"/>
                </a:cubicBezTo>
                <a:cubicBezTo>
                  <a:pt x="2073805" y="2530611"/>
                  <a:pt x="2078996" y="2530611"/>
                  <a:pt x="2084186" y="2530611"/>
                </a:cubicBezTo>
                <a:cubicBezTo>
                  <a:pt x="2073805" y="2522825"/>
                  <a:pt x="2068613" y="2509846"/>
                  <a:pt x="2068613" y="2494273"/>
                </a:cubicBezTo>
                <a:cubicBezTo>
                  <a:pt x="2068613" y="2489082"/>
                  <a:pt x="2071207" y="2483891"/>
                  <a:pt x="2071207" y="2481297"/>
                </a:cubicBezTo>
                <a:cubicBezTo>
                  <a:pt x="2068613" y="2481297"/>
                  <a:pt x="2066016" y="2478700"/>
                  <a:pt x="2063422" y="2478700"/>
                </a:cubicBezTo>
                <a:cubicBezTo>
                  <a:pt x="2058231" y="2491679"/>
                  <a:pt x="2045252" y="2499464"/>
                  <a:pt x="2032276" y="2499464"/>
                </a:cubicBezTo>
                <a:cubicBezTo>
                  <a:pt x="2027086" y="2499464"/>
                  <a:pt x="2024489" y="2499464"/>
                  <a:pt x="2019297" y="2496870"/>
                </a:cubicBezTo>
                <a:cubicBezTo>
                  <a:pt x="2016703" y="2502061"/>
                  <a:pt x="2011512" y="2504654"/>
                  <a:pt x="2003725" y="2504654"/>
                </a:cubicBezTo>
                <a:cubicBezTo>
                  <a:pt x="1993343" y="2504654"/>
                  <a:pt x="1985557" y="2496870"/>
                  <a:pt x="1982960" y="2489082"/>
                </a:cubicBezTo>
                <a:cubicBezTo>
                  <a:pt x="1946624" y="2489082"/>
                  <a:pt x="1912884" y="2465724"/>
                  <a:pt x="1897310" y="2431981"/>
                </a:cubicBezTo>
                <a:cubicBezTo>
                  <a:pt x="1884332" y="2431981"/>
                  <a:pt x="1871355" y="2424196"/>
                  <a:pt x="1863568" y="2413814"/>
                </a:cubicBezTo>
                <a:cubicBezTo>
                  <a:pt x="1866164" y="2419005"/>
                  <a:pt x="1868759" y="2424196"/>
                  <a:pt x="1868759" y="2429387"/>
                </a:cubicBezTo>
                <a:cubicBezTo>
                  <a:pt x="1868759" y="2442363"/>
                  <a:pt x="1858377" y="2452745"/>
                  <a:pt x="1845400" y="2452745"/>
                </a:cubicBezTo>
                <a:cubicBezTo>
                  <a:pt x="1832422" y="2452745"/>
                  <a:pt x="1822039" y="2442363"/>
                  <a:pt x="1822039" y="2429387"/>
                </a:cubicBezTo>
                <a:cubicBezTo>
                  <a:pt x="1822039" y="2416408"/>
                  <a:pt x="1832422" y="2406026"/>
                  <a:pt x="1845400" y="2406026"/>
                </a:cubicBezTo>
                <a:cubicBezTo>
                  <a:pt x="1850592" y="2406026"/>
                  <a:pt x="1855783" y="2408623"/>
                  <a:pt x="1860974" y="2411217"/>
                </a:cubicBezTo>
                <a:cubicBezTo>
                  <a:pt x="1860974" y="2408623"/>
                  <a:pt x="1858377" y="2408623"/>
                  <a:pt x="1858377" y="2406026"/>
                </a:cubicBezTo>
                <a:cubicBezTo>
                  <a:pt x="1853185" y="2400835"/>
                  <a:pt x="1850592" y="2398241"/>
                  <a:pt x="1847994" y="2393050"/>
                </a:cubicBezTo>
                <a:lnTo>
                  <a:pt x="1845400" y="2393050"/>
                </a:lnTo>
                <a:cubicBezTo>
                  <a:pt x="1824637" y="2393050"/>
                  <a:pt x="1806467" y="2374880"/>
                  <a:pt x="1806467" y="2354116"/>
                </a:cubicBezTo>
                <a:cubicBezTo>
                  <a:pt x="1806467" y="2351522"/>
                  <a:pt x="1809064" y="2346331"/>
                  <a:pt x="1809064" y="2343734"/>
                </a:cubicBezTo>
                <a:lnTo>
                  <a:pt x="1803873" y="2343734"/>
                </a:lnTo>
                <a:cubicBezTo>
                  <a:pt x="1793491" y="2348925"/>
                  <a:pt x="1783109" y="2351522"/>
                  <a:pt x="1772727" y="2351522"/>
                </a:cubicBezTo>
                <a:cubicBezTo>
                  <a:pt x="1733793" y="2351522"/>
                  <a:pt x="1702647" y="2320376"/>
                  <a:pt x="1702647" y="2281443"/>
                </a:cubicBezTo>
                <a:cubicBezTo>
                  <a:pt x="1702647" y="2250296"/>
                  <a:pt x="1720817" y="2226938"/>
                  <a:pt x="1749366" y="2216556"/>
                </a:cubicBezTo>
                <a:cubicBezTo>
                  <a:pt x="1744175" y="2206174"/>
                  <a:pt x="1738983" y="2195793"/>
                  <a:pt x="1738983" y="2182813"/>
                </a:cubicBezTo>
                <a:lnTo>
                  <a:pt x="1738983" y="2177622"/>
                </a:lnTo>
                <a:cubicBezTo>
                  <a:pt x="1728602" y="2188004"/>
                  <a:pt x="1713028" y="2195793"/>
                  <a:pt x="1697456" y="2195793"/>
                </a:cubicBezTo>
                <a:cubicBezTo>
                  <a:pt x="1668907" y="2195793"/>
                  <a:pt x="1642952" y="2172432"/>
                  <a:pt x="1642952" y="2141285"/>
                </a:cubicBezTo>
                <a:cubicBezTo>
                  <a:pt x="1642952" y="2125712"/>
                  <a:pt x="1648142" y="2110139"/>
                  <a:pt x="1661119" y="2099757"/>
                </a:cubicBezTo>
                <a:cubicBezTo>
                  <a:pt x="1666310" y="2091972"/>
                  <a:pt x="1676692" y="2084184"/>
                  <a:pt x="1687073" y="2084184"/>
                </a:cubicBezTo>
                <a:cubicBezTo>
                  <a:pt x="1692265" y="2084184"/>
                  <a:pt x="1697456" y="2084184"/>
                  <a:pt x="1700053" y="2086781"/>
                </a:cubicBezTo>
                <a:cubicBezTo>
                  <a:pt x="1728602" y="2086781"/>
                  <a:pt x="1751963" y="2112737"/>
                  <a:pt x="1751963" y="2141285"/>
                </a:cubicBezTo>
                <a:lnTo>
                  <a:pt x="1751963" y="2146477"/>
                </a:lnTo>
                <a:cubicBezTo>
                  <a:pt x="1757153" y="2138691"/>
                  <a:pt x="1767536" y="2130903"/>
                  <a:pt x="1777918" y="2128309"/>
                </a:cubicBezTo>
                <a:cubicBezTo>
                  <a:pt x="1772727" y="2115331"/>
                  <a:pt x="1770129" y="2104948"/>
                  <a:pt x="1770129" y="2091972"/>
                </a:cubicBezTo>
                <a:cubicBezTo>
                  <a:pt x="1770129" y="2084184"/>
                  <a:pt x="1772727" y="2073802"/>
                  <a:pt x="1775321" y="2066017"/>
                </a:cubicBezTo>
                <a:cubicBezTo>
                  <a:pt x="1770129" y="2071208"/>
                  <a:pt x="1762344" y="2076399"/>
                  <a:pt x="1754557" y="2076399"/>
                </a:cubicBezTo>
                <a:cubicBezTo>
                  <a:pt x="1741581" y="2076399"/>
                  <a:pt x="1728602" y="2063421"/>
                  <a:pt x="1728602" y="2050444"/>
                </a:cubicBezTo>
                <a:cubicBezTo>
                  <a:pt x="1728602" y="2037466"/>
                  <a:pt x="1738983" y="2024489"/>
                  <a:pt x="1754557" y="2024489"/>
                </a:cubicBezTo>
                <a:cubicBezTo>
                  <a:pt x="1749366" y="2019298"/>
                  <a:pt x="1744175" y="2014107"/>
                  <a:pt x="1738983" y="2006320"/>
                </a:cubicBezTo>
                <a:cubicBezTo>
                  <a:pt x="1731198" y="2014107"/>
                  <a:pt x="1720817" y="2019298"/>
                  <a:pt x="1707838" y="2019298"/>
                </a:cubicBezTo>
                <a:cubicBezTo>
                  <a:pt x="1681883" y="2019298"/>
                  <a:pt x="1663716" y="1998534"/>
                  <a:pt x="1663716" y="1975173"/>
                </a:cubicBezTo>
                <a:cubicBezTo>
                  <a:pt x="1663716" y="1949219"/>
                  <a:pt x="1684480" y="1931051"/>
                  <a:pt x="1707838" y="1931051"/>
                </a:cubicBezTo>
                <a:cubicBezTo>
                  <a:pt x="1718220" y="1931051"/>
                  <a:pt x="1728602" y="1933645"/>
                  <a:pt x="1736389" y="1941433"/>
                </a:cubicBezTo>
                <a:cubicBezTo>
                  <a:pt x="1738983" y="1936242"/>
                  <a:pt x="1738983" y="1933645"/>
                  <a:pt x="1741581" y="1931051"/>
                </a:cubicBezTo>
                <a:lnTo>
                  <a:pt x="1741581" y="1925860"/>
                </a:lnTo>
                <a:cubicBezTo>
                  <a:pt x="1741581" y="1902499"/>
                  <a:pt x="1759748" y="1884332"/>
                  <a:pt x="1783109" y="1884332"/>
                </a:cubicBezTo>
                <a:lnTo>
                  <a:pt x="1785703" y="1884332"/>
                </a:lnTo>
                <a:cubicBezTo>
                  <a:pt x="1780512" y="1876544"/>
                  <a:pt x="1777918" y="1868759"/>
                  <a:pt x="1777918" y="1860971"/>
                </a:cubicBezTo>
                <a:cubicBezTo>
                  <a:pt x="1772727" y="1855780"/>
                  <a:pt x="1767536" y="1847995"/>
                  <a:pt x="1764938" y="1840208"/>
                </a:cubicBezTo>
                <a:cubicBezTo>
                  <a:pt x="1754557" y="1837614"/>
                  <a:pt x="1746772" y="1835016"/>
                  <a:pt x="1738983" y="1832422"/>
                </a:cubicBezTo>
                <a:cubicBezTo>
                  <a:pt x="1741581" y="1837614"/>
                  <a:pt x="1741581" y="1842804"/>
                  <a:pt x="1741581" y="1847995"/>
                </a:cubicBezTo>
                <a:cubicBezTo>
                  <a:pt x="1741581" y="1879141"/>
                  <a:pt x="1718220" y="1902499"/>
                  <a:pt x="1687073" y="1902499"/>
                </a:cubicBezTo>
                <a:cubicBezTo>
                  <a:pt x="1655927" y="1902499"/>
                  <a:pt x="1632570" y="1879141"/>
                  <a:pt x="1632570" y="1847995"/>
                </a:cubicBezTo>
                <a:cubicBezTo>
                  <a:pt x="1632570" y="1842804"/>
                  <a:pt x="1632570" y="1835016"/>
                  <a:pt x="1635164" y="1829825"/>
                </a:cubicBezTo>
                <a:cubicBezTo>
                  <a:pt x="1614400" y="1829825"/>
                  <a:pt x="1596232" y="1811658"/>
                  <a:pt x="1596232" y="1790894"/>
                </a:cubicBezTo>
                <a:cubicBezTo>
                  <a:pt x="1596232" y="1770130"/>
                  <a:pt x="1614400" y="1751960"/>
                  <a:pt x="1635164" y="1751960"/>
                </a:cubicBezTo>
                <a:cubicBezTo>
                  <a:pt x="1655927" y="1751960"/>
                  <a:pt x="1674098" y="1770130"/>
                  <a:pt x="1674098" y="1790894"/>
                </a:cubicBezTo>
                <a:lnTo>
                  <a:pt x="1674098" y="1796085"/>
                </a:lnTo>
                <a:cubicBezTo>
                  <a:pt x="1676692" y="1793489"/>
                  <a:pt x="1679288" y="1793489"/>
                  <a:pt x="1684480" y="1793489"/>
                </a:cubicBezTo>
                <a:cubicBezTo>
                  <a:pt x="1689671" y="1793489"/>
                  <a:pt x="1692265" y="1796085"/>
                  <a:pt x="1697456" y="1796085"/>
                </a:cubicBezTo>
                <a:cubicBezTo>
                  <a:pt x="1692265" y="1785704"/>
                  <a:pt x="1689671" y="1772724"/>
                  <a:pt x="1689671" y="1759748"/>
                </a:cubicBezTo>
                <a:cubicBezTo>
                  <a:pt x="1689671" y="1751960"/>
                  <a:pt x="1689671" y="1746769"/>
                  <a:pt x="1692265" y="1738984"/>
                </a:cubicBezTo>
                <a:lnTo>
                  <a:pt x="1689671" y="1738984"/>
                </a:lnTo>
                <a:cubicBezTo>
                  <a:pt x="1679288" y="1746769"/>
                  <a:pt x="1668907" y="1751960"/>
                  <a:pt x="1655927" y="1751960"/>
                </a:cubicBezTo>
                <a:cubicBezTo>
                  <a:pt x="1627379" y="1751960"/>
                  <a:pt x="1604017" y="1728603"/>
                  <a:pt x="1604017" y="1700051"/>
                </a:cubicBezTo>
                <a:cubicBezTo>
                  <a:pt x="1604017" y="1692265"/>
                  <a:pt x="1606615" y="1684477"/>
                  <a:pt x="1609209" y="1679287"/>
                </a:cubicBezTo>
                <a:cubicBezTo>
                  <a:pt x="1609209" y="1674096"/>
                  <a:pt x="1606615" y="1668904"/>
                  <a:pt x="1606615" y="1663713"/>
                </a:cubicBezTo>
                <a:cubicBezTo>
                  <a:pt x="1606615" y="1640356"/>
                  <a:pt x="1624782" y="1622186"/>
                  <a:pt x="1648142" y="1622186"/>
                </a:cubicBezTo>
                <a:cubicBezTo>
                  <a:pt x="1671501" y="1622186"/>
                  <a:pt x="1689671" y="1640356"/>
                  <a:pt x="1689671" y="1661119"/>
                </a:cubicBezTo>
                <a:cubicBezTo>
                  <a:pt x="1700053" y="1671502"/>
                  <a:pt x="1707838" y="1684477"/>
                  <a:pt x="1707838" y="1700051"/>
                </a:cubicBezTo>
                <a:lnTo>
                  <a:pt x="1707838" y="1707838"/>
                </a:lnTo>
                <a:cubicBezTo>
                  <a:pt x="1713028" y="1700051"/>
                  <a:pt x="1720817" y="1694859"/>
                  <a:pt x="1728602" y="1689668"/>
                </a:cubicBezTo>
                <a:lnTo>
                  <a:pt x="1728602" y="1684477"/>
                </a:lnTo>
                <a:cubicBezTo>
                  <a:pt x="1728602" y="1645547"/>
                  <a:pt x="1749366" y="1609209"/>
                  <a:pt x="1793491" y="1614401"/>
                </a:cubicBezTo>
                <a:cubicBezTo>
                  <a:pt x="1788299" y="1611803"/>
                  <a:pt x="1785703" y="1611803"/>
                  <a:pt x="1783109" y="1609209"/>
                </a:cubicBezTo>
                <a:cubicBezTo>
                  <a:pt x="1777918" y="1614401"/>
                  <a:pt x="1770129" y="1619591"/>
                  <a:pt x="1759748" y="1619591"/>
                </a:cubicBezTo>
                <a:cubicBezTo>
                  <a:pt x="1741581" y="1619591"/>
                  <a:pt x="1728602" y="1606612"/>
                  <a:pt x="1728602" y="1588446"/>
                </a:cubicBezTo>
                <a:cubicBezTo>
                  <a:pt x="1728602" y="1570276"/>
                  <a:pt x="1741581" y="1557300"/>
                  <a:pt x="1759748" y="1557300"/>
                </a:cubicBezTo>
                <a:cubicBezTo>
                  <a:pt x="1767536" y="1557300"/>
                  <a:pt x="1772727" y="1559893"/>
                  <a:pt x="1777918" y="1562491"/>
                </a:cubicBezTo>
                <a:cubicBezTo>
                  <a:pt x="1783109" y="1557300"/>
                  <a:pt x="1790894" y="1552108"/>
                  <a:pt x="1801276" y="1552108"/>
                </a:cubicBezTo>
                <a:cubicBezTo>
                  <a:pt x="1816849" y="1552108"/>
                  <a:pt x="1832422" y="1565085"/>
                  <a:pt x="1832422" y="1583254"/>
                </a:cubicBezTo>
                <a:cubicBezTo>
                  <a:pt x="1832422" y="1588446"/>
                  <a:pt x="1829828" y="1593636"/>
                  <a:pt x="1827231" y="1598827"/>
                </a:cubicBezTo>
                <a:cubicBezTo>
                  <a:pt x="1835019" y="1598827"/>
                  <a:pt x="1842804" y="1596231"/>
                  <a:pt x="1853185" y="1596231"/>
                </a:cubicBezTo>
                <a:cubicBezTo>
                  <a:pt x="1915478" y="1596231"/>
                  <a:pt x="1967388" y="1648141"/>
                  <a:pt x="1967388" y="1710432"/>
                </a:cubicBezTo>
                <a:cubicBezTo>
                  <a:pt x="1967388" y="1720814"/>
                  <a:pt x="1964794" y="1733793"/>
                  <a:pt x="1962196" y="1744175"/>
                </a:cubicBezTo>
                <a:cubicBezTo>
                  <a:pt x="1962196" y="1746769"/>
                  <a:pt x="1962196" y="1749366"/>
                  <a:pt x="1959603" y="1751960"/>
                </a:cubicBezTo>
                <a:cubicBezTo>
                  <a:pt x="1954411" y="1762343"/>
                  <a:pt x="1946624" y="1772724"/>
                  <a:pt x="1938839" y="1783107"/>
                </a:cubicBezTo>
                <a:cubicBezTo>
                  <a:pt x="1941433" y="1788298"/>
                  <a:pt x="1944030" y="1796085"/>
                  <a:pt x="1946624" y="1803870"/>
                </a:cubicBezTo>
                <a:cubicBezTo>
                  <a:pt x="1951815" y="1801276"/>
                  <a:pt x="1957005" y="1801276"/>
                  <a:pt x="1962196" y="1801276"/>
                </a:cubicBezTo>
                <a:cubicBezTo>
                  <a:pt x="1985557" y="1801276"/>
                  <a:pt x="2006321" y="1814253"/>
                  <a:pt x="2019297" y="1832422"/>
                </a:cubicBezTo>
                <a:cubicBezTo>
                  <a:pt x="2029680" y="1837614"/>
                  <a:pt x="2037467" y="1850589"/>
                  <a:pt x="2037467" y="1863569"/>
                </a:cubicBezTo>
                <a:cubicBezTo>
                  <a:pt x="2037467" y="1876544"/>
                  <a:pt x="2032276" y="1884332"/>
                  <a:pt x="2024489" y="1892117"/>
                </a:cubicBezTo>
                <a:cubicBezTo>
                  <a:pt x="2019297" y="1902499"/>
                  <a:pt x="2014106" y="1910287"/>
                  <a:pt x="2006321" y="1918072"/>
                </a:cubicBezTo>
                <a:cubicBezTo>
                  <a:pt x="2014106" y="1920670"/>
                  <a:pt x="2024489" y="1923264"/>
                  <a:pt x="2032276" y="1928455"/>
                </a:cubicBezTo>
                <a:cubicBezTo>
                  <a:pt x="2047850" y="1905096"/>
                  <a:pt x="2071207" y="1892117"/>
                  <a:pt x="2099759" y="1892117"/>
                </a:cubicBezTo>
                <a:cubicBezTo>
                  <a:pt x="2128308" y="1892117"/>
                  <a:pt x="2154263" y="1907690"/>
                  <a:pt x="2169837" y="1931051"/>
                </a:cubicBezTo>
                <a:lnTo>
                  <a:pt x="2169837" y="1923264"/>
                </a:lnTo>
                <a:cubicBezTo>
                  <a:pt x="2169837" y="1910287"/>
                  <a:pt x="2172433" y="1899905"/>
                  <a:pt x="2175027" y="1889524"/>
                </a:cubicBezTo>
                <a:cubicBezTo>
                  <a:pt x="2169837" y="1884332"/>
                  <a:pt x="2167242" y="1881735"/>
                  <a:pt x="2164646" y="1876544"/>
                </a:cubicBezTo>
                <a:cubicBezTo>
                  <a:pt x="2162052" y="1879141"/>
                  <a:pt x="2159455" y="1879141"/>
                  <a:pt x="2156861" y="1879141"/>
                </a:cubicBezTo>
                <a:cubicBezTo>
                  <a:pt x="2138691" y="1879141"/>
                  <a:pt x="2125715" y="1866163"/>
                  <a:pt x="2125715" y="1847995"/>
                </a:cubicBezTo>
                <a:cubicBezTo>
                  <a:pt x="2125715" y="1829825"/>
                  <a:pt x="2138691" y="1816849"/>
                  <a:pt x="2156861" y="1816849"/>
                </a:cubicBezTo>
                <a:cubicBezTo>
                  <a:pt x="2162052" y="1816849"/>
                  <a:pt x="2167242" y="1819443"/>
                  <a:pt x="2172433" y="1822040"/>
                </a:cubicBezTo>
                <a:cubicBezTo>
                  <a:pt x="2180218" y="1814253"/>
                  <a:pt x="2190601" y="1809061"/>
                  <a:pt x="2203579" y="1809061"/>
                </a:cubicBezTo>
                <a:cubicBezTo>
                  <a:pt x="2219153" y="1809061"/>
                  <a:pt x="2232128" y="1816849"/>
                  <a:pt x="2239917" y="1829825"/>
                </a:cubicBezTo>
                <a:cubicBezTo>
                  <a:pt x="2242511" y="1827231"/>
                  <a:pt x="2242511" y="1827231"/>
                  <a:pt x="2245108" y="1827231"/>
                </a:cubicBezTo>
                <a:cubicBezTo>
                  <a:pt x="2242511" y="1819443"/>
                  <a:pt x="2239917" y="1811658"/>
                  <a:pt x="2239917" y="1801276"/>
                </a:cubicBezTo>
                <a:lnTo>
                  <a:pt x="2239917" y="1798679"/>
                </a:lnTo>
                <a:cubicBezTo>
                  <a:pt x="2239917" y="1796085"/>
                  <a:pt x="2237319" y="1793489"/>
                  <a:pt x="2237319" y="1790894"/>
                </a:cubicBezTo>
                <a:cubicBezTo>
                  <a:pt x="2229534" y="1788298"/>
                  <a:pt x="2221747" y="1788298"/>
                  <a:pt x="2216556" y="1785704"/>
                </a:cubicBezTo>
                <a:cubicBezTo>
                  <a:pt x="2211364" y="1788298"/>
                  <a:pt x="2208771" y="1788298"/>
                  <a:pt x="2203579" y="1788298"/>
                </a:cubicBezTo>
                <a:cubicBezTo>
                  <a:pt x="2193197" y="1796085"/>
                  <a:pt x="2180218" y="1801276"/>
                  <a:pt x="2164646" y="1801276"/>
                </a:cubicBezTo>
                <a:cubicBezTo>
                  <a:pt x="2128308" y="1801276"/>
                  <a:pt x="2097162" y="1770130"/>
                  <a:pt x="2097162" y="1733793"/>
                </a:cubicBezTo>
                <a:cubicBezTo>
                  <a:pt x="2081590" y="1733793"/>
                  <a:pt x="2071207" y="1720814"/>
                  <a:pt x="2071207" y="1707838"/>
                </a:cubicBezTo>
                <a:cubicBezTo>
                  <a:pt x="2071207" y="1697457"/>
                  <a:pt x="2078996" y="1687074"/>
                  <a:pt x="2086781" y="1684477"/>
                </a:cubicBezTo>
                <a:cubicBezTo>
                  <a:pt x="2084186" y="1681883"/>
                  <a:pt x="2084186" y="1676692"/>
                  <a:pt x="2084186" y="1671502"/>
                </a:cubicBezTo>
                <a:cubicBezTo>
                  <a:pt x="2084186" y="1640356"/>
                  <a:pt x="2110142" y="1614401"/>
                  <a:pt x="2141287" y="1614401"/>
                </a:cubicBezTo>
                <a:cubicBezTo>
                  <a:pt x="2151669" y="1614401"/>
                  <a:pt x="2162052" y="1619591"/>
                  <a:pt x="2172433" y="1624782"/>
                </a:cubicBezTo>
                <a:cubicBezTo>
                  <a:pt x="2172433" y="1622186"/>
                  <a:pt x="2175027" y="1622186"/>
                  <a:pt x="2177624" y="1622186"/>
                </a:cubicBezTo>
                <a:cubicBezTo>
                  <a:pt x="2180218" y="1609209"/>
                  <a:pt x="2188007" y="1601421"/>
                  <a:pt x="2200982" y="1601421"/>
                </a:cubicBezTo>
                <a:cubicBezTo>
                  <a:pt x="2211364" y="1601421"/>
                  <a:pt x="2219153" y="1606612"/>
                  <a:pt x="2224343" y="1616995"/>
                </a:cubicBezTo>
                <a:cubicBezTo>
                  <a:pt x="2229534" y="1614401"/>
                  <a:pt x="2234725" y="1614401"/>
                  <a:pt x="2239917" y="1614401"/>
                </a:cubicBezTo>
                <a:lnTo>
                  <a:pt x="2250298" y="1614401"/>
                </a:lnTo>
                <a:cubicBezTo>
                  <a:pt x="2245108" y="1604018"/>
                  <a:pt x="2242511" y="1593636"/>
                  <a:pt x="2242511" y="1583254"/>
                </a:cubicBezTo>
                <a:cubicBezTo>
                  <a:pt x="2242511" y="1580657"/>
                  <a:pt x="2245108" y="1575466"/>
                  <a:pt x="2245108" y="1570276"/>
                </a:cubicBezTo>
                <a:cubicBezTo>
                  <a:pt x="2239917" y="1572872"/>
                  <a:pt x="2234725" y="1572872"/>
                  <a:pt x="2229534" y="1572872"/>
                </a:cubicBezTo>
                <a:cubicBezTo>
                  <a:pt x="2200982" y="1572872"/>
                  <a:pt x="2180218" y="1549511"/>
                  <a:pt x="2180218" y="1523556"/>
                </a:cubicBezTo>
                <a:cubicBezTo>
                  <a:pt x="2180218" y="1495007"/>
                  <a:pt x="2203579" y="1474244"/>
                  <a:pt x="2229534" y="1474244"/>
                </a:cubicBezTo>
                <a:cubicBezTo>
                  <a:pt x="2258083" y="1474244"/>
                  <a:pt x="2278848" y="1497601"/>
                  <a:pt x="2278848" y="1523556"/>
                </a:cubicBezTo>
                <a:lnTo>
                  <a:pt x="2278848" y="1528747"/>
                </a:lnTo>
                <a:cubicBezTo>
                  <a:pt x="2281444" y="1528747"/>
                  <a:pt x="2281444" y="1526153"/>
                  <a:pt x="2284038" y="1526153"/>
                </a:cubicBezTo>
                <a:cubicBezTo>
                  <a:pt x="2294420" y="1515771"/>
                  <a:pt x="2309993" y="1507984"/>
                  <a:pt x="2325567" y="1507984"/>
                </a:cubicBezTo>
                <a:lnTo>
                  <a:pt x="2335948" y="1507984"/>
                </a:lnTo>
                <a:lnTo>
                  <a:pt x="2335948" y="1502792"/>
                </a:lnTo>
                <a:cubicBezTo>
                  <a:pt x="2335948" y="1476837"/>
                  <a:pt x="2356713" y="1456074"/>
                  <a:pt x="2382668" y="1456074"/>
                </a:cubicBezTo>
                <a:cubicBezTo>
                  <a:pt x="2408623" y="1456074"/>
                  <a:pt x="2429386" y="1476837"/>
                  <a:pt x="2429386" y="1502792"/>
                </a:cubicBezTo>
                <a:cubicBezTo>
                  <a:pt x="2429386" y="1510580"/>
                  <a:pt x="2426792" y="1518365"/>
                  <a:pt x="2424195" y="1526153"/>
                </a:cubicBezTo>
                <a:cubicBezTo>
                  <a:pt x="2431983" y="1518365"/>
                  <a:pt x="2442365" y="1515771"/>
                  <a:pt x="2455341" y="1515771"/>
                </a:cubicBezTo>
                <a:cubicBezTo>
                  <a:pt x="2489085" y="1515771"/>
                  <a:pt x="2515039" y="1541726"/>
                  <a:pt x="2515039" y="1575466"/>
                </a:cubicBezTo>
                <a:lnTo>
                  <a:pt x="2511342" y="1594473"/>
                </a:lnTo>
                <a:lnTo>
                  <a:pt x="2518931" y="1576766"/>
                </a:lnTo>
                <a:cubicBezTo>
                  <a:pt x="2526068" y="1569629"/>
                  <a:pt x="2535801" y="1565087"/>
                  <a:pt x="2546183" y="1565087"/>
                </a:cubicBezTo>
                <a:cubicBezTo>
                  <a:pt x="2566947" y="1565087"/>
                  <a:pt x="2585117" y="1583254"/>
                  <a:pt x="2585117" y="1604018"/>
                </a:cubicBezTo>
                <a:cubicBezTo>
                  <a:pt x="2585117" y="1624782"/>
                  <a:pt x="2566947" y="1642952"/>
                  <a:pt x="2546183" y="1642952"/>
                </a:cubicBezTo>
                <a:cubicBezTo>
                  <a:pt x="2522825" y="1642952"/>
                  <a:pt x="2507252" y="1624782"/>
                  <a:pt x="2507252" y="1604018"/>
                </a:cubicBezTo>
                <a:lnTo>
                  <a:pt x="2507465" y="1603522"/>
                </a:lnTo>
                <a:lnTo>
                  <a:pt x="2497844" y="1617969"/>
                </a:lnTo>
                <a:cubicBezTo>
                  <a:pt x="2487138" y="1628676"/>
                  <a:pt x="2472213" y="1635164"/>
                  <a:pt x="2455341" y="1635164"/>
                </a:cubicBezTo>
                <a:cubicBezTo>
                  <a:pt x="2421601" y="1635164"/>
                  <a:pt x="2395646" y="1609209"/>
                  <a:pt x="2395646" y="1575466"/>
                </a:cubicBezTo>
                <a:cubicBezTo>
                  <a:pt x="2395646" y="1565085"/>
                  <a:pt x="2400837" y="1554702"/>
                  <a:pt x="2406029" y="1544320"/>
                </a:cubicBezTo>
                <a:cubicBezTo>
                  <a:pt x="2398240" y="1546917"/>
                  <a:pt x="2390455" y="1549511"/>
                  <a:pt x="2382668" y="1549511"/>
                </a:cubicBezTo>
                <a:lnTo>
                  <a:pt x="2380074" y="1549511"/>
                </a:lnTo>
                <a:lnTo>
                  <a:pt x="2380074" y="1559893"/>
                </a:lnTo>
                <a:cubicBezTo>
                  <a:pt x="2380074" y="1575466"/>
                  <a:pt x="2372285" y="1588446"/>
                  <a:pt x="2361904" y="1598827"/>
                </a:cubicBezTo>
                <a:cubicBezTo>
                  <a:pt x="2354119" y="1622186"/>
                  <a:pt x="2333354" y="1637758"/>
                  <a:pt x="2307399" y="1640356"/>
                </a:cubicBezTo>
                <a:cubicBezTo>
                  <a:pt x="2309993" y="1645547"/>
                  <a:pt x="2315184" y="1653332"/>
                  <a:pt x="2317781" y="1658522"/>
                </a:cubicBezTo>
                <a:cubicBezTo>
                  <a:pt x="2320375" y="1661119"/>
                  <a:pt x="2320375" y="1661119"/>
                  <a:pt x="2322973" y="1661119"/>
                </a:cubicBezTo>
                <a:cubicBezTo>
                  <a:pt x="2335948" y="1642949"/>
                  <a:pt x="2356713" y="1629973"/>
                  <a:pt x="2382668" y="1629973"/>
                </a:cubicBezTo>
                <a:cubicBezTo>
                  <a:pt x="2408623" y="1629973"/>
                  <a:pt x="2431983" y="1642949"/>
                  <a:pt x="2444959" y="1663713"/>
                </a:cubicBezTo>
                <a:cubicBezTo>
                  <a:pt x="2450150" y="1653332"/>
                  <a:pt x="2460532" y="1648141"/>
                  <a:pt x="2470915" y="1648141"/>
                </a:cubicBezTo>
                <a:cubicBezTo>
                  <a:pt x="2489085" y="1648141"/>
                  <a:pt x="2504657" y="1663713"/>
                  <a:pt x="2504657" y="1681883"/>
                </a:cubicBezTo>
                <a:cubicBezTo>
                  <a:pt x="2507251" y="1679287"/>
                  <a:pt x="2512442" y="1679287"/>
                  <a:pt x="2517633" y="1679287"/>
                </a:cubicBezTo>
                <a:lnTo>
                  <a:pt x="2520230" y="1679287"/>
                </a:lnTo>
                <a:cubicBezTo>
                  <a:pt x="2535803" y="1668904"/>
                  <a:pt x="2553970" y="1663713"/>
                  <a:pt x="2574735" y="1663713"/>
                </a:cubicBezTo>
                <a:lnTo>
                  <a:pt x="2579926" y="1663713"/>
                </a:lnTo>
                <a:cubicBezTo>
                  <a:pt x="2577331" y="1661119"/>
                  <a:pt x="2577331" y="1658522"/>
                  <a:pt x="2577331" y="1655928"/>
                </a:cubicBezTo>
                <a:cubicBezTo>
                  <a:pt x="2577331" y="1640356"/>
                  <a:pt x="2590307" y="1624782"/>
                  <a:pt x="2608477" y="1624782"/>
                </a:cubicBezTo>
                <a:cubicBezTo>
                  <a:pt x="2618859" y="1624782"/>
                  <a:pt x="2629241" y="1629973"/>
                  <a:pt x="2634432" y="1637758"/>
                </a:cubicBezTo>
                <a:lnTo>
                  <a:pt x="2634432" y="1629973"/>
                </a:lnTo>
                <a:cubicBezTo>
                  <a:pt x="2621453" y="1627376"/>
                  <a:pt x="2613668" y="1619591"/>
                  <a:pt x="2611071" y="1609209"/>
                </a:cubicBezTo>
                <a:cubicBezTo>
                  <a:pt x="2600689" y="1604018"/>
                  <a:pt x="2595498" y="1596231"/>
                  <a:pt x="2595498" y="1585848"/>
                </a:cubicBezTo>
                <a:cubicBezTo>
                  <a:pt x="2595498" y="1572872"/>
                  <a:pt x="2605881" y="1562491"/>
                  <a:pt x="2616262" y="1559893"/>
                </a:cubicBezTo>
                <a:cubicBezTo>
                  <a:pt x="2611071" y="1554702"/>
                  <a:pt x="2608477" y="1549511"/>
                  <a:pt x="2608477" y="1544320"/>
                </a:cubicBezTo>
                <a:cubicBezTo>
                  <a:pt x="2608477" y="1539130"/>
                  <a:pt x="2608477" y="1536535"/>
                  <a:pt x="2611071" y="1533939"/>
                </a:cubicBezTo>
                <a:lnTo>
                  <a:pt x="2605881" y="1528747"/>
                </a:lnTo>
                <a:cubicBezTo>
                  <a:pt x="2600689" y="1528747"/>
                  <a:pt x="2595498" y="1531345"/>
                  <a:pt x="2590307" y="1531345"/>
                </a:cubicBezTo>
                <a:lnTo>
                  <a:pt x="2587713" y="1531345"/>
                </a:lnTo>
                <a:lnTo>
                  <a:pt x="2587713" y="1536535"/>
                </a:lnTo>
                <a:cubicBezTo>
                  <a:pt x="2587713" y="1544320"/>
                  <a:pt x="2579926" y="1552108"/>
                  <a:pt x="2572141" y="1552108"/>
                </a:cubicBezTo>
                <a:cubicBezTo>
                  <a:pt x="2564352" y="1552108"/>
                  <a:pt x="2556567" y="1544320"/>
                  <a:pt x="2556567" y="1536535"/>
                </a:cubicBezTo>
                <a:cubicBezTo>
                  <a:pt x="2556567" y="1531345"/>
                  <a:pt x="2559161" y="1526153"/>
                  <a:pt x="2564352" y="1523556"/>
                </a:cubicBezTo>
                <a:cubicBezTo>
                  <a:pt x="2559161" y="1518365"/>
                  <a:pt x="2556567" y="1513175"/>
                  <a:pt x="2553970" y="1507984"/>
                </a:cubicBezTo>
                <a:cubicBezTo>
                  <a:pt x="2553970" y="1526153"/>
                  <a:pt x="2538397" y="1541726"/>
                  <a:pt x="2520230" y="1541726"/>
                </a:cubicBezTo>
                <a:cubicBezTo>
                  <a:pt x="2502060" y="1541726"/>
                  <a:pt x="2486487" y="1526153"/>
                  <a:pt x="2486487" y="1507984"/>
                </a:cubicBezTo>
                <a:cubicBezTo>
                  <a:pt x="2486487" y="1489816"/>
                  <a:pt x="2502060" y="1474244"/>
                  <a:pt x="2520230" y="1474244"/>
                </a:cubicBezTo>
                <a:cubicBezTo>
                  <a:pt x="2533206" y="1474244"/>
                  <a:pt x="2546186" y="1482029"/>
                  <a:pt x="2551376" y="1495007"/>
                </a:cubicBezTo>
                <a:lnTo>
                  <a:pt x="2551376" y="1492410"/>
                </a:lnTo>
                <a:cubicBezTo>
                  <a:pt x="2551376" y="1476837"/>
                  <a:pt x="2559161" y="1463861"/>
                  <a:pt x="2572141" y="1458670"/>
                </a:cubicBezTo>
                <a:cubicBezTo>
                  <a:pt x="2569543" y="1456074"/>
                  <a:pt x="2569543" y="1450883"/>
                  <a:pt x="2569543" y="1448289"/>
                </a:cubicBezTo>
                <a:cubicBezTo>
                  <a:pt x="2569543" y="1430119"/>
                  <a:pt x="2579926" y="1414545"/>
                  <a:pt x="2598095" y="1411951"/>
                </a:cubicBezTo>
                <a:cubicBezTo>
                  <a:pt x="2587713" y="1411951"/>
                  <a:pt x="2577331" y="1409354"/>
                  <a:pt x="2566949" y="1404164"/>
                </a:cubicBezTo>
                <a:cubicBezTo>
                  <a:pt x="2566949" y="1435310"/>
                  <a:pt x="2540995" y="1458670"/>
                  <a:pt x="2512442" y="1458670"/>
                </a:cubicBezTo>
                <a:cubicBezTo>
                  <a:pt x="2499466" y="1458670"/>
                  <a:pt x="2486487" y="1453480"/>
                  <a:pt x="2476105" y="1443097"/>
                </a:cubicBezTo>
                <a:cubicBezTo>
                  <a:pt x="2473511" y="1443097"/>
                  <a:pt x="2473511" y="1445691"/>
                  <a:pt x="2470915" y="1445691"/>
                </a:cubicBezTo>
                <a:cubicBezTo>
                  <a:pt x="2465724" y="1456074"/>
                  <a:pt x="2455341" y="1463861"/>
                  <a:pt x="2442365" y="1463861"/>
                </a:cubicBezTo>
                <a:cubicBezTo>
                  <a:pt x="2426792" y="1463861"/>
                  <a:pt x="2411219" y="1450883"/>
                  <a:pt x="2411219" y="1432715"/>
                </a:cubicBezTo>
                <a:lnTo>
                  <a:pt x="2411219" y="1430119"/>
                </a:lnTo>
                <a:cubicBezTo>
                  <a:pt x="2406029" y="1424928"/>
                  <a:pt x="2400837" y="1417142"/>
                  <a:pt x="2400837" y="1406760"/>
                </a:cubicBezTo>
                <a:cubicBezTo>
                  <a:pt x="2400837" y="1398973"/>
                  <a:pt x="2403431" y="1391188"/>
                  <a:pt x="2408623" y="1385996"/>
                </a:cubicBezTo>
                <a:cubicBezTo>
                  <a:pt x="2403431" y="1388590"/>
                  <a:pt x="2395646" y="1391188"/>
                  <a:pt x="2387859" y="1391188"/>
                </a:cubicBezTo>
                <a:cubicBezTo>
                  <a:pt x="2359309" y="1391188"/>
                  <a:pt x="2338545" y="1367827"/>
                  <a:pt x="2338545" y="1341872"/>
                </a:cubicBezTo>
                <a:cubicBezTo>
                  <a:pt x="2338545" y="1328895"/>
                  <a:pt x="2341139" y="1318514"/>
                  <a:pt x="2348927" y="1310725"/>
                </a:cubicBezTo>
                <a:lnTo>
                  <a:pt x="2348927" y="1308132"/>
                </a:lnTo>
                <a:cubicBezTo>
                  <a:pt x="2348927" y="1284771"/>
                  <a:pt x="2359309" y="1266603"/>
                  <a:pt x="2372285" y="1253624"/>
                </a:cubicBezTo>
                <a:lnTo>
                  <a:pt x="2372285" y="1245839"/>
                </a:lnTo>
                <a:cubicBezTo>
                  <a:pt x="2372285" y="1235457"/>
                  <a:pt x="2377476" y="1225076"/>
                  <a:pt x="2385264" y="1219884"/>
                </a:cubicBezTo>
                <a:cubicBezTo>
                  <a:pt x="2382668" y="1217287"/>
                  <a:pt x="2380074" y="1214693"/>
                  <a:pt x="2380074" y="1212097"/>
                </a:cubicBezTo>
                <a:cubicBezTo>
                  <a:pt x="2374883" y="1214693"/>
                  <a:pt x="2369691" y="1214693"/>
                  <a:pt x="2364500" y="1214693"/>
                </a:cubicBezTo>
                <a:cubicBezTo>
                  <a:pt x="2356713" y="1214693"/>
                  <a:pt x="2348927" y="1212097"/>
                  <a:pt x="2341139" y="1209502"/>
                </a:cubicBezTo>
                <a:cubicBezTo>
                  <a:pt x="2341139" y="1219884"/>
                  <a:pt x="2330758" y="1230267"/>
                  <a:pt x="2317781" y="1230267"/>
                </a:cubicBezTo>
                <a:cubicBezTo>
                  <a:pt x="2304803" y="1230267"/>
                  <a:pt x="2294420" y="1219884"/>
                  <a:pt x="2294420" y="1206906"/>
                </a:cubicBezTo>
                <a:cubicBezTo>
                  <a:pt x="2294420" y="1193930"/>
                  <a:pt x="2304803" y="1186142"/>
                  <a:pt x="2315184" y="1183548"/>
                </a:cubicBezTo>
                <a:cubicBezTo>
                  <a:pt x="2312590" y="1178358"/>
                  <a:pt x="2309993" y="1170569"/>
                  <a:pt x="2309993" y="1162784"/>
                </a:cubicBezTo>
                <a:cubicBezTo>
                  <a:pt x="2304803" y="1178358"/>
                  <a:pt x="2289229" y="1188739"/>
                  <a:pt x="2273657" y="1188739"/>
                </a:cubicBezTo>
                <a:cubicBezTo>
                  <a:pt x="2252893" y="1188739"/>
                  <a:pt x="2237319" y="1173167"/>
                  <a:pt x="2237319" y="1152402"/>
                </a:cubicBezTo>
                <a:cubicBezTo>
                  <a:pt x="2237319" y="1147212"/>
                  <a:pt x="2237319" y="1144614"/>
                  <a:pt x="2239917" y="1139423"/>
                </a:cubicBezTo>
                <a:cubicBezTo>
                  <a:pt x="2229534" y="1126447"/>
                  <a:pt x="2224343" y="1110874"/>
                  <a:pt x="2224343" y="1095302"/>
                </a:cubicBezTo>
                <a:cubicBezTo>
                  <a:pt x="2224343" y="1077131"/>
                  <a:pt x="2229534" y="1064156"/>
                  <a:pt x="2239917" y="1051176"/>
                </a:cubicBezTo>
                <a:lnTo>
                  <a:pt x="2239917" y="1045986"/>
                </a:lnTo>
                <a:cubicBezTo>
                  <a:pt x="2239917" y="1022627"/>
                  <a:pt x="2258083" y="1004458"/>
                  <a:pt x="2281444" y="1004458"/>
                </a:cubicBezTo>
                <a:cubicBezTo>
                  <a:pt x="2299612" y="1004458"/>
                  <a:pt x="2315184" y="1014840"/>
                  <a:pt x="2320375" y="1030412"/>
                </a:cubicBezTo>
                <a:cubicBezTo>
                  <a:pt x="2333354" y="1035603"/>
                  <a:pt x="2343736" y="1045986"/>
                  <a:pt x="2351521" y="1058964"/>
                </a:cubicBezTo>
                <a:cubicBezTo>
                  <a:pt x="2348927" y="1051176"/>
                  <a:pt x="2348927" y="1043391"/>
                  <a:pt x="2348927" y="1035603"/>
                </a:cubicBezTo>
                <a:cubicBezTo>
                  <a:pt x="2348927" y="983694"/>
                  <a:pt x="2390455" y="942165"/>
                  <a:pt x="2442365" y="942165"/>
                </a:cubicBezTo>
                <a:cubicBezTo>
                  <a:pt x="2468320" y="942165"/>
                  <a:pt x="2491679" y="952547"/>
                  <a:pt x="2509848" y="970717"/>
                </a:cubicBezTo>
                <a:cubicBezTo>
                  <a:pt x="2509848" y="960336"/>
                  <a:pt x="2515039" y="952547"/>
                  <a:pt x="2520230" y="947356"/>
                </a:cubicBezTo>
                <a:cubicBezTo>
                  <a:pt x="2502060" y="942165"/>
                  <a:pt x="2489085" y="926592"/>
                  <a:pt x="2489085" y="905829"/>
                </a:cubicBezTo>
                <a:lnTo>
                  <a:pt x="2489085" y="900638"/>
                </a:lnTo>
                <a:cubicBezTo>
                  <a:pt x="2476105" y="890255"/>
                  <a:pt x="2468320" y="874683"/>
                  <a:pt x="2468320" y="856515"/>
                </a:cubicBezTo>
                <a:cubicBezTo>
                  <a:pt x="2468320" y="848728"/>
                  <a:pt x="2468320" y="840943"/>
                  <a:pt x="2470915" y="835752"/>
                </a:cubicBezTo>
                <a:lnTo>
                  <a:pt x="2470915" y="830560"/>
                </a:lnTo>
                <a:lnTo>
                  <a:pt x="2470915" y="827963"/>
                </a:lnTo>
                <a:cubicBezTo>
                  <a:pt x="2455341" y="814988"/>
                  <a:pt x="2444959" y="802008"/>
                  <a:pt x="2439769" y="783842"/>
                </a:cubicBezTo>
                <a:lnTo>
                  <a:pt x="2437175" y="783842"/>
                </a:lnTo>
                <a:cubicBezTo>
                  <a:pt x="2434577" y="783842"/>
                  <a:pt x="2434577" y="786435"/>
                  <a:pt x="2431983" y="786435"/>
                </a:cubicBezTo>
                <a:cubicBezTo>
                  <a:pt x="2419004" y="822773"/>
                  <a:pt x="2382668" y="848728"/>
                  <a:pt x="2341139" y="848728"/>
                </a:cubicBezTo>
                <a:cubicBezTo>
                  <a:pt x="2333354" y="848728"/>
                  <a:pt x="2325567" y="848728"/>
                  <a:pt x="2317781" y="846134"/>
                </a:cubicBezTo>
                <a:cubicBezTo>
                  <a:pt x="2309993" y="848728"/>
                  <a:pt x="2302208" y="851324"/>
                  <a:pt x="2291827" y="851324"/>
                </a:cubicBezTo>
                <a:cubicBezTo>
                  <a:pt x="2250298" y="851324"/>
                  <a:pt x="2216556" y="817581"/>
                  <a:pt x="2216556" y="776053"/>
                </a:cubicBezTo>
                <a:cubicBezTo>
                  <a:pt x="2216556" y="752696"/>
                  <a:pt x="2229534" y="729334"/>
                  <a:pt x="2247702" y="716358"/>
                </a:cubicBezTo>
                <a:cubicBezTo>
                  <a:pt x="2255489" y="692997"/>
                  <a:pt x="2271063" y="677425"/>
                  <a:pt x="2289229" y="664448"/>
                </a:cubicBezTo>
                <a:lnTo>
                  <a:pt x="2289229" y="659257"/>
                </a:lnTo>
                <a:cubicBezTo>
                  <a:pt x="2289229" y="651469"/>
                  <a:pt x="2291827" y="641087"/>
                  <a:pt x="2297018" y="633302"/>
                </a:cubicBezTo>
                <a:cubicBezTo>
                  <a:pt x="2273657" y="615132"/>
                  <a:pt x="2258083" y="586583"/>
                  <a:pt x="2258083" y="552840"/>
                </a:cubicBezTo>
                <a:lnTo>
                  <a:pt x="2258083" y="545056"/>
                </a:lnTo>
                <a:cubicBezTo>
                  <a:pt x="2252893" y="547650"/>
                  <a:pt x="2247702" y="547650"/>
                  <a:pt x="2242511" y="547650"/>
                </a:cubicBezTo>
                <a:cubicBezTo>
                  <a:pt x="2219153" y="547650"/>
                  <a:pt x="2200982" y="529482"/>
                  <a:pt x="2200982" y="506121"/>
                </a:cubicBezTo>
                <a:cubicBezTo>
                  <a:pt x="2200982" y="482763"/>
                  <a:pt x="2219153" y="464594"/>
                  <a:pt x="2242511" y="464594"/>
                </a:cubicBezTo>
                <a:cubicBezTo>
                  <a:pt x="2258083" y="464594"/>
                  <a:pt x="2271063" y="474975"/>
                  <a:pt x="2278848" y="487955"/>
                </a:cubicBezTo>
                <a:cubicBezTo>
                  <a:pt x="2299612" y="461999"/>
                  <a:pt x="2330758" y="446426"/>
                  <a:pt x="2364500" y="446426"/>
                </a:cubicBezTo>
                <a:cubicBezTo>
                  <a:pt x="2385264" y="446426"/>
                  <a:pt x="2403431" y="451617"/>
                  <a:pt x="2419004" y="461999"/>
                </a:cubicBezTo>
                <a:cubicBezTo>
                  <a:pt x="2416410" y="456809"/>
                  <a:pt x="2416410" y="451617"/>
                  <a:pt x="2416410" y="446426"/>
                </a:cubicBezTo>
                <a:cubicBezTo>
                  <a:pt x="2416410" y="430853"/>
                  <a:pt x="2421601" y="412684"/>
                  <a:pt x="2429386" y="399707"/>
                </a:cubicBezTo>
                <a:lnTo>
                  <a:pt x="2421601" y="399707"/>
                </a:lnTo>
                <a:cubicBezTo>
                  <a:pt x="2395646" y="399707"/>
                  <a:pt x="2372285" y="384134"/>
                  <a:pt x="2361904" y="363370"/>
                </a:cubicBezTo>
                <a:cubicBezTo>
                  <a:pt x="2351521" y="373752"/>
                  <a:pt x="2335948" y="381538"/>
                  <a:pt x="2320375" y="381538"/>
                </a:cubicBezTo>
                <a:cubicBezTo>
                  <a:pt x="2286635" y="381538"/>
                  <a:pt x="2260680" y="355583"/>
                  <a:pt x="2260680" y="321843"/>
                </a:cubicBezTo>
                <a:cubicBezTo>
                  <a:pt x="2260680" y="288099"/>
                  <a:pt x="2289229" y="262144"/>
                  <a:pt x="2320375" y="262144"/>
                </a:cubicBezTo>
                <a:cubicBezTo>
                  <a:pt x="2341139" y="262144"/>
                  <a:pt x="2359309" y="272527"/>
                  <a:pt x="2369691" y="290697"/>
                </a:cubicBezTo>
                <a:cubicBezTo>
                  <a:pt x="2380074" y="277717"/>
                  <a:pt x="2398240" y="267335"/>
                  <a:pt x="2419004" y="267335"/>
                </a:cubicBezTo>
                <a:cubicBezTo>
                  <a:pt x="2424195" y="267335"/>
                  <a:pt x="2426792" y="269933"/>
                  <a:pt x="2431983" y="269933"/>
                </a:cubicBezTo>
                <a:cubicBezTo>
                  <a:pt x="2411219" y="256953"/>
                  <a:pt x="2398240" y="233595"/>
                  <a:pt x="2398240" y="207640"/>
                </a:cubicBezTo>
                <a:cubicBezTo>
                  <a:pt x="2398240" y="199852"/>
                  <a:pt x="2398240" y="192067"/>
                  <a:pt x="2400837" y="184279"/>
                </a:cubicBezTo>
                <a:cubicBezTo>
                  <a:pt x="2390455" y="192067"/>
                  <a:pt x="2377476" y="197258"/>
                  <a:pt x="2364500" y="197258"/>
                </a:cubicBezTo>
                <a:cubicBezTo>
                  <a:pt x="2333354" y="197258"/>
                  <a:pt x="2307399" y="171303"/>
                  <a:pt x="2307399" y="140157"/>
                </a:cubicBezTo>
                <a:cubicBezTo>
                  <a:pt x="2307399" y="109011"/>
                  <a:pt x="2333354" y="83056"/>
                  <a:pt x="2364500" y="83056"/>
                </a:cubicBezTo>
                <a:cubicBezTo>
                  <a:pt x="2395646" y="83056"/>
                  <a:pt x="2421601" y="109011"/>
                  <a:pt x="2421601" y="140157"/>
                </a:cubicBezTo>
                <a:lnTo>
                  <a:pt x="2421601" y="150539"/>
                </a:lnTo>
                <a:cubicBezTo>
                  <a:pt x="2437175" y="134966"/>
                  <a:pt x="2455341" y="127178"/>
                  <a:pt x="2476105" y="127178"/>
                </a:cubicBezTo>
                <a:cubicBezTo>
                  <a:pt x="2499466" y="127178"/>
                  <a:pt x="2522825" y="137561"/>
                  <a:pt x="2535803" y="155731"/>
                </a:cubicBezTo>
                <a:cubicBezTo>
                  <a:pt x="2540995" y="145348"/>
                  <a:pt x="2551376" y="140157"/>
                  <a:pt x="2564352" y="140157"/>
                </a:cubicBezTo>
                <a:cubicBezTo>
                  <a:pt x="2585116" y="140157"/>
                  <a:pt x="2600689" y="155731"/>
                  <a:pt x="2600689" y="176494"/>
                </a:cubicBezTo>
                <a:cubicBezTo>
                  <a:pt x="2600689" y="197258"/>
                  <a:pt x="2585116" y="212832"/>
                  <a:pt x="2564352" y="212832"/>
                </a:cubicBezTo>
                <a:cubicBezTo>
                  <a:pt x="2559161" y="212832"/>
                  <a:pt x="2556567" y="212832"/>
                  <a:pt x="2551376" y="210234"/>
                </a:cubicBezTo>
                <a:cubicBezTo>
                  <a:pt x="2546186" y="246572"/>
                  <a:pt x="2515039" y="275123"/>
                  <a:pt x="2476105" y="275123"/>
                </a:cubicBezTo>
                <a:cubicBezTo>
                  <a:pt x="2470915" y="275123"/>
                  <a:pt x="2463130" y="275123"/>
                  <a:pt x="2457939" y="272527"/>
                </a:cubicBezTo>
                <a:cubicBezTo>
                  <a:pt x="2465724" y="280314"/>
                  <a:pt x="2473511" y="288099"/>
                  <a:pt x="2478702" y="298481"/>
                </a:cubicBezTo>
                <a:cubicBezTo>
                  <a:pt x="2483893" y="290697"/>
                  <a:pt x="2491679" y="285505"/>
                  <a:pt x="2499466" y="285505"/>
                </a:cubicBezTo>
                <a:cubicBezTo>
                  <a:pt x="2515039" y="285505"/>
                  <a:pt x="2525421" y="295887"/>
                  <a:pt x="2525421" y="311460"/>
                </a:cubicBezTo>
                <a:cubicBezTo>
                  <a:pt x="2525421" y="327032"/>
                  <a:pt x="2512442" y="337415"/>
                  <a:pt x="2499466" y="337415"/>
                </a:cubicBezTo>
                <a:cubicBezTo>
                  <a:pt x="2494275" y="337415"/>
                  <a:pt x="2489085" y="334818"/>
                  <a:pt x="2483893" y="332224"/>
                </a:cubicBezTo>
                <a:cubicBezTo>
                  <a:pt x="2483893" y="340009"/>
                  <a:pt x="2483893" y="345200"/>
                  <a:pt x="2481296" y="350392"/>
                </a:cubicBezTo>
                <a:cubicBezTo>
                  <a:pt x="2486487" y="350392"/>
                  <a:pt x="2494275" y="347797"/>
                  <a:pt x="2499466" y="347797"/>
                </a:cubicBezTo>
                <a:cubicBezTo>
                  <a:pt x="2504657" y="345200"/>
                  <a:pt x="2509848" y="342606"/>
                  <a:pt x="2515039" y="342606"/>
                </a:cubicBezTo>
                <a:cubicBezTo>
                  <a:pt x="2522825" y="342606"/>
                  <a:pt x="2528015" y="345200"/>
                  <a:pt x="2533206" y="350392"/>
                </a:cubicBezTo>
                <a:cubicBezTo>
                  <a:pt x="2574735" y="360773"/>
                  <a:pt x="2605881" y="399707"/>
                  <a:pt x="2605881" y="443829"/>
                </a:cubicBezTo>
                <a:cubicBezTo>
                  <a:pt x="2605881" y="461999"/>
                  <a:pt x="2600689" y="480166"/>
                  <a:pt x="2590307" y="495740"/>
                </a:cubicBezTo>
                <a:cubicBezTo>
                  <a:pt x="2598095" y="503527"/>
                  <a:pt x="2600689" y="511313"/>
                  <a:pt x="2600689" y="519100"/>
                </a:cubicBezTo>
                <a:cubicBezTo>
                  <a:pt x="2600689" y="537267"/>
                  <a:pt x="2587713" y="550246"/>
                  <a:pt x="2569543" y="550246"/>
                </a:cubicBezTo>
                <a:cubicBezTo>
                  <a:pt x="2559161" y="550246"/>
                  <a:pt x="2548780" y="542458"/>
                  <a:pt x="2543588" y="534673"/>
                </a:cubicBezTo>
                <a:cubicBezTo>
                  <a:pt x="2535803" y="537267"/>
                  <a:pt x="2528015" y="539864"/>
                  <a:pt x="2517633" y="539864"/>
                </a:cubicBezTo>
                <a:cubicBezTo>
                  <a:pt x="2538397" y="550246"/>
                  <a:pt x="2551376" y="568414"/>
                  <a:pt x="2553970" y="589177"/>
                </a:cubicBezTo>
                <a:cubicBezTo>
                  <a:pt x="2561758" y="589177"/>
                  <a:pt x="2569543" y="591774"/>
                  <a:pt x="2574735" y="596966"/>
                </a:cubicBezTo>
                <a:cubicBezTo>
                  <a:pt x="2577331" y="586583"/>
                  <a:pt x="2582522" y="578795"/>
                  <a:pt x="2590307" y="573605"/>
                </a:cubicBezTo>
                <a:cubicBezTo>
                  <a:pt x="2590307" y="571011"/>
                  <a:pt x="2587713" y="568414"/>
                  <a:pt x="2587713" y="563222"/>
                </a:cubicBezTo>
                <a:cubicBezTo>
                  <a:pt x="2587713" y="550246"/>
                  <a:pt x="2598095" y="539864"/>
                  <a:pt x="2611071" y="539864"/>
                </a:cubicBezTo>
                <a:cubicBezTo>
                  <a:pt x="2618859" y="539864"/>
                  <a:pt x="2624051" y="542458"/>
                  <a:pt x="2629241" y="547650"/>
                </a:cubicBezTo>
                <a:cubicBezTo>
                  <a:pt x="2631836" y="545056"/>
                  <a:pt x="2637026" y="545056"/>
                  <a:pt x="2642217" y="545056"/>
                </a:cubicBezTo>
                <a:cubicBezTo>
                  <a:pt x="2639623" y="539864"/>
                  <a:pt x="2637026" y="532076"/>
                  <a:pt x="2637026" y="524291"/>
                </a:cubicBezTo>
                <a:cubicBezTo>
                  <a:pt x="2637026" y="503527"/>
                  <a:pt x="2647408" y="482763"/>
                  <a:pt x="2662981" y="472381"/>
                </a:cubicBezTo>
                <a:cubicBezTo>
                  <a:pt x="2652599" y="469785"/>
                  <a:pt x="2644814" y="461999"/>
                  <a:pt x="2644814" y="451617"/>
                </a:cubicBezTo>
                <a:cubicBezTo>
                  <a:pt x="2644814" y="441235"/>
                  <a:pt x="2655197" y="430853"/>
                  <a:pt x="2665578" y="430853"/>
                </a:cubicBezTo>
                <a:cubicBezTo>
                  <a:pt x="2675960" y="430853"/>
                  <a:pt x="2686342" y="441235"/>
                  <a:pt x="2686342" y="451617"/>
                </a:cubicBezTo>
                <a:cubicBezTo>
                  <a:pt x="2686342" y="454211"/>
                  <a:pt x="2683745" y="459402"/>
                  <a:pt x="2681151" y="461999"/>
                </a:cubicBezTo>
                <a:cubicBezTo>
                  <a:pt x="2686342" y="459402"/>
                  <a:pt x="2694127" y="459402"/>
                  <a:pt x="2699318" y="459402"/>
                </a:cubicBezTo>
                <a:cubicBezTo>
                  <a:pt x="2709700" y="459402"/>
                  <a:pt x="2720082" y="461999"/>
                  <a:pt x="2730464" y="467190"/>
                </a:cubicBezTo>
                <a:cubicBezTo>
                  <a:pt x="2746037" y="456809"/>
                  <a:pt x="2764206" y="451617"/>
                  <a:pt x="2784971" y="451617"/>
                </a:cubicBezTo>
                <a:cubicBezTo>
                  <a:pt x="2790162" y="451617"/>
                  <a:pt x="2792756" y="454211"/>
                  <a:pt x="2797948" y="454211"/>
                </a:cubicBezTo>
                <a:cubicBezTo>
                  <a:pt x="2797948" y="446426"/>
                  <a:pt x="2803138" y="438639"/>
                  <a:pt x="2808329" y="430853"/>
                </a:cubicBezTo>
                <a:cubicBezTo>
                  <a:pt x="2805735" y="428256"/>
                  <a:pt x="2805735" y="425662"/>
                  <a:pt x="2805735" y="423065"/>
                </a:cubicBezTo>
                <a:cubicBezTo>
                  <a:pt x="2805735" y="407493"/>
                  <a:pt x="2818711" y="397110"/>
                  <a:pt x="2831690" y="397110"/>
                </a:cubicBezTo>
                <a:cubicBezTo>
                  <a:pt x="2839475" y="397110"/>
                  <a:pt x="2844666" y="399707"/>
                  <a:pt x="2849857" y="404898"/>
                </a:cubicBezTo>
                <a:lnTo>
                  <a:pt x="2857645" y="404898"/>
                </a:lnTo>
                <a:cubicBezTo>
                  <a:pt x="2870622" y="404898"/>
                  <a:pt x="2882302" y="408792"/>
                  <a:pt x="2892035" y="415281"/>
                </a:cubicBezTo>
                <a:lnTo>
                  <a:pt x="2894424" y="418010"/>
                </a:lnTo>
                <a:lnTo>
                  <a:pt x="2902662" y="406731"/>
                </a:lnTo>
                <a:lnTo>
                  <a:pt x="2916378" y="399479"/>
                </a:lnTo>
                <a:lnTo>
                  <a:pt x="2910527" y="394840"/>
                </a:lnTo>
                <a:cubicBezTo>
                  <a:pt x="2908256" y="391271"/>
                  <a:pt x="2906959" y="386728"/>
                  <a:pt x="2906959" y="381538"/>
                </a:cubicBezTo>
                <a:cubicBezTo>
                  <a:pt x="2906959" y="368561"/>
                  <a:pt x="2917340" y="358179"/>
                  <a:pt x="2930318" y="358179"/>
                </a:cubicBezTo>
                <a:cubicBezTo>
                  <a:pt x="2943295" y="358179"/>
                  <a:pt x="2951083" y="365964"/>
                  <a:pt x="2953677" y="376346"/>
                </a:cubicBezTo>
                <a:cubicBezTo>
                  <a:pt x="2956273" y="371155"/>
                  <a:pt x="2961465" y="365964"/>
                  <a:pt x="2966656" y="363370"/>
                </a:cubicBezTo>
                <a:cubicBezTo>
                  <a:pt x="2956273" y="358179"/>
                  <a:pt x="2948486" y="350392"/>
                  <a:pt x="2943295" y="342606"/>
                </a:cubicBezTo>
                <a:cubicBezTo>
                  <a:pt x="2935510" y="340009"/>
                  <a:pt x="2930318" y="340009"/>
                  <a:pt x="2925128" y="337415"/>
                </a:cubicBezTo>
                <a:cubicBezTo>
                  <a:pt x="2912149" y="360773"/>
                  <a:pt x="2886194" y="378944"/>
                  <a:pt x="2857645" y="378944"/>
                </a:cubicBezTo>
                <a:cubicBezTo>
                  <a:pt x="2818711" y="378944"/>
                  <a:pt x="2787565" y="350392"/>
                  <a:pt x="2784971" y="314054"/>
                </a:cubicBezTo>
                <a:cubicBezTo>
                  <a:pt x="2777183" y="308863"/>
                  <a:pt x="2769398" y="301078"/>
                  <a:pt x="2769398" y="290697"/>
                </a:cubicBezTo>
                <a:lnTo>
                  <a:pt x="2769398" y="285505"/>
                </a:lnTo>
                <a:cubicBezTo>
                  <a:pt x="2764206" y="285505"/>
                  <a:pt x="2756419" y="282908"/>
                  <a:pt x="2751228" y="280314"/>
                </a:cubicBezTo>
                <a:cubicBezTo>
                  <a:pt x="2748634" y="303673"/>
                  <a:pt x="2727870" y="321843"/>
                  <a:pt x="2704509" y="321843"/>
                </a:cubicBezTo>
                <a:lnTo>
                  <a:pt x="2701915" y="321843"/>
                </a:lnTo>
                <a:cubicBezTo>
                  <a:pt x="2701915" y="329628"/>
                  <a:pt x="2699318" y="334818"/>
                  <a:pt x="2696724" y="342606"/>
                </a:cubicBezTo>
                <a:cubicBezTo>
                  <a:pt x="2701915" y="342606"/>
                  <a:pt x="2707107" y="340009"/>
                  <a:pt x="2712297" y="340009"/>
                </a:cubicBezTo>
                <a:cubicBezTo>
                  <a:pt x="2733061" y="340009"/>
                  <a:pt x="2748634" y="355583"/>
                  <a:pt x="2748634" y="376346"/>
                </a:cubicBezTo>
                <a:cubicBezTo>
                  <a:pt x="2748634" y="397110"/>
                  <a:pt x="2733061" y="412684"/>
                  <a:pt x="2712297" y="412684"/>
                </a:cubicBezTo>
                <a:cubicBezTo>
                  <a:pt x="2691533" y="412684"/>
                  <a:pt x="2675960" y="397110"/>
                  <a:pt x="2675960" y="376346"/>
                </a:cubicBezTo>
                <a:cubicBezTo>
                  <a:pt x="2675960" y="371155"/>
                  <a:pt x="2678554" y="365964"/>
                  <a:pt x="2678554" y="363370"/>
                </a:cubicBezTo>
                <a:cubicBezTo>
                  <a:pt x="2675960" y="365964"/>
                  <a:pt x="2670769" y="365964"/>
                  <a:pt x="2668172" y="368561"/>
                </a:cubicBezTo>
                <a:cubicBezTo>
                  <a:pt x="2670769" y="371155"/>
                  <a:pt x="2670769" y="376346"/>
                  <a:pt x="2670769" y="378944"/>
                </a:cubicBezTo>
                <a:cubicBezTo>
                  <a:pt x="2670769" y="394516"/>
                  <a:pt x="2657791" y="407493"/>
                  <a:pt x="2642217" y="407493"/>
                </a:cubicBezTo>
                <a:cubicBezTo>
                  <a:pt x="2626644" y="407493"/>
                  <a:pt x="2613668" y="394516"/>
                  <a:pt x="2613668" y="378944"/>
                </a:cubicBezTo>
                <a:cubicBezTo>
                  <a:pt x="2613668" y="373752"/>
                  <a:pt x="2616262" y="368561"/>
                  <a:pt x="2618859" y="363370"/>
                </a:cubicBezTo>
                <a:cubicBezTo>
                  <a:pt x="2600689" y="352989"/>
                  <a:pt x="2590307" y="334818"/>
                  <a:pt x="2590307" y="314054"/>
                </a:cubicBezTo>
                <a:cubicBezTo>
                  <a:pt x="2590307" y="282908"/>
                  <a:pt x="2616262" y="256953"/>
                  <a:pt x="2647408" y="256953"/>
                </a:cubicBezTo>
                <a:lnTo>
                  <a:pt x="2650005" y="256953"/>
                </a:lnTo>
                <a:cubicBezTo>
                  <a:pt x="2647408" y="251762"/>
                  <a:pt x="2647408" y="243977"/>
                  <a:pt x="2647408" y="238787"/>
                </a:cubicBezTo>
                <a:cubicBezTo>
                  <a:pt x="2647408" y="225807"/>
                  <a:pt x="2652599" y="215426"/>
                  <a:pt x="2660387" y="207640"/>
                </a:cubicBezTo>
                <a:cubicBezTo>
                  <a:pt x="2660387" y="205043"/>
                  <a:pt x="2657791" y="202449"/>
                  <a:pt x="2655197" y="199852"/>
                </a:cubicBezTo>
                <a:cubicBezTo>
                  <a:pt x="2637026" y="194662"/>
                  <a:pt x="2624051" y="179088"/>
                  <a:pt x="2624051" y="158324"/>
                </a:cubicBezTo>
                <a:cubicBezTo>
                  <a:pt x="2624051" y="137561"/>
                  <a:pt x="2642217" y="119393"/>
                  <a:pt x="2662981" y="116796"/>
                </a:cubicBezTo>
                <a:cubicBezTo>
                  <a:pt x="2668172" y="111606"/>
                  <a:pt x="2673363" y="106415"/>
                  <a:pt x="2681151" y="103820"/>
                </a:cubicBezTo>
                <a:cubicBezTo>
                  <a:pt x="2678554" y="98629"/>
                  <a:pt x="2675960" y="93438"/>
                  <a:pt x="2675960" y="88247"/>
                </a:cubicBezTo>
                <a:cubicBezTo>
                  <a:pt x="2670769" y="90841"/>
                  <a:pt x="2668172" y="90841"/>
                  <a:pt x="2662981" y="90841"/>
                </a:cubicBezTo>
                <a:cubicBezTo>
                  <a:pt x="2652599" y="90841"/>
                  <a:pt x="2644814" y="85650"/>
                  <a:pt x="2639623" y="80460"/>
                </a:cubicBezTo>
                <a:cubicBezTo>
                  <a:pt x="2634432" y="83056"/>
                  <a:pt x="2629241" y="83056"/>
                  <a:pt x="2624051" y="83056"/>
                </a:cubicBezTo>
                <a:cubicBezTo>
                  <a:pt x="2600689" y="83056"/>
                  <a:pt x="2582522" y="64886"/>
                  <a:pt x="2582522" y="41529"/>
                </a:cubicBezTo>
                <a:cubicBezTo>
                  <a:pt x="2582522" y="18167"/>
                  <a:pt x="2600689" y="0"/>
                  <a:pt x="2624051" y="0"/>
                </a:cubicBezTo>
                <a:close/>
              </a:path>
            </a:pathLst>
          </a:custGeom>
          <a:solidFill>
            <a:schemeClr val="accent1"/>
          </a:solidFill>
          <a:ln w="9525" cap="flat">
            <a:noFill/>
            <a:prstDash val="solid"/>
            <a:miter/>
          </a:ln>
        </p:spPr>
        <p:txBody>
          <a:bodyPr wrap="square" rtlCol="0" anchor="ctr">
            <a:noAutofit/>
          </a:bodyPr>
          <a:lstStyle/>
          <a:p>
            <a:endParaRPr lang="en-US" dirty="0"/>
          </a:p>
        </p:txBody>
      </p:sp>
      <p:sp>
        <p:nvSpPr>
          <p:cNvPr id="119" name="Freeform: Shape 118">
            <a:extLst>
              <a:ext uri="{FF2B5EF4-FFF2-40B4-BE49-F238E27FC236}">
                <a16:creationId xmlns:a16="http://schemas.microsoft.com/office/drawing/2014/main" id="{E0F6EE0D-33B6-42C1-A459-18C6262FC036}"/>
              </a:ext>
            </a:extLst>
          </p:cNvPr>
          <p:cNvSpPr/>
          <p:nvPr/>
        </p:nvSpPr>
        <p:spPr>
          <a:xfrm>
            <a:off x="6519090" y="3422085"/>
            <a:ext cx="103820" cy="10382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solidFill>
            <a:schemeClr val="accent1"/>
          </a:solidFill>
          <a:ln w="9525" cap="flat">
            <a:noFill/>
            <a:prstDash val="solid"/>
            <a:miter/>
          </a:ln>
        </p:spPr>
        <p:txBody>
          <a:bodyPr rtlCol="0" anchor="ctr"/>
          <a:lstStyle/>
          <a:p>
            <a:endParaRPr lang="en-US" dirty="0"/>
          </a:p>
        </p:txBody>
      </p:sp>
      <p:grpSp>
        <p:nvGrpSpPr>
          <p:cNvPr id="13" name="Graphic 166">
            <a:extLst>
              <a:ext uri="{FF2B5EF4-FFF2-40B4-BE49-F238E27FC236}">
                <a16:creationId xmlns:a16="http://schemas.microsoft.com/office/drawing/2014/main" id="{A3C38099-AABC-450D-AE9D-CB71E1DF42EC}"/>
              </a:ext>
            </a:extLst>
          </p:cNvPr>
          <p:cNvGrpSpPr/>
          <p:nvPr/>
        </p:nvGrpSpPr>
        <p:grpSpPr>
          <a:xfrm>
            <a:off x="5448418" y="4114281"/>
            <a:ext cx="3978955" cy="836004"/>
            <a:chOff x="4305300" y="3052762"/>
            <a:chExt cx="3581400" cy="752475"/>
          </a:xfrm>
          <a:solidFill>
            <a:schemeClr val="accent1"/>
          </a:solidFill>
        </p:grpSpPr>
        <p:sp>
          <p:nvSpPr>
            <p:cNvPr id="14" name="Freeform: Shape 13">
              <a:extLst>
                <a:ext uri="{FF2B5EF4-FFF2-40B4-BE49-F238E27FC236}">
                  <a16:creationId xmlns:a16="http://schemas.microsoft.com/office/drawing/2014/main" id="{C3BDD586-8BC8-45A4-9199-82F1F1C60BF8}"/>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693848C9-339A-48A6-A302-58D7427D9DF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BEBB8575-B721-4D57-BBD9-2C70B9C6B8F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8C74A536-EDC1-4732-80DE-9BA5DF26BDE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AA1D7746-8922-4CC7-BF3A-0407E158762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3DF2EFD0-EFC3-4963-BA62-A4740A550FD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CEEDAAD-B825-4C93-A1C3-9F67944F40A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5CE848BD-3E99-48FD-9E3C-96A90D65DE0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73BCDC09-6341-4E8A-AA2D-14E35D69838E}"/>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5A4CC7F4-D78D-4528-953E-76DFF4A5DB3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EAF194FD-1770-4F08-9165-F9270D568911}"/>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896E1027-1658-498F-A494-1EFEB211D6A2}"/>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F8156DD2-0B0A-4CF7-BD3C-841EE890B91B}"/>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A6CB00A2-2D1A-43CC-964D-DE60490888B6}"/>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F140C23F-4804-4E5E-99CA-FBA6F6B0A127}"/>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47CD4C30-3D96-4A23-9C9D-6FD4CF5FA48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0B6E290C-DAE4-4C6D-8BD4-B63A41AA198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1778447A-7CC6-4367-96D9-E9C74FAF0931}"/>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372D6DE0-DBB7-4B44-B936-855FFB1C7772}"/>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E5C6FCF1-CA15-4484-9102-4D1CB153F65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sp>
        <p:nvSpPr>
          <p:cNvPr id="290" name="Freeform: Shape 289">
            <a:extLst>
              <a:ext uri="{FF2B5EF4-FFF2-40B4-BE49-F238E27FC236}">
                <a16:creationId xmlns:a16="http://schemas.microsoft.com/office/drawing/2014/main" id="{3007BE8F-5022-40BB-87AC-2A3363958A3B}"/>
              </a:ext>
            </a:extLst>
          </p:cNvPr>
          <p:cNvSpPr>
            <a:spLocks/>
          </p:cNvSpPr>
          <p:nvPr/>
        </p:nvSpPr>
        <p:spPr bwMode="auto">
          <a:xfrm>
            <a:off x="8616295" y="1260064"/>
            <a:ext cx="2813958" cy="4676774"/>
          </a:xfrm>
          <a:custGeom>
            <a:avLst/>
            <a:gdLst>
              <a:gd name="connsiteX0" fmla="*/ 2220518 w 2573171"/>
              <a:gd name="connsiteY0" fmla="*/ 30 h 4276588"/>
              <a:gd name="connsiteX1" fmla="*/ 2402923 w 2573171"/>
              <a:gd name="connsiteY1" fmla="*/ 9690 h 4276588"/>
              <a:gd name="connsiteX2" fmla="*/ 2573171 w 2573171"/>
              <a:gd name="connsiteY2" fmla="*/ 39369 h 4276588"/>
              <a:gd name="connsiteX3" fmla="*/ 2573171 w 2573171"/>
              <a:gd name="connsiteY3" fmla="*/ 4146982 h 4276588"/>
              <a:gd name="connsiteX4" fmla="*/ 2491486 w 2573171"/>
              <a:gd name="connsiteY4" fmla="*/ 4180895 h 4276588"/>
              <a:gd name="connsiteX5" fmla="*/ 1592006 w 2573171"/>
              <a:gd name="connsiteY5" fmla="*/ 4235058 h 4276588"/>
              <a:gd name="connsiteX6" fmla="*/ 812443 w 2573171"/>
              <a:gd name="connsiteY6" fmla="*/ 3783085 h 4276588"/>
              <a:gd name="connsiteX7" fmla="*/ 718293 w 2573171"/>
              <a:gd name="connsiteY7" fmla="*/ 3673991 h 4276588"/>
              <a:gd name="connsiteX8" fmla="*/ 709064 w 2573171"/>
              <a:gd name="connsiteY8" fmla="*/ 3743287 h 4276588"/>
              <a:gd name="connsiteX9" fmla="*/ 706996 w 2573171"/>
              <a:gd name="connsiteY9" fmla="*/ 3742771 h 4276588"/>
              <a:gd name="connsiteX10" fmla="*/ 665660 w 2573171"/>
              <a:gd name="connsiteY10" fmla="*/ 3723628 h 4276588"/>
              <a:gd name="connsiteX11" fmla="*/ 624322 w 2573171"/>
              <a:gd name="connsiteY11" fmla="*/ 3701542 h 4276588"/>
              <a:gd name="connsiteX12" fmla="*/ 588688 w 2573171"/>
              <a:gd name="connsiteY12" fmla="*/ 3675038 h 4276588"/>
              <a:gd name="connsiteX13" fmla="*/ 551629 w 2573171"/>
              <a:gd name="connsiteY13" fmla="*/ 3642645 h 4276588"/>
              <a:gd name="connsiteX14" fmla="*/ 523119 w 2573171"/>
              <a:gd name="connsiteY14" fmla="*/ 3608780 h 4276588"/>
              <a:gd name="connsiteX15" fmla="*/ 503163 w 2573171"/>
              <a:gd name="connsiteY15" fmla="*/ 3566081 h 4276588"/>
              <a:gd name="connsiteX16" fmla="*/ 487484 w 2573171"/>
              <a:gd name="connsiteY16" fmla="*/ 3517489 h 4276588"/>
              <a:gd name="connsiteX17" fmla="*/ 481783 w 2573171"/>
              <a:gd name="connsiteY17" fmla="*/ 3464484 h 4276588"/>
              <a:gd name="connsiteX18" fmla="*/ 487484 w 2573171"/>
              <a:gd name="connsiteY18" fmla="*/ 3405586 h 4276588"/>
              <a:gd name="connsiteX19" fmla="*/ 494612 w 2573171"/>
              <a:gd name="connsiteY19" fmla="*/ 3364357 h 4276588"/>
              <a:gd name="connsiteX20" fmla="*/ 499977 w 2573171"/>
              <a:gd name="connsiteY20" fmla="*/ 3339815 h 4276588"/>
              <a:gd name="connsiteX21" fmla="*/ 492110 w 2573171"/>
              <a:gd name="connsiteY21" fmla="*/ 3325862 h 4276588"/>
              <a:gd name="connsiteX22" fmla="*/ 272564 w 2573171"/>
              <a:gd name="connsiteY22" fmla="*/ 2569952 h 4276588"/>
              <a:gd name="connsiteX23" fmla="*/ 264000 w 2573171"/>
              <a:gd name="connsiteY23" fmla="*/ 2439649 h 4276588"/>
              <a:gd name="connsiteX24" fmla="*/ 230915 w 2573171"/>
              <a:gd name="connsiteY24" fmla="*/ 2427901 h 4276588"/>
              <a:gd name="connsiteX25" fmla="*/ 183875 w 2573171"/>
              <a:gd name="connsiteY25" fmla="*/ 2411703 h 4276588"/>
              <a:gd name="connsiteX26" fmla="*/ 136838 w 2573171"/>
              <a:gd name="connsiteY26" fmla="*/ 2395507 h 4276588"/>
              <a:gd name="connsiteX27" fmla="*/ 92651 w 2573171"/>
              <a:gd name="connsiteY27" fmla="*/ 2376366 h 4276588"/>
              <a:gd name="connsiteX28" fmla="*/ 57018 w 2573171"/>
              <a:gd name="connsiteY28" fmla="*/ 2355751 h 4276588"/>
              <a:gd name="connsiteX29" fmla="*/ 25657 w 2573171"/>
              <a:gd name="connsiteY29" fmla="*/ 2326304 h 4276588"/>
              <a:gd name="connsiteX30" fmla="*/ 7128 w 2573171"/>
              <a:gd name="connsiteY30" fmla="*/ 2290965 h 4276588"/>
              <a:gd name="connsiteX31" fmla="*/ 0 w 2573171"/>
              <a:gd name="connsiteY31" fmla="*/ 2254154 h 4276588"/>
              <a:gd name="connsiteX32" fmla="*/ 5703 w 2573171"/>
              <a:gd name="connsiteY32" fmla="*/ 2218817 h 4276588"/>
              <a:gd name="connsiteX33" fmla="*/ 18530 w 2573171"/>
              <a:gd name="connsiteY33" fmla="*/ 2186423 h 4276588"/>
              <a:gd name="connsiteX34" fmla="*/ 38486 w 2573171"/>
              <a:gd name="connsiteY34" fmla="*/ 2159919 h 4276588"/>
              <a:gd name="connsiteX35" fmla="*/ 62717 w 2573171"/>
              <a:gd name="connsiteY35" fmla="*/ 2133416 h 4276588"/>
              <a:gd name="connsiteX36" fmla="*/ 85523 w 2573171"/>
              <a:gd name="connsiteY36" fmla="*/ 2111330 h 4276588"/>
              <a:gd name="connsiteX37" fmla="*/ 104055 w 2573171"/>
              <a:gd name="connsiteY37" fmla="*/ 2093661 h 4276588"/>
              <a:gd name="connsiteX38" fmla="*/ 158220 w 2573171"/>
              <a:gd name="connsiteY38" fmla="*/ 2028875 h 4276588"/>
              <a:gd name="connsiteX39" fmla="*/ 215235 w 2573171"/>
              <a:gd name="connsiteY39" fmla="*/ 1969978 h 4276588"/>
              <a:gd name="connsiteX40" fmla="*/ 272251 w 2573171"/>
              <a:gd name="connsiteY40" fmla="*/ 1911081 h 4276588"/>
              <a:gd name="connsiteX41" fmla="*/ 296508 w 2573171"/>
              <a:gd name="connsiteY41" fmla="*/ 1882067 h 4276588"/>
              <a:gd name="connsiteX42" fmla="*/ 327525 w 2573171"/>
              <a:gd name="connsiteY42" fmla="*/ 1721004 h 4276588"/>
              <a:gd name="connsiteX43" fmla="*/ 463426 w 2573171"/>
              <a:gd name="connsiteY43" fmla="*/ 1306911 h 4276588"/>
              <a:gd name="connsiteX44" fmla="*/ 488916 w 2573171"/>
              <a:gd name="connsiteY44" fmla="*/ 1253511 h 4276588"/>
              <a:gd name="connsiteX45" fmla="*/ 490337 w 2573171"/>
              <a:gd name="connsiteY45" fmla="*/ 1214627 h 4276588"/>
              <a:gd name="connsiteX46" fmla="*/ 497464 w 2573171"/>
              <a:gd name="connsiteY46" fmla="*/ 1132171 h 4276588"/>
              <a:gd name="connsiteX47" fmla="*/ 577284 w 2573171"/>
              <a:gd name="connsiteY47" fmla="*/ 792042 h 4276588"/>
              <a:gd name="connsiteX48" fmla="*/ 627174 w 2573171"/>
              <a:gd name="connsiteY48" fmla="*/ 668359 h 4276588"/>
              <a:gd name="connsiteX49" fmla="*/ 687040 w 2573171"/>
              <a:gd name="connsiteY49" fmla="*/ 553511 h 4276588"/>
              <a:gd name="connsiteX50" fmla="*/ 756884 w 2573171"/>
              <a:gd name="connsiteY50" fmla="*/ 446024 h 4276588"/>
              <a:gd name="connsiteX51" fmla="*/ 836706 w 2573171"/>
              <a:gd name="connsiteY51" fmla="*/ 344427 h 4276588"/>
              <a:gd name="connsiteX52" fmla="*/ 925082 w 2573171"/>
              <a:gd name="connsiteY52" fmla="*/ 251665 h 4276588"/>
              <a:gd name="connsiteX53" fmla="*/ 1020581 w 2573171"/>
              <a:gd name="connsiteY53" fmla="*/ 166264 h 4276588"/>
              <a:gd name="connsiteX54" fmla="*/ 1124636 w 2573171"/>
              <a:gd name="connsiteY54" fmla="*/ 88226 h 4276588"/>
              <a:gd name="connsiteX55" fmla="*/ 1202454 w 2573171"/>
              <a:gd name="connsiteY55" fmla="*/ 38513 h 4276588"/>
              <a:gd name="connsiteX56" fmla="*/ 1155265 w 2573171"/>
              <a:gd name="connsiteY56" fmla="*/ 392849 h 4276588"/>
              <a:gd name="connsiteX57" fmla="*/ 1194663 w 2573171"/>
              <a:gd name="connsiteY57" fmla="*/ 360589 h 4276588"/>
              <a:gd name="connsiteX58" fmla="*/ 2220518 w 2573171"/>
              <a:gd name="connsiteY58" fmla="*/ 30 h 427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573171" h="4276588">
                <a:moveTo>
                  <a:pt x="2220518" y="30"/>
                </a:moveTo>
                <a:cubicBezTo>
                  <a:pt x="2281154" y="-353"/>
                  <a:pt x="2342018" y="2820"/>
                  <a:pt x="2402923" y="9690"/>
                </a:cubicBezTo>
                <a:lnTo>
                  <a:pt x="2573171" y="39369"/>
                </a:lnTo>
                <a:lnTo>
                  <a:pt x="2573171" y="4146982"/>
                </a:lnTo>
                <a:lnTo>
                  <a:pt x="2491486" y="4180895"/>
                </a:lnTo>
                <a:cubicBezTo>
                  <a:pt x="2203689" y="4283161"/>
                  <a:pt x="1895980" y="4307078"/>
                  <a:pt x="1592006" y="4235058"/>
                </a:cubicBezTo>
                <a:cubicBezTo>
                  <a:pt x="1288032" y="4163039"/>
                  <a:pt x="1023764" y="4003605"/>
                  <a:pt x="812443" y="3783085"/>
                </a:cubicBezTo>
                <a:lnTo>
                  <a:pt x="718293" y="3673991"/>
                </a:lnTo>
                <a:lnTo>
                  <a:pt x="709064" y="3743287"/>
                </a:lnTo>
                <a:lnTo>
                  <a:pt x="706996" y="3742771"/>
                </a:lnTo>
                <a:lnTo>
                  <a:pt x="665660" y="3723628"/>
                </a:lnTo>
                <a:lnTo>
                  <a:pt x="624322" y="3701542"/>
                </a:lnTo>
                <a:lnTo>
                  <a:pt x="588688" y="3675038"/>
                </a:lnTo>
                <a:lnTo>
                  <a:pt x="551629" y="3642645"/>
                </a:lnTo>
                <a:lnTo>
                  <a:pt x="523119" y="3608780"/>
                </a:lnTo>
                <a:lnTo>
                  <a:pt x="503163" y="3566081"/>
                </a:lnTo>
                <a:lnTo>
                  <a:pt x="487484" y="3517489"/>
                </a:lnTo>
                <a:lnTo>
                  <a:pt x="481783" y="3464484"/>
                </a:lnTo>
                <a:lnTo>
                  <a:pt x="487484" y="3405586"/>
                </a:lnTo>
                <a:lnTo>
                  <a:pt x="494612" y="3364357"/>
                </a:lnTo>
                <a:lnTo>
                  <a:pt x="499977" y="3339815"/>
                </a:lnTo>
                <a:lnTo>
                  <a:pt x="492110" y="3325862"/>
                </a:lnTo>
                <a:cubicBezTo>
                  <a:pt x="377697" y="3098385"/>
                  <a:pt x="302255" y="2841921"/>
                  <a:pt x="272564" y="2569952"/>
                </a:cubicBezTo>
                <a:lnTo>
                  <a:pt x="264000" y="2439649"/>
                </a:lnTo>
                <a:lnTo>
                  <a:pt x="230915" y="2427901"/>
                </a:lnTo>
                <a:lnTo>
                  <a:pt x="183875" y="2411703"/>
                </a:lnTo>
                <a:lnTo>
                  <a:pt x="136838" y="2395507"/>
                </a:lnTo>
                <a:lnTo>
                  <a:pt x="92651" y="2376366"/>
                </a:lnTo>
                <a:lnTo>
                  <a:pt x="57018" y="2355751"/>
                </a:lnTo>
                <a:lnTo>
                  <a:pt x="25657" y="2326304"/>
                </a:lnTo>
                <a:lnTo>
                  <a:pt x="7128" y="2290965"/>
                </a:lnTo>
                <a:lnTo>
                  <a:pt x="0" y="2254154"/>
                </a:lnTo>
                <a:lnTo>
                  <a:pt x="5703" y="2218817"/>
                </a:lnTo>
                <a:lnTo>
                  <a:pt x="18530" y="2186423"/>
                </a:lnTo>
                <a:lnTo>
                  <a:pt x="38486" y="2159919"/>
                </a:lnTo>
                <a:lnTo>
                  <a:pt x="62717" y="2133416"/>
                </a:lnTo>
                <a:lnTo>
                  <a:pt x="85523" y="2111330"/>
                </a:lnTo>
                <a:lnTo>
                  <a:pt x="104055" y="2093661"/>
                </a:lnTo>
                <a:lnTo>
                  <a:pt x="158220" y="2028875"/>
                </a:lnTo>
                <a:lnTo>
                  <a:pt x="215235" y="1969978"/>
                </a:lnTo>
                <a:lnTo>
                  <a:pt x="272251" y="1911081"/>
                </a:lnTo>
                <a:lnTo>
                  <a:pt x="296508" y="1882067"/>
                </a:lnTo>
                <a:lnTo>
                  <a:pt x="327525" y="1721004"/>
                </a:lnTo>
                <a:cubicBezTo>
                  <a:pt x="361820" y="1576253"/>
                  <a:pt x="407625" y="1437846"/>
                  <a:pt x="463426" y="1306911"/>
                </a:cubicBezTo>
                <a:lnTo>
                  <a:pt x="488916" y="1253511"/>
                </a:lnTo>
                <a:lnTo>
                  <a:pt x="490337" y="1214627"/>
                </a:lnTo>
                <a:lnTo>
                  <a:pt x="497464" y="1132171"/>
                </a:lnTo>
                <a:lnTo>
                  <a:pt x="577284" y="792042"/>
                </a:lnTo>
                <a:lnTo>
                  <a:pt x="627174" y="668359"/>
                </a:lnTo>
                <a:lnTo>
                  <a:pt x="687040" y="553511"/>
                </a:lnTo>
                <a:lnTo>
                  <a:pt x="756884" y="446024"/>
                </a:lnTo>
                <a:lnTo>
                  <a:pt x="836706" y="344427"/>
                </a:lnTo>
                <a:lnTo>
                  <a:pt x="925082" y="251665"/>
                </a:lnTo>
                <a:lnTo>
                  <a:pt x="1020581" y="166264"/>
                </a:lnTo>
                <a:lnTo>
                  <a:pt x="1124636" y="88226"/>
                </a:lnTo>
                <a:lnTo>
                  <a:pt x="1202454" y="38513"/>
                </a:lnTo>
                <a:lnTo>
                  <a:pt x="1155265" y="392849"/>
                </a:lnTo>
                <a:lnTo>
                  <a:pt x="1194663" y="360589"/>
                </a:lnTo>
                <a:cubicBezTo>
                  <a:pt x="1501132" y="132645"/>
                  <a:pt x="1856704" y="2329"/>
                  <a:pt x="2220518" y="3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ko-KR" altLang="en-US" sz="2701" dirty="0"/>
          </a:p>
        </p:txBody>
      </p:sp>
      <p:sp>
        <p:nvSpPr>
          <p:cNvPr id="289" name="Freeform: Shape 288">
            <a:extLst>
              <a:ext uri="{FF2B5EF4-FFF2-40B4-BE49-F238E27FC236}">
                <a16:creationId xmlns:a16="http://schemas.microsoft.com/office/drawing/2014/main" id="{9C0B081D-228E-4FEC-90BF-B0571FDA612B}"/>
              </a:ext>
            </a:extLst>
          </p:cNvPr>
          <p:cNvSpPr>
            <a:spLocks/>
          </p:cNvSpPr>
          <p:nvPr/>
        </p:nvSpPr>
        <p:spPr bwMode="auto">
          <a:xfrm rot="234009">
            <a:off x="8796978" y="1000913"/>
            <a:ext cx="2869724" cy="5380543"/>
          </a:xfrm>
          <a:custGeom>
            <a:avLst/>
            <a:gdLst>
              <a:gd name="connsiteX0" fmla="*/ 2160897 w 2549927"/>
              <a:gd name="connsiteY0" fmla="*/ 0 h 4780945"/>
              <a:gd name="connsiteX1" fmla="*/ 2224307 w 2549927"/>
              <a:gd name="connsiteY1" fmla="*/ 512 h 4780945"/>
              <a:gd name="connsiteX2" fmla="*/ 2549927 w 2549927"/>
              <a:gd name="connsiteY2" fmla="*/ 4776685 h 4780945"/>
              <a:gd name="connsiteX3" fmla="*/ 2464506 w 2549927"/>
              <a:gd name="connsiteY3" fmla="*/ 4780945 h 4780945"/>
              <a:gd name="connsiteX4" fmla="*/ 2262101 w 2549927"/>
              <a:gd name="connsiteY4" fmla="*/ 4778000 h 4780945"/>
              <a:gd name="connsiteX5" fmla="*/ 2065395 w 2549927"/>
              <a:gd name="connsiteY5" fmla="*/ 4758859 h 4780945"/>
              <a:gd name="connsiteX6" fmla="*/ 1871543 w 2549927"/>
              <a:gd name="connsiteY6" fmla="*/ 4724992 h 4780945"/>
              <a:gd name="connsiteX7" fmla="*/ 1862989 w 2549927"/>
              <a:gd name="connsiteY7" fmla="*/ 4676403 h 4780945"/>
              <a:gd name="connsiteX8" fmla="*/ 1853012 w 2549927"/>
              <a:gd name="connsiteY8" fmla="*/ 4620451 h 4780945"/>
              <a:gd name="connsiteX9" fmla="*/ 1840184 w 2549927"/>
              <a:gd name="connsiteY9" fmla="*/ 4552720 h 4780945"/>
              <a:gd name="connsiteX10" fmla="*/ 1830206 w 2549927"/>
              <a:gd name="connsiteY10" fmla="*/ 4480571 h 4780945"/>
              <a:gd name="connsiteX11" fmla="*/ 1815951 w 2549927"/>
              <a:gd name="connsiteY11" fmla="*/ 4402533 h 4780945"/>
              <a:gd name="connsiteX12" fmla="*/ 1801697 w 2549927"/>
              <a:gd name="connsiteY12" fmla="*/ 4323022 h 4780945"/>
              <a:gd name="connsiteX13" fmla="*/ 1786017 w 2549927"/>
              <a:gd name="connsiteY13" fmla="*/ 4244984 h 4780945"/>
              <a:gd name="connsiteX14" fmla="*/ 1767489 w 2549927"/>
              <a:gd name="connsiteY14" fmla="*/ 4169891 h 4780945"/>
              <a:gd name="connsiteX15" fmla="*/ 1748957 w 2549927"/>
              <a:gd name="connsiteY15" fmla="*/ 4097743 h 4780945"/>
              <a:gd name="connsiteX16" fmla="*/ 1726151 w 2549927"/>
              <a:gd name="connsiteY16" fmla="*/ 4034429 h 4780945"/>
              <a:gd name="connsiteX17" fmla="*/ 1701920 w 2549927"/>
              <a:gd name="connsiteY17" fmla="*/ 3979949 h 4780945"/>
              <a:gd name="connsiteX18" fmla="*/ 1676263 w 2549927"/>
              <a:gd name="connsiteY18" fmla="*/ 3937250 h 4780945"/>
              <a:gd name="connsiteX19" fmla="*/ 1647755 w 2549927"/>
              <a:gd name="connsiteY19" fmla="*/ 3910747 h 4780945"/>
              <a:gd name="connsiteX20" fmla="*/ 1616397 w 2549927"/>
              <a:gd name="connsiteY20" fmla="*/ 3897494 h 4780945"/>
              <a:gd name="connsiteX21" fmla="*/ 1580762 w 2549927"/>
              <a:gd name="connsiteY21" fmla="*/ 3891604 h 4780945"/>
              <a:gd name="connsiteX22" fmla="*/ 1539426 w 2549927"/>
              <a:gd name="connsiteY22" fmla="*/ 3894551 h 4780945"/>
              <a:gd name="connsiteX23" fmla="*/ 1498089 w 2549927"/>
              <a:gd name="connsiteY23" fmla="*/ 3900439 h 4780945"/>
              <a:gd name="connsiteX24" fmla="*/ 1459603 w 2549927"/>
              <a:gd name="connsiteY24" fmla="*/ 3910746 h 4780945"/>
              <a:gd name="connsiteX25" fmla="*/ 1422542 w 2549927"/>
              <a:gd name="connsiteY25" fmla="*/ 3921052 h 4780945"/>
              <a:gd name="connsiteX26" fmla="*/ 1388333 w 2549927"/>
              <a:gd name="connsiteY26" fmla="*/ 3931358 h 4780945"/>
              <a:gd name="connsiteX27" fmla="*/ 1362676 w 2549927"/>
              <a:gd name="connsiteY27" fmla="*/ 3940193 h 4780945"/>
              <a:gd name="connsiteX28" fmla="*/ 1301384 w 2549927"/>
              <a:gd name="connsiteY28" fmla="*/ 3960809 h 4780945"/>
              <a:gd name="connsiteX29" fmla="*/ 1231539 w 2549927"/>
              <a:gd name="connsiteY29" fmla="*/ 3979950 h 4780945"/>
              <a:gd name="connsiteX30" fmla="*/ 1153144 w 2549927"/>
              <a:gd name="connsiteY30" fmla="*/ 3996145 h 4780945"/>
              <a:gd name="connsiteX31" fmla="*/ 1070471 w 2549927"/>
              <a:gd name="connsiteY31" fmla="*/ 4006453 h 4780945"/>
              <a:gd name="connsiteX32" fmla="*/ 987798 w 2549927"/>
              <a:gd name="connsiteY32" fmla="*/ 4015289 h 4780945"/>
              <a:gd name="connsiteX33" fmla="*/ 903700 w 2549927"/>
              <a:gd name="connsiteY33" fmla="*/ 4018232 h 4780945"/>
              <a:gd name="connsiteX34" fmla="*/ 823877 w 2549927"/>
              <a:gd name="connsiteY34" fmla="*/ 4012343 h 4780945"/>
              <a:gd name="connsiteX35" fmla="*/ 748332 w 2549927"/>
              <a:gd name="connsiteY35" fmla="*/ 3999091 h 4780945"/>
              <a:gd name="connsiteX36" fmla="*/ 706996 w 2549927"/>
              <a:gd name="connsiteY36" fmla="*/ 3988785 h 4780945"/>
              <a:gd name="connsiteX37" fmla="*/ 665660 w 2549927"/>
              <a:gd name="connsiteY37" fmla="*/ 3969642 h 4780945"/>
              <a:gd name="connsiteX38" fmla="*/ 624322 w 2549927"/>
              <a:gd name="connsiteY38" fmla="*/ 3947556 h 4780945"/>
              <a:gd name="connsiteX39" fmla="*/ 588688 w 2549927"/>
              <a:gd name="connsiteY39" fmla="*/ 3921052 h 4780945"/>
              <a:gd name="connsiteX40" fmla="*/ 551629 w 2549927"/>
              <a:gd name="connsiteY40" fmla="*/ 3888658 h 4780945"/>
              <a:gd name="connsiteX41" fmla="*/ 523119 w 2549927"/>
              <a:gd name="connsiteY41" fmla="*/ 3854794 h 4780945"/>
              <a:gd name="connsiteX42" fmla="*/ 503163 w 2549927"/>
              <a:gd name="connsiteY42" fmla="*/ 3812095 h 4780945"/>
              <a:gd name="connsiteX43" fmla="*/ 487484 w 2549927"/>
              <a:gd name="connsiteY43" fmla="*/ 3763503 h 4780945"/>
              <a:gd name="connsiteX44" fmla="*/ 481783 w 2549927"/>
              <a:gd name="connsiteY44" fmla="*/ 3710497 h 4780945"/>
              <a:gd name="connsiteX45" fmla="*/ 487484 w 2549927"/>
              <a:gd name="connsiteY45" fmla="*/ 3651600 h 4780945"/>
              <a:gd name="connsiteX46" fmla="*/ 494612 w 2549927"/>
              <a:gd name="connsiteY46" fmla="*/ 3610371 h 4780945"/>
              <a:gd name="connsiteX47" fmla="*/ 504589 w 2549927"/>
              <a:gd name="connsiteY47" fmla="*/ 3564727 h 4780945"/>
              <a:gd name="connsiteX48" fmla="*/ 515994 w 2549927"/>
              <a:gd name="connsiteY48" fmla="*/ 3517609 h 4780945"/>
              <a:gd name="connsiteX49" fmla="*/ 520269 w 2549927"/>
              <a:gd name="connsiteY49" fmla="*/ 3471965 h 4780945"/>
              <a:gd name="connsiteX50" fmla="*/ 520269 w 2549927"/>
              <a:gd name="connsiteY50" fmla="*/ 3423375 h 4780945"/>
              <a:gd name="connsiteX51" fmla="*/ 507440 w 2549927"/>
              <a:gd name="connsiteY51" fmla="*/ 3380675 h 4780945"/>
              <a:gd name="connsiteX52" fmla="*/ 494612 w 2549927"/>
              <a:gd name="connsiteY52" fmla="*/ 3357115 h 4780945"/>
              <a:gd name="connsiteX53" fmla="*/ 471805 w 2549927"/>
              <a:gd name="connsiteY53" fmla="*/ 3335031 h 4780945"/>
              <a:gd name="connsiteX54" fmla="*/ 447574 w 2549927"/>
              <a:gd name="connsiteY54" fmla="*/ 3318833 h 4780945"/>
              <a:gd name="connsiteX55" fmla="*/ 421917 w 2549927"/>
              <a:gd name="connsiteY55" fmla="*/ 3305581 h 4780945"/>
              <a:gd name="connsiteX56" fmla="*/ 396260 w 2549927"/>
              <a:gd name="connsiteY56" fmla="*/ 3286439 h 4780945"/>
              <a:gd name="connsiteX57" fmla="*/ 376305 w 2549927"/>
              <a:gd name="connsiteY57" fmla="*/ 3265826 h 4780945"/>
              <a:gd name="connsiteX58" fmla="*/ 360624 w 2549927"/>
              <a:gd name="connsiteY58" fmla="*/ 3239322 h 4780945"/>
              <a:gd name="connsiteX59" fmla="*/ 354923 w 2549927"/>
              <a:gd name="connsiteY59" fmla="*/ 3209875 h 4780945"/>
              <a:gd name="connsiteX60" fmla="*/ 357774 w 2549927"/>
              <a:gd name="connsiteY60" fmla="*/ 3180425 h 4780945"/>
              <a:gd name="connsiteX61" fmla="*/ 367752 w 2549927"/>
              <a:gd name="connsiteY61" fmla="*/ 3152449 h 4780945"/>
              <a:gd name="connsiteX62" fmla="*/ 380580 w 2549927"/>
              <a:gd name="connsiteY62" fmla="*/ 3128890 h 4780945"/>
              <a:gd name="connsiteX63" fmla="*/ 389133 w 2549927"/>
              <a:gd name="connsiteY63" fmla="*/ 3105331 h 4780945"/>
              <a:gd name="connsiteX64" fmla="*/ 347796 w 2549927"/>
              <a:gd name="connsiteY64" fmla="*/ 3075885 h 4780945"/>
              <a:gd name="connsiteX65" fmla="*/ 319288 w 2549927"/>
              <a:gd name="connsiteY65" fmla="*/ 3046436 h 4780945"/>
              <a:gd name="connsiteX66" fmla="*/ 303609 w 2549927"/>
              <a:gd name="connsiteY66" fmla="*/ 3016987 h 4780945"/>
              <a:gd name="connsiteX67" fmla="*/ 300759 w 2549927"/>
              <a:gd name="connsiteY67" fmla="*/ 2984594 h 4780945"/>
              <a:gd name="connsiteX68" fmla="*/ 305034 w 2549927"/>
              <a:gd name="connsiteY68" fmla="*/ 2955147 h 4780945"/>
              <a:gd name="connsiteX69" fmla="*/ 316438 w 2549927"/>
              <a:gd name="connsiteY69" fmla="*/ 2922753 h 4780945"/>
              <a:gd name="connsiteX70" fmla="*/ 332117 w 2549927"/>
              <a:gd name="connsiteY70" fmla="*/ 2890359 h 4780945"/>
              <a:gd name="connsiteX71" fmla="*/ 349222 w 2549927"/>
              <a:gd name="connsiteY71" fmla="*/ 2857968 h 4780945"/>
              <a:gd name="connsiteX72" fmla="*/ 364902 w 2549927"/>
              <a:gd name="connsiteY72" fmla="*/ 2824099 h 4780945"/>
              <a:gd name="connsiteX73" fmla="*/ 380581 w 2549927"/>
              <a:gd name="connsiteY73" fmla="*/ 2791708 h 4780945"/>
              <a:gd name="connsiteX74" fmla="*/ 389132 w 2549927"/>
              <a:gd name="connsiteY74" fmla="*/ 2756371 h 4780945"/>
              <a:gd name="connsiteX75" fmla="*/ 360624 w 2549927"/>
              <a:gd name="connsiteY75" fmla="*/ 2729865 h 4780945"/>
              <a:gd name="connsiteX76" fmla="*/ 320713 w 2549927"/>
              <a:gd name="connsiteY76" fmla="*/ 2709252 h 4780945"/>
              <a:gd name="connsiteX77" fmla="*/ 276527 w 2549927"/>
              <a:gd name="connsiteY77" fmla="*/ 2690110 h 4780945"/>
              <a:gd name="connsiteX78" fmla="*/ 230914 w 2549927"/>
              <a:gd name="connsiteY78" fmla="*/ 2673914 h 4780945"/>
              <a:gd name="connsiteX79" fmla="*/ 183875 w 2549927"/>
              <a:gd name="connsiteY79" fmla="*/ 2657717 h 4780945"/>
              <a:gd name="connsiteX80" fmla="*/ 136838 w 2549927"/>
              <a:gd name="connsiteY80" fmla="*/ 2641521 h 4780945"/>
              <a:gd name="connsiteX81" fmla="*/ 92651 w 2549927"/>
              <a:gd name="connsiteY81" fmla="*/ 2622380 h 4780945"/>
              <a:gd name="connsiteX82" fmla="*/ 57018 w 2549927"/>
              <a:gd name="connsiteY82" fmla="*/ 2601764 h 4780945"/>
              <a:gd name="connsiteX83" fmla="*/ 25657 w 2549927"/>
              <a:gd name="connsiteY83" fmla="*/ 2572318 h 4780945"/>
              <a:gd name="connsiteX84" fmla="*/ 7128 w 2549927"/>
              <a:gd name="connsiteY84" fmla="*/ 2536979 h 4780945"/>
              <a:gd name="connsiteX85" fmla="*/ 0 w 2549927"/>
              <a:gd name="connsiteY85" fmla="*/ 2500168 h 4780945"/>
              <a:gd name="connsiteX86" fmla="*/ 5703 w 2549927"/>
              <a:gd name="connsiteY86" fmla="*/ 2464831 h 4780945"/>
              <a:gd name="connsiteX87" fmla="*/ 18529 w 2549927"/>
              <a:gd name="connsiteY87" fmla="*/ 2432437 h 4780945"/>
              <a:gd name="connsiteX88" fmla="*/ 38486 w 2549927"/>
              <a:gd name="connsiteY88" fmla="*/ 2405933 h 4780945"/>
              <a:gd name="connsiteX89" fmla="*/ 62716 w 2549927"/>
              <a:gd name="connsiteY89" fmla="*/ 2379430 h 4780945"/>
              <a:gd name="connsiteX90" fmla="*/ 85523 w 2549927"/>
              <a:gd name="connsiteY90" fmla="*/ 2357343 h 4780945"/>
              <a:gd name="connsiteX91" fmla="*/ 104055 w 2549927"/>
              <a:gd name="connsiteY91" fmla="*/ 2339675 h 4780945"/>
              <a:gd name="connsiteX92" fmla="*/ 158220 w 2549927"/>
              <a:gd name="connsiteY92" fmla="*/ 2274890 h 4780945"/>
              <a:gd name="connsiteX93" fmla="*/ 215235 w 2549927"/>
              <a:gd name="connsiteY93" fmla="*/ 2215992 h 4780945"/>
              <a:gd name="connsiteX94" fmla="*/ 272251 w 2549927"/>
              <a:gd name="connsiteY94" fmla="*/ 2157095 h 4780945"/>
              <a:gd name="connsiteX95" fmla="*/ 326415 w 2549927"/>
              <a:gd name="connsiteY95" fmla="*/ 2092307 h 4780945"/>
              <a:gd name="connsiteX96" fmla="*/ 377730 w 2549927"/>
              <a:gd name="connsiteY96" fmla="*/ 2028994 h 4780945"/>
              <a:gd name="connsiteX97" fmla="*/ 424767 w 2549927"/>
              <a:gd name="connsiteY97" fmla="*/ 1956846 h 4780945"/>
              <a:gd name="connsiteX98" fmla="*/ 463254 w 2549927"/>
              <a:gd name="connsiteY98" fmla="*/ 1878807 h 4780945"/>
              <a:gd name="connsiteX99" fmla="*/ 484633 w 2549927"/>
              <a:gd name="connsiteY99" fmla="*/ 1814020 h 4780945"/>
              <a:gd name="connsiteX100" fmla="*/ 491760 w 2549927"/>
              <a:gd name="connsiteY100" fmla="*/ 1750707 h 4780945"/>
              <a:gd name="connsiteX101" fmla="*/ 491761 w 2549927"/>
              <a:gd name="connsiteY101" fmla="*/ 1682976 h 4780945"/>
              <a:gd name="connsiteX102" fmla="*/ 490337 w 2549927"/>
              <a:gd name="connsiteY102" fmla="*/ 1610826 h 4780945"/>
              <a:gd name="connsiteX103" fmla="*/ 487484 w 2549927"/>
              <a:gd name="connsiteY103" fmla="*/ 1538679 h 4780945"/>
              <a:gd name="connsiteX104" fmla="*/ 490337 w 2549927"/>
              <a:gd name="connsiteY104" fmla="*/ 1460641 h 4780945"/>
              <a:gd name="connsiteX105" fmla="*/ 497464 w 2549927"/>
              <a:gd name="connsiteY105" fmla="*/ 1378185 h 4780945"/>
              <a:gd name="connsiteX106" fmla="*/ 577284 w 2549927"/>
              <a:gd name="connsiteY106" fmla="*/ 1038056 h 4780945"/>
              <a:gd name="connsiteX107" fmla="*/ 627174 w 2549927"/>
              <a:gd name="connsiteY107" fmla="*/ 914372 h 4780945"/>
              <a:gd name="connsiteX108" fmla="*/ 687040 w 2549927"/>
              <a:gd name="connsiteY108" fmla="*/ 799525 h 4780945"/>
              <a:gd name="connsiteX109" fmla="*/ 756884 w 2549927"/>
              <a:gd name="connsiteY109" fmla="*/ 692038 h 4780945"/>
              <a:gd name="connsiteX110" fmla="*/ 836706 w 2549927"/>
              <a:gd name="connsiteY110" fmla="*/ 590441 h 4780945"/>
              <a:gd name="connsiteX111" fmla="*/ 925082 w 2549927"/>
              <a:gd name="connsiteY111" fmla="*/ 497679 h 4780945"/>
              <a:gd name="connsiteX112" fmla="*/ 1020581 w 2549927"/>
              <a:gd name="connsiteY112" fmla="*/ 412278 h 4780945"/>
              <a:gd name="connsiteX113" fmla="*/ 1124636 w 2549927"/>
              <a:gd name="connsiteY113" fmla="*/ 334239 h 4780945"/>
              <a:gd name="connsiteX114" fmla="*/ 1232966 w 2549927"/>
              <a:gd name="connsiteY114" fmla="*/ 265035 h 4780945"/>
              <a:gd name="connsiteX115" fmla="*/ 1349849 w 2549927"/>
              <a:gd name="connsiteY115" fmla="*/ 203194 h 4780945"/>
              <a:gd name="connsiteX116" fmla="*/ 1469581 w 2549927"/>
              <a:gd name="connsiteY116" fmla="*/ 151659 h 4780945"/>
              <a:gd name="connsiteX117" fmla="*/ 1590740 w 2549927"/>
              <a:gd name="connsiteY117" fmla="*/ 106015 h 4780945"/>
              <a:gd name="connsiteX118" fmla="*/ 1998402 w 2549927"/>
              <a:gd name="connsiteY118" fmla="*/ 13253 h 4780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2549927" h="4780945">
                <a:moveTo>
                  <a:pt x="2160897" y="0"/>
                </a:moveTo>
                <a:lnTo>
                  <a:pt x="2224307" y="512"/>
                </a:lnTo>
                <a:lnTo>
                  <a:pt x="2549927" y="4776685"/>
                </a:lnTo>
                <a:lnTo>
                  <a:pt x="2464506" y="4780945"/>
                </a:lnTo>
                <a:lnTo>
                  <a:pt x="2262101" y="4778000"/>
                </a:lnTo>
                <a:lnTo>
                  <a:pt x="2065395" y="4758859"/>
                </a:lnTo>
                <a:lnTo>
                  <a:pt x="1871543" y="4724992"/>
                </a:lnTo>
                <a:lnTo>
                  <a:pt x="1862989" y="4676403"/>
                </a:lnTo>
                <a:lnTo>
                  <a:pt x="1853012" y="4620451"/>
                </a:lnTo>
                <a:lnTo>
                  <a:pt x="1840184" y="4552720"/>
                </a:lnTo>
                <a:lnTo>
                  <a:pt x="1830206" y="4480571"/>
                </a:lnTo>
                <a:lnTo>
                  <a:pt x="1815951" y="4402533"/>
                </a:lnTo>
                <a:lnTo>
                  <a:pt x="1801697" y="4323022"/>
                </a:lnTo>
                <a:lnTo>
                  <a:pt x="1786017" y="4244984"/>
                </a:lnTo>
                <a:lnTo>
                  <a:pt x="1767489" y="4169891"/>
                </a:lnTo>
                <a:lnTo>
                  <a:pt x="1748957" y="4097743"/>
                </a:lnTo>
                <a:lnTo>
                  <a:pt x="1726151" y="4034429"/>
                </a:lnTo>
                <a:lnTo>
                  <a:pt x="1701920" y="3979949"/>
                </a:lnTo>
                <a:lnTo>
                  <a:pt x="1676263" y="3937250"/>
                </a:lnTo>
                <a:lnTo>
                  <a:pt x="1647755" y="3910747"/>
                </a:lnTo>
                <a:lnTo>
                  <a:pt x="1616397" y="3897494"/>
                </a:lnTo>
                <a:lnTo>
                  <a:pt x="1580762" y="3891604"/>
                </a:lnTo>
                <a:lnTo>
                  <a:pt x="1539426" y="3894551"/>
                </a:lnTo>
                <a:lnTo>
                  <a:pt x="1498089" y="3900439"/>
                </a:lnTo>
                <a:lnTo>
                  <a:pt x="1459603" y="3910746"/>
                </a:lnTo>
                <a:lnTo>
                  <a:pt x="1422542" y="3921052"/>
                </a:lnTo>
                <a:lnTo>
                  <a:pt x="1388333" y="3931358"/>
                </a:lnTo>
                <a:lnTo>
                  <a:pt x="1362676" y="3940193"/>
                </a:lnTo>
                <a:lnTo>
                  <a:pt x="1301384" y="3960809"/>
                </a:lnTo>
                <a:lnTo>
                  <a:pt x="1231539" y="3979950"/>
                </a:lnTo>
                <a:lnTo>
                  <a:pt x="1153144" y="3996145"/>
                </a:lnTo>
                <a:lnTo>
                  <a:pt x="1070471" y="4006453"/>
                </a:lnTo>
                <a:lnTo>
                  <a:pt x="987798" y="4015289"/>
                </a:lnTo>
                <a:lnTo>
                  <a:pt x="903700" y="4018232"/>
                </a:lnTo>
                <a:lnTo>
                  <a:pt x="823877" y="4012343"/>
                </a:lnTo>
                <a:lnTo>
                  <a:pt x="748332" y="3999091"/>
                </a:lnTo>
                <a:lnTo>
                  <a:pt x="706996" y="3988785"/>
                </a:lnTo>
                <a:lnTo>
                  <a:pt x="665660" y="3969642"/>
                </a:lnTo>
                <a:lnTo>
                  <a:pt x="624322" y="3947556"/>
                </a:lnTo>
                <a:lnTo>
                  <a:pt x="588688" y="3921052"/>
                </a:lnTo>
                <a:lnTo>
                  <a:pt x="551629" y="3888658"/>
                </a:lnTo>
                <a:lnTo>
                  <a:pt x="523119" y="3854794"/>
                </a:lnTo>
                <a:lnTo>
                  <a:pt x="503163" y="3812095"/>
                </a:lnTo>
                <a:lnTo>
                  <a:pt x="487484" y="3763503"/>
                </a:lnTo>
                <a:lnTo>
                  <a:pt x="481783" y="3710497"/>
                </a:lnTo>
                <a:lnTo>
                  <a:pt x="487484" y="3651600"/>
                </a:lnTo>
                <a:lnTo>
                  <a:pt x="494612" y="3610371"/>
                </a:lnTo>
                <a:lnTo>
                  <a:pt x="504589" y="3564727"/>
                </a:lnTo>
                <a:lnTo>
                  <a:pt x="515994" y="3517609"/>
                </a:lnTo>
                <a:lnTo>
                  <a:pt x="520269" y="3471965"/>
                </a:lnTo>
                <a:lnTo>
                  <a:pt x="520269" y="3423375"/>
                </a:lnTo>
                <a:lnTo>
                  <a:pt x="507440" y="3380675"/>
                </a:lnTo>
                <a:lnTo>
                  <a:pt x="494612" y="3357115"/>
                </a:lnTo>
                <a:lnTo>
                  <a:pt x="471805" y="3335031"/>
                </a:lnTo>
                <a:lnTo>
                  <a:pt x="447574" y="3318833"/>
                </a:lnTo>
                <a:lnTo>
                  <a:pt x="421917" y="3305581"/>
                </a:lnTo>
                <a:lnTo>
                  <a:pt x="396260" y="3286439"/>
                </a:lnTo>
                <a:lnTo>
                  <a:pt x="376305" y="3265826"/>
                </a:lnTo>
                <a:lnTo>
                  <a:pt x="360624" y="3239322"/>
                </a:lnTo>
                <a:lnTo>
                  <a:pt x="354923" y="3209875"/>
                </a:lnTo>
                <a:lnTo>
                  <a:pt x="357774" y="3180425"/>
                </a:lnTo>
                <a:lnTo>
                  <a:pt x="367752" y="3152449"/>
                </a:lnTo>
                <a:lnTo>
                  <a:pt x="380580" y="3128890"/>
                </a:lnTo>
                <a:lnTo>
                  <a:pt x="389133" y="3105331"/>
                </a:lnTo>
                <a:lnTo>
                  <a:pt x="347796" y="3075885"/>
                </a:lnTo>
                <a:lnTo>
                  <a:pt x="319288" y="3046436"/>
                </a:lnTo>
                <a:lnTo>
                  <a:pt x="303609" y="3016987"/>
                </a:lnTo>
                <a:lnTo>
                  <a:pt x="300759" y="2984594"/>
                </a:lnTo>
                <a:lnTo>
                  <a:pt x="305034" y="2955147"/>
                </a:lnTo>
                <a:lnTo>
                  <a:pt x="316438" y="2922753"/>
                </a:lnTo>
                <a:lnTo>
                  <a:pt x="332117" y="2890359"/>
                </a:lnTo>
                <a:lnTo>
                  <a:pt x="349222" y="2857968"/>
                </a:lnTo>
                <a:lnTo>
                  <a:pt x="364902" y="2824099"/>
                </a:lnTo>
                <a:lnTo>
                  <a:pt x="380581" y="2791708"/>
                </a:lnTo>
                <a:lnTo>
                  <a:pt x="389132" y="2756371"/>
                </a:lnTo>
                <a:lnTo>
                  <a:pt x="360624" y="2729865"/>
                </a:lnTo>
                <a:lnTo>
                  <a:pt x="320713" y="2709252"/>
                </a:lnTo>
                <a:lnTo>
                  <a:pt x="276527" y="2690110"/>
                </a:lnTo>
                <a:lnTo>
                  <a:pt x="230914" y="2673914"/>
                </a:lnTo>
                <a:lnTo>
                  <a:pt x="183875" y="2657717"/>
                </a:lnTo>
                <a:lnTo>
                  <a:pt x="136838" y="2641521"/>
                </a:lnTo>
                <a:lnTo>
                  <a:pt x="92651" y="2622380"/>
                </a:lnTo>
                <a:lnTo>
                  <a:pt x="57018" y="2601764"/>
                </a:lnTo>
                <a:lnTo>
                  <a:pt x="25657" y="2572318"/>
                </a:lnTo>
                <a:lnTo>
                  <a:pt x="7128" y="2536979"/>
                </a:lnTo>
                <a:lnTo>
                  <a:pt x="0" y="2500168"/>
                </a:lnTo>
                <a:lnTo>
                  <a:pt x="5703" y="2464831"/>
                </a:lnTo>
                <a:lnTo>
                  <a:pt x="18529" y="2432437"/>
                </a:lnTo>
                <a:lnTo>
                  <a:pt x="38486" y="2405933"/>
                </a:lnTo>
                <a:lnTo>
                  <a:pt x="62716" y="2379430"/>
                </a:lnTo>
                <a:lnTo>
                  <a:pt x="85523" y="2357343"/>
                </a:lnTo>
                <a:lnTo>
                  <a:pt x="104055" y="2339675"/>
                </a:lnTo>
                <a:lnTo>
                  <a:pt x="158220" y="2274890"/>
                </a:lnTo>
                <a:lnTo>
                  <a:pt x="215235" y="2215992"/>
                </a:lnTo>
                <a:lnTo>
                  <a:pt x="272251" y="2157095"/>
                </a:lnTo>
                <a:lnTo>
                  <a:pt x="326415" y="2092307"/>
                </a:lnTo>
                <a:lnTo>
                  <a:pt x="377730" y="2028994"/>
                </a:lnTo>
                <a:lnTo>
                  <a:pt x="424767" y="1956846"/>
                </a:lnTo>
                <a:lnTo>
                  <a:pt x="463254" y="1878807"/>
                </a:lnTo>
                <a:lnTo>
                  <a:pt x="484633" y="1814020"/>
                </a:lnTo>
                <a:lnTo>
                  <a:pt x="491760" y="1750707"/>
                </a:lnTo>
                <a:lnTo>
                  <a:pt x="491761" y="1682976"/>
                </a:lnTo>
                <a:lnTo>
                  <a:pt x="490337" y="1610826"/>
                </a:lnTo>
                <a:lnTo>
                  <a:pt x="487484" y="1538679"/>
                </a:lnTo>
                <a:lnTo>
                  <a:pt x="490337" y="1460641"/>
                </a:lnTo>
                <a:lnTo>
                  <a:pt x="497464" y="1378185"/>
                </a:lnTo>
                <a:lnTo>
                  <a:pt x="577284" y="1038056"/>
                </a:lnTo>
                <a:lnTo>
                  <a:pt x="627174" y="914372"/>
                </a:lnTo>
                <a:lnTo>
                  <a:pt x="687040" y="799525"/>
                </a:lnTo>
                <a:lnTo>
                  <a:pt x="756884" y="692038"/>
                </a:lnTo>
                <a:lnTo>
                  <a:pt x="836706" y="590441"/>
                </a:lnTo>
                <a:lnTo>
                  <a:pt x="925082" y="497679"/>
                </a:lnTo>
                <a:lnTo>
                  <a:pt x="1020581" y="412278"/>
                </a:lnTo>
                <a:lnTo>
                  <a:pt x="1124636" y="334239"/>
                </a:lnTo>
                <a:lnTo>
                  <a:pt x="1232966" y="265035"/>
                </a:lnTo>
                <a:lnTo>
                  <a:pt x="1349849" y="203194"/>
                </a:lnTo>
                <a:lnTo>
                  <a:pt x="1469581" y="151659"/>
                </a:lnTo>
                <a:lnTo>
                  <a:pt x="1590740" y="106015"/>
                </a:lnTo>
                <a:lnTo>
                  <a:pt x="1998402" y="13253"/>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ko-KR" altLang="en-US" sz="2701" dirty="0"/>
          </a:p>
        </p:txBody>
      </p:sp>
      <p:pic>
        <p:nvPicPr>
          <p:cNvPr id="281" name="Graphic 280">
            <a:extLst>
              <a:ext uri="{FF2B5EF4-FFF2-40B4-BE49-F238E27FC236}">
                <a16:creationId xmlns:a16="http://schemas.microsoft.com/office/drawing/2014/main" id="{DA5A7F31-26FF-4F80-B611-A4DE258263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9386" y="5309032"/>
            <a:ext cx="3648588" cy="781840"/>
          </a:xfrm>
          <a:prstGeom prst="rect">
            <a:avLst/>
          </a:prstGeom>
        </p:spPr>
      </p:pic>
      <p:sp>
        <p:nvSpPr>
          <p:cNvPr id="294" name="Plus Sign 293">
            <a:extLst>
              <a:ext uri="{FF2B5EF4-FFF2-40B4-BE49-F238E27FC236}">
                <a16:creationId xmlns:a16="http://schemas.microsoft.com/office/drawing/2014/main" id="{E6A53C31-13EC-4A82-92D1-525B0EA3A6ED}"/>
              </a:ext>
            </a:extLst>
          </p:cNvPr>
          <p:cNvSpPr/>
          <p:nvPr/>
        </p:nvSpPr>
        <p:spPr>
          <a:xfrm>
            <a:off x="9528169" y="2586099"/>
            <a:ext cx="1944598" cy="1944598"/>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3" name="Freeform: Shape 522">
            <a:extLst>
              <a:ext uri="{FF2B5EF4-FFF2-40B4-BE49-F238E27FC236}">
                <a16:creationId xmlns:a16="http://schemas.microsoft.com/office/drawing/2014/main" id="{44253939-EDB4-4303-BD23-104C3242C9EF}"/>
              </a:ext>
            </a:extLst>
          </p:cNvPr>
          <p:cNvSpPr/>
          <p:nvPr/>
        </p:nvSpPr>
        <p:spPr>
          <a:xfrm>
            <a:off x="10491677" y="2055738"/>
            <a:ext cx="1120091" cy="1316703"/>
          </a:xfrm>
          <a:custGeom>
            <a:avLst/>
            <a:gdLst>
              <a:gd name="connsiteX0" fmla="*/ 472166 w 1120091"/>
              <a:gd name="connsiteY0" fmla="*/ 1283935 h 1316703"/>
              <a:gd name="connsiteX1" fmla="*/ 488551 w 1120091"/>
              <a:gd name="connsiteY1" fmla="*/ 1300318 h 1316703"/>
              <a:gd name="connsiteX2" fmla="*/ 472166 w 1120091"/>
              <a:gd name="connsiteY2" fmla="*/ 1316703 h 1316703"/>
              <a:gd name="connsiteX3" fmla="*/ 455782 w 1120091"/>
              <a:gd name="connsiteY3" fmla="*/ 1300318 h 1316703"/>
              <a:gd name="connsiteX4" fmla="*/ 472166 w 1120091"/>
              <a:gd name="connsiteY4" fmla="*/ 1283935 h 1316703"/>
              <a:gd name="connsiteX5" fmla="*/ 731336 w 1120091"/>
              <a:gd name="connsiteY5" fmla="*/ 1270530 h 1316703"/>
              <a:gd name="connsiteX6" fmla="*/ 753679 w 1120091"/>
              <a:gd name="connsiteY6" fmla="*/ 1292871 h 1316703"/>
              <a:gd name="connsiteX7" fmla="*/ 731336 w 1120091"/>
              <a:gd name="connsiteY7" fmla="*/ 1315214 h 1316703"/>
              <a:gd name="connsiteX8" fmla="*/ 708994 w 1120091"/>
              <a:gd name="connsiteY8" fmla="*/ 1292871 h 1316703"/>
              <a:gd name="connsiteX9" fmla="*/ 731336 w 1120091"/>
              <a:gd name="connsiteY9" fmla="*/ 1270530 h 1316703"/>
              <a:gd name="connsiteX10" fmla="*/ 484083 w 1120091"/>
              <a:gd name="connsiteY10" fmla="*/ 1225846 h 1316703"/>
              <a:gd name="connsiteX11" fmla="*/ 495999 w 1120091"/>
              <a:gd name="connsiteY11" fmla="*/ 1237761 h 1316703"/>
              <a:gd name="connsiteX12" fmla="*/ 484083 w 1120091"/>
              <a:gd name="connsiteY12" fmla="*/ 1249677 h 1316703"/>
              <a:gd name="connsiteX13" fmla="*/ 472167 w 1120091"/>
              <a:gd name="connsiteY13" fmla="*/ 1237761 h 1316703"/>
              <a:gd name="connsiteX14" fmla="*/ 484083 w 1120091"/>
              <a:gd name="connsiteY14" fmla="*/ 1225846 h 1316703"/>
              <a:gd name="connsiteX15" fmla="*/ 1024765 w 1120091"/>
              <a:gd name="connsiteY15" fmla="*/ 1142435 h 1316703"/>
              <a:gd name="connsiteX16" fmla="*/ 1033702 w 1120091"/>
              <a:gd name="connsiteY16" fmla="*/ 1151372 h 1316703"/>
              <a:gd name="connsiteX17" fmla="*/ 1024765 w 1120091"/>
              <a:gd name="connsiteY17" fmla="*/ 1160309 h 1316703"/>
              <a:gd name="connsiteX18" fmla="*/ 1015828 w 1120091"/>
              <a:gd name="connsiteY18" fmla="*/ 1151372 h 1316703"/>
              <a:gd name="connsiteX19" fmla="*/ 1024765 w 1120091"/>
              <a:gd name="connsiteY19" fmla="*/ 1142435 h 1316703"/>
              <a:gd name="connsiteX20" fmla="*/ 355988 w 1120091"/>
              <a:gd name="connsiteY20" fmla="*/ 1132007 h 1316703"/>
              <a:gd name="connsiteX21" fmla="*/ 397694 w 1120091"/>
              <a:gd name="connsiteY21" fmla="*/ 1173712 h 1316703"/>
              <a:gd name="connsiteX22" fmla="*/ 355988 w 1120091"/>
              <a:gd name="connsiteY22" fmla="*/ 1215418 h 1316703"/>
              <a:gd name="connsiteX23" fmla="*/ 314283 w 1120091"/>
              <a:gd name="connsiteY23" fmla="*/ 1173712 h 1316703"/>
              <a:gd name="connsiteX24" fmla="*/ 355988 w 1120091"/>
              <a:gd name="connsiteY24" fmla="*/ 1132007 h 1316703"/>
              <a:gd name="connsiteX25" fmla="*/ 181718 w 1120091"/>
              <a:gd name="connsiteY25" fmla="*/ 1117113 h 1316703"/>
              <a:gd name="connsiteX26" fmla="*/ 207040 w 1120091"/>
              <a:gd name="connsiteY26" fmla="*/ 1142433 h 1316703"/>
              <a:gd name="connsiteX27" fmla="*/ 181718 w 1120091"/>
              <a:gd name="connsiteY27" fmla="*/ 1167755 h 1316703"/>
              <a:gd name="connsiteX28" fmla="*/ 156397 w 1120091"/>
              <a:gd name="connsiteY28" fmla="*/ 1142433 h 1316703"/>
              <a:gd name="connsiteX29" fmla="*/ 181718 w 1120091"/>
              <a:gd name="connsiteY29" fmla="*/ 1117113 h 1316703"/>
              <a:gd name="connsiteX30" fmla="*/ 786447 w 1120091"/>
              <a:gd name="connsiteY30" fmla="*/ 1114134 h 1316703"/>
              <a:gd name="connsiteX31" fmla="*/ 823685 w 1120091"/>
              <a:gd name="connsiteY31" fmla="*/ 1151370 h 1316703"/>
              <a:gd name="connsiteX32" fmla="*/ 786447 w 1120091"/>
              <a:gd name="connsiteY32" fmla="*/ 1188608 h 1316703"/>
              <a:gd name="connsiteX33" fmla="*/ 749211 w 1120091"/>
              <a:gd name="connsiteY33" fmla="*/ 1151370 h 1316703"/>
              <a:gd name="connsiteX34" fmla="*/ 786447 w 1120091"/>
              <a:gd name="connsiteY34" fmla="*/ 1114134 h 1316703"/>
              <a:gd name="connsiteX35" fmla="*/ 485572 w 1120091"/>
              <a:gd name="connsiteY35" fmla="*/ 1100729 h 1316703"/>
              <a:gd name="connsiteX36" fmla="*/ 524299 w 1120091"/>
              <a:gd name="connsiteY36" fmla="*/ 1139455 h 1316703"/>
              <a:gd name="connsiteX37" fmla="*/ 485572 w 1120091"/>
              <a:gd name="connsiteY37" fmla="*/ 1178182 h 1316703"/>
              <a:gd name="connsiteX38" fmla="*/ 446846 w 1120091"/>
              <a:gd name="connsiteY38" fmla="*/ 1139455 h 1316703"/>
              <a:gd name="connsiteX39" fmla="*/ 485572 w 1120091"/>
              <a:gd name="connsiteY39" fmla="*/ 1100729 h 1316703"/>
              <a:gd name="connsiteX40" fmla="*/ 1038169 w 1120091"/>
              <a:gd name="connsiteY40" fmla="*/ 1085834 h 1316703"/>
              <a:gd name="connsiteX41" fmla="*/ 1054554 w 1120091"/>
              <a:gd name="connsiteY41" fmla="*/ 1102217 h 1316703"/>
              <a:gd name="connsiteX42" fmla="*/ 1038169 w 1120091"/>
              <a:gd name="connsiteY42" fmla="*/ 1118602 h 1316703"/>
              <a:gd name="connsiteX43" fmla="*/ 1021785 w 1120091"/>
              <a:gd name="connsiteY43" fmla="*/ 1102217 h 1316703"/>
              <a:gd name="connsiteX44" fmla="*/ 1038169 w 1120091"/>
              <a:gd name="connsiteY44" fmla="*/ 1085834 h 1316703"/>
              <a:gd name="connsiteX45" fmla="*/ 445355 w 1120091"/>
              <a:gd name="connsiteY45" fmla="*/ 1060512 h 1316703"/>
              <a:gd name="connsiteX46" fmla="*/ 467698 w 1120091"/>
              <a:gd name="connsiteY46" fmla="*/ 1082853 h 1316703"/>
              <a:gd name="connsiteX47" fmla="*/ 445355 w 1120091"/>
              <a:gd name="connsiteY47" fmla="*/ 1105196 h 1316703"/>
              <a:gd name="connsiteX48" fmla="*/ 423013 w 1120091"/>
              <a:gd name="connsiteY48" fmla="*/ 1082853 h 1316703"/>
              <a:gd name="connsiteX49" fmla="*/ 445355 w 1120091"/>
              <a:gd name="connsiteY49" fmla="*/ 1060512 h 1316703"/>
              <a:gd name="connsiteX50" fmla="*/ 278535 w 1120091"/>
              <a:gd name="connsiteY50" fmla="*/ 1009870 h 1316703"/>
              <a:gd name="connsiteX51" fmla="*/ 287472 w 1120091"/>
              <a:gd name="connsiteY51" fmla="*/ 1018807 h 1316703"/>
              <a:gd name="connsiteX52" fmla="*/ 278535 w 1120091"/>
              <a:gd name="connsiteY52" fmla="*/ 1027744 h 1316703"/>
              <a:gd name="connsiteX53" fmla="*/ 269598 w 1120091"/>
              <a:gd name="connsiteY53" fmla="*/ 1018807 h 1316703"/>
              <a:gd name="connsiteX54" fmla="*/ 278535 w 1120091"/>
              <a:gd name="connsiteY54" fmla="*/ 1009870 h 1316703"/>
              <a:gd name="connsiteX55" fmla="*/ 241297 w 1120091"/>
              <a:gd name="connsiteY55" fmla="*/ 994975 h 1316703"/>
              <a:gd name="connsiteX56" fmla="*/ 266619 w 1120091"/>
              <a:gd name="connsiteY56" fmla="*/ 1020295 h 1316703"/>
              <a:gd name="connsiteX57" fmla="*/ 241297 w 1120091"/>
              <a:gd name="connsiteY57" fmla="*/ 1045617 h 1316703"/>
              <a:gd name="connsiteX58" fmla="*/ 215976 w 1120091"/>
              <a:gd name="connsiteY58" fmla="*/ 1020295 h 1316703"/>
              <a:gd name="connsiteX59" fmla="*/ 241297 w 1120091"/>
              <a:gd name="connsiteY59" fmla="*/ 994975 h 1316703"/>
              <a:gd name="connsiteX60" fmla="*/ 719420 w 1120091"/>
              <a:gd name="connsiteY60" fmla="*/ 929438 h 1316703"/>
              <a:gd name="connsiteX61" fmla="*/ 743252 w 1120091"/>
              <a:gd name="connsiteY61" fmla="*/ 948800 h 1316703"/>
              <a:gd name="connsiteX62" fmla="*/ 753679 w 1120091"/>
              <a:gd name="connsiteY62" fmla="*/ 947311 h 1316703"/>
              <a:gd name="connsiteX63" fmla="*/ 795385 w 1120091"/>
              <a:gd name="connsiteY63" fmla="*/ 989017 h 1316703"/>
              <a:gd name="connsiteX64" fmla="*/ 753679 w 1120091"/>
              <a:gd name="connsiteY64" fmla="*/ 1030722 h 1316703"/>
              <a:gd name="connsiteX65" fmla="*/ 740273 w 1120091"/>
              <a:gd name="connsiteY65" fmla="*/ 1027743 h 1316703"/>
              <a:gd name="connsiteX66" fmla="*/ 692609 w 1120091"/>
              <a:gd name="connsiteY66" fmla="*/ 1066470 h 1316703"/>
              <a:gd name="connsiteX67" fmla="*/ 686652 w 1120091"/>
              <a:gd name="connsiteY67" fmla="*/ 1066470 h 1316703"/>
              <a:gd name="connsiteX68" fmla="*/ 688142 w 1120091"/>
              <a:gd name="connsiteY68" fmla="*/ 1078386 h 1316703"/>
              <a:gd name="connsiteX69" fmla="*/ 686652 w 1120091"/>
              <a:gd name="connsiteY69" fmla="*/ 1091790 h 1316703"/>
              <a:gd name="connsiteX70" fmla="*/ 698567 w 1120091"/>
              <a:gd name="connsiteY70" fmla="*/ 1124559 h 1316703"/>
              <a:gd name="connsiteX71" fmla="*/ 662820 w 1120091"/>
              <a:gd name="connsiteY71" fmla="*/ 1175201 h 1316703"/>
              <a:gd name="connsiteX72" fmla="*/ 667289 w 1120091"/>
              <a:gd name="connsiteY72" fmla="*/ 1188607 h 1316703"/>
              <a:gd name="connsiteX73" fmla="*/ 643457 w 1120091"/>
              <a:gd name="connsiteY73" fmla="*/ 1212439 h 1316703"/>
              <a:gd name="connsiteX74" fmla="*/ 619626 w 1120091"/>
              <a:gd name="connsiteY74" fmla="*/ 1188607 h 1316703"/>
              <a:gd name="connsiteX75" fmla="*/ 622605 w 1120091"/>
              <a:gd name="connsiteY75" fmla="*/ 1175201 h 1316703"/>
              <a:gd name="connsiteX76" fmla="*/ 589836 w 1120091"/>
              <a:gd name="connsiteY76" fmla="*/ 1137965 h 1316703"/>
              <a:gd name="connsiteX77" fmla="*/ 566004 w 1120091"/>
              <a:gd name="connsiteY77" fmla="*/ 1111154 h 1316703"/>
              <a:gd name="connsiteX78" fmla="*/ 554088 w 1120091"/>
              <a:gd name="connsiteY78" fmla="*/ 1115622 h 1316703"/>
              <a:gd name="connsiteX79" fmla="*/ 536215 w 1120091"/>
              <a:gd name="connsiteY79" fmla="*/ 1097748 h 1316703"/>
              <a:gd name="connsiteX80" fmla="*/ 554088 w 1120091"/>
              <a:gd name="connsiteY80" fmla="*/ 1079874 h 1316703"/>
              <a:gd name="connsiteX81" fmla="*/ 563025 w 1120091"/>
              <a:gd name="connsiteY81" fmla="*/ 1082853 h 1316703"/>
              <a:gd name="connsiteX82" fmla="*/ 563025 w 1120091"/>
              <a:gd name="connsiteY82" fmla="*/ 1076895 h 1316703"/>
              <a:gd name="connsiteX83" fmla="*/ 586857 w 1120091"/>
              <a:gd name="connsiteY83" fmla="*/ 1029232 h 1316703"/>
              <a:gd name="connsiteX84" fmla="*/ 574941 w 1120091"/>
              <a:gd name="connsiteY84" fmla="*/ 997954 h 1316703"/>
              <a:gd name="connsiteX85" fmla="*/ 624093 w 1120091"/>
              <a:gd name="connsiteY85" fmla="*/ 948800 h 1316703"/>
              <a:gd name="connsiteX86" fmla="*/ 667289 w 1120091"/>
              <a:gd name="connsiteY86" fmla="*/ 975611 h 1316703"/>
              <a:gd name="connsiteX87" fmla="*/ 691121 w 1120091"/>
              <a:gd name="connsiteY87" fmla="*/ 969653 h 1316703"/>
              <a:gd name="connsiteX88" fmla="*/ 700058 w 1120091"/>
              <a:gd name="connsiteY88" fmla="*/ 971143 h 1316703"/>
              <a:gd name="connsiteX89" fmla="*/ 694100 w 1120091"/>
              <a:gd name="connsiteY89" fmla="*/ 954758 h 1316703"/>
              <a:gd name="connsiteX90" fmla="*/ 719420 w 1120091"/>
              <a:gd name="connsiteY90" fmla="*/ 929438 h 1316703"/>
              <a:gd name="connsiteX91" fmla="*/ 458761 w 1120091"/>
              <a:gd name="connsiteY91" fmla="*/ 926459 h 1316703"/>
              <a:gd name="connsiteX92" fmla="*/ 479613 w 1120091"/>
              <a:gd name="connsiteY92" fmla="*/ 935395 h 1316703"/>
              <a:gd name="connsiteX93" fmla="*/ 481104 w 1120091"/>
              <a:gd name="connsiteY93" fmla="*/ 935395 h 1316703"/>
              <a:gd name="connsiteX94" fmla="*/ 512382 w 1120091"/>
              <a:gd name="connsiteY94" fmla="*/ 966674 h 1316703"/>
              <a:gd name="connsiteX95" fmla="*/ 510893 w 1120091"/>
              <a:gd name="connsiteY95" fmla="*/ 977101 h 1316703"/>
              <a:gd name="connsiteX96" fmla="*/ 555578 w 1120091"/>
              <a:gd name="connsiteY96" fmla="*/ 1021785 h 1316703"/>
              <a:gd name="connsiteX97" fmla="*/ 510893 w 1120091"/>
              <a:gd name="connsiteY97" fmla="*/ 1066470 h 1316703"/>
              <a:gd name="connsiteX98" fmla="*/ 466209 w 1120091"/>
              <a:gd name="connsiteY98" fmla="*/ 1021785 h 1316703"/>
              <a:gd name="connsiteX99" fmla="*/ 473656 w 1120091"/>
              <a:gd name="connsiteY99" fmla="*/ 997954 h 1316703"/>
              <a:gd name="connsiteX100" fmla="*/ 454293 w 1120091"/>
              <a:gd name="connsiteY100" fmla="*/ 983059 h 1316703"/>
              <a:gd name="connsiteX101" fmla="*/ 430461 w 1120091"/>
              <a:gd name="connsiteY101" fmla="*/ 954758 h 1316703"/>
              <a:gd name="connsiteX102" fmla="*/ 458761 w 1120091"/>
              <a:gd name="connsiteY102" fmla="*/ 926459 h 1316703"/>
              <a:gd name="connsiteX103" fmla="*/ 591326 w 1120091"/>
              <a:gd name="connsiteY103" fmla="*/ 911564 h 1316703"/>
              <a:gd name="connsiteX104" fmla="*/ 609200 w 1120091"/>
              <a:gd name="connsiteY104" fmla="*/ 929437 h 1316703"/>
              <a:gd name="connsiteX105" fmla="*/ 591326 w 1120091"/>
              <a:gd name="connsiteY105" fmla="*/ 947311 h 1316703"/>
              <a:gd name="connsiteX106" fmla="*/ 573452 w 1120091"/>
              <a:gd name="connsiteY106" fmla="*/ 929437 h 1316703"/>
              <a:gd name="connsiteX107" fmla="*/ 591326 w 1120091"/>
              <a:gd name="connsiteY107" fmla="*/ 911564 h 1316703"/>
              <a:gd name="connsiteX108" fmla="*/ 924968 w 1120091"/>
              <a:gd name="connsiteY108" fmla="*/ 886244 h 1316703"/>
              <a:gd name="connsiteX109" fmla="*/ 941353 w 1120091"/>
              <a:gd name="connsiteY109" fmla="*/ 902627 h 1316703"/>
              <a:gd name="connsiteX110" fmla="*/ 924968 w 1120091"/>
              <a:gd name="connsiteY110" fmla="*/ 919012 h 1316703"/>
              <a:gd name="connsiteX111" fmla="*/ 908584 w 1120091"/>
              <a:gd name="connsiteY111" fmla="*/ 902627 h 1316703"/>
              <a:gd name="connsiteX112" fmla="*/ 924968 w 1120091"/>
              <a:gd name="connsiteY112" fmla="*/ 886244 h 1316703"/>
              <a:gd name="connsiteX113" fmla="*/ 232360 w 1120091"/>
              <a:gd name="connsiteY113" fmla="*/ 875817 h 1316703"/>
              <a:gd name="connsiteX114" fmla="*/ 256192 w 1120091"/>
              <a:gd name="connsiteY114" fmla="*/ 899648 h 1316703"/>
              <a:gd name="connsiteX115" fmla="*/ 232360 w 1120091"/>
              <a:gd name="connsiteY115" fmla="*/ 923480 h 1316703"/>
              <a:gd name="connsiteX116" fmla="*/ 208528 w 1120091"/>
              <a:gd name="connsiteY116" fmla="*/ 899648 h 1316703"/>
              <a:gd name="connsiteX117" fmla="*/ 232360 w 1120091"/>
              <a:gd name="connsiteY117" fmla="*/ 875817 h 1316703"/>
              <a:gd name="connsiteX118" fmla="*/ 22342 w 1120091"/>
              <a:gd name="connsiteY118" fmla="*/ 859433 h 1316703"/>
              <a:gd name="connsiteX119" fmla="*/ 44685 w 1120091"/>
              <a:gd name="connsiteY119" fmla="*/ 881774 h 1316703"/>
              <a:gd name="connsiteX120" fmla="*/ 22342 w 1120091"/>
              <a:gd name="connsiteY120" fmla="*/ 904117 h 1316703"/>
              <a:gd name="connsiteX121" fmla="*/ 0 w 1120091"/>
              <a:gd name="connsiteY121" fmla="*/ 881774 h 1316703"/>
              <a:gd name="connsiteX122" fmla="*/ 22342 w 1120091"/>
              <a:gd name="connsiteY122" fmla="*/ 859433 h 1316703"/>
              <a:gd name="connsiteX123" fmla="*/ 817726 w 1120091"/>
              <a:gd name="connsiteY123" fmla="*/ 846027 h 1316703"/>
              <a:gd name="connsiteX124" fmla="*/ 844537 w 1120091"/>
              <a:gd name="connsiteY124" fmla="*/ 874326 h 1316703"/>
              <a:gd name="connsiteX125" fmla="*/ 841558 w 1120091"/>
              <a:gd name="connsiteY125" fmla="*/ 887732 h 1316703"/>
              <a:gd name="connsiteX126" fmla="*/ 863901 w 1120091"/>
              <a:gd name="connsiteY126" fmla="*/ 907095 h 1316703"/>
              <a:gd name="connsiteX127" fmla="*/ 874327 w 1120091"/>
              <a:gd name="connsiteY127" fmla="*/ 902627 h 1316703"/>
              <a:gd name="connsiteX128" fmla="*/ 890712 w 1120091"/>
              <a:gd name="connsiteY128" fmla="*/ 919010 h 1316703"/>
              <a:gd name="connsiteX129" fmla="*/ 874327 w 1120091"/>
              <a:gd name="connsiteY129" fmla="*/ 935395 h 1316703"/>
              <a:gd name="connsiteX130" fmla="*/ 863901 w 1120091"/>
              <a:gd name="connsiteY130" fmla="*/ 930926 h 1316703"/>
              <a:gd name="connsiteX131" fmla="*/ 857943 w 1120091"/>
              <a:gd name="connsiteY131" fmla="*/ 941353 h 1316703"/>
              <a:gd name="connsiteX132" fmla="*/ 857943 w 1120091"/>
              <a:gd name="connsiteY132" fmla="*/ 947311 h 1316703"/>
              <a:gd name="connsiteX133" fmla="*/ 823684 w 1120091"/>
              <a:gd name="connsiteY133" fmla="*/ 981569 h 1316703"/>
              <a:gd name="connsiteX134" fmla="*/ 789427 w 1120091"/>
              <a:gd name="connsiteY134" fmla="*/ 947311 h 1316703"/>
              <a:gd name="connsiteX135" fmla="*/ 801342 w 1120091"/>
              <a:gd name="connsiteY135" fmla="*/ 921989 h 1316703"/>
              <a:gd name="connsiteX136" fmla="*/ 801342 w 1120091"/>
              <a:gd name="connsiteY136" fmla="*/ 920501 h 1316703"/>
              <a:gd name="connsiteX137" fmla="*/ 807300 w 1120091"/>
              <a:gd name="connsiteY137" fmla="*/ 901137 h 1316703"/>
              <a:gd name="connsiteX138" fmla="*/ 789427 w 1120091"/>
              <a:gd name="connsiteY138" fmla="*/ 874326 h 1316703"/>
              <a:gd name="connsiteX139" fmla="*/ 817726 w 1120091"/>
              <a:gd name="connsiteY139" fmla="*/ 846027 h 1316703"/>
              <a:gd name="connsiteX140" fmla="*/ 658352 w 1120091"/>
              <a:gd name="connsiteY140" fmla="*/ 843048 h 1316703"/>
              <a:gd name="connsiteX141" fmla="*/ 686653 w 1120091"/>
              <a:gd name="connsiteY141" fmla="*/ 871347 h 1316703"/>
              <a:gd name="connsiteX142" fmla="*/ 658352 w 1120091"/>
              <a:gd name="connsiteY142" fmla="*/ 899648 h 1316703"/>
              <a:gd name="connsiteX143" fmla="*/ 630052 w 1120091"/>
              <a:gd name="connsiteY143" fmla="*/ 871347 h 1316703"/>
              <a:gd name="connsiteX144" fmla="*/ 658352 w 1120091"/>
              <a:gd name="connsiteY144" fmla="*/ 843048 h 1316703"/>
              <a:gd name="connsiteX145" fmla="*/ 160865 w 1120091"/>
              <a:gd name="connsiteY145" fmla="*/ 841559 h 1316703"/>
              <a:gd name="connsiteX146" fmla="*/ 168314 w 1120091"/>
              <a:gd name="connsiteY146" fmla="*/ 849005 h 1316703"/>
              <a:gd name="connsiteX147" fmla="*/ 160865 w 1120091"/>
              <a:gd name="connsiteY147" fmla="*/ 856454 h 1316703"/>
              <a:gd name="connsiteX148" fmla="*/ 153419 w 1120091"/>
              <a:gd name="connsiteY148" fmla="*/ 849005 h 1316703"/>
              <a:gd name="connsiteX149" fmla="*/ 160865 w 1120091"/>
              <a:gd name="connsiteY149" fmla="*/ 841559 h 1316703"/>
              <a:gd name="connsiteX150" fmla="*/ 658351 w 1120091"/>
              <a:gd name="connsiteY150" fmla="*/ 795384 h 1316703"/>
              <a:gd name="connsiteX151" fmla="*/ 676225 w 1120091"/>
              <a:gd name="connsiteY151" fmla="*/ 813257 h 1316703"/>
              <a:gd name="connsiteX152" fmla="*/ 658351 w 1120091"/>
              <a:gd name="connsiteY152" fmla="*/ 831131 h 1316703"/>
              <a:gd name="connsiteX153" fmla="*/ 640477 w 1120091"/>
              <a:gd name="connsiteY153" fmla="*/ 813257 h 1316703"/>
              <a:gd name="connsiteX154" fmla="*/ 658351 w 1120091"/>
              <a:gd name="connsiteY154" fmla="*/ 795384 h 1316703"/>
              <a:gd name="connsiteX155" fmla="*/ 577920 w 1120091"/>
              <a:gd name="connsiteY155" fmla="*/ 758148 h 1316703"/>
              <a:gd name="connsiteX156" fmla="*/ 603242 w 1120091"/>
              <a:gd name="connsiteY156" fmla="*/ 783468 h 1316703"/>
              <a:gd name="connsiteX157" fmla="*/ 577920 w 1120091"/>
              <a:gd name="connsiteY157" fmla="*/ 808790 h 1316703"/>
              <a:gd name="connsiteX158" fmla="*/ 552599 w 1120091"/>
              <a:gd name="connsiteY158" fmla="*/ 783468 h 1316703"/>
              <a:gd name="connsiteX159" fmla="*/ 577920 w 1120091"/>
              <a:gd name="connsiteY159" fmla="*/ 758148 h 1316703"/>
              <a:gd name="connsiteX160" fmla="*/ 458762 w 1120091"/>
              <a:gd name="connsiteY160" fmla="*/ 755169 h 1316703"/>
              <a:gd name="connsiteX161" fmla="*/ 501958 w 1120091"/>
              <a:gd name="connsiteY161" fmla="*/ 798363 h 1316703"/>
              <a:gd name="connsiteX162" fmla="*/ 458762 w 1120091"/>
              <a:gd name="connsiteY162" fmla="*/ 841559 h 1316703"/>
              <a:gd name="connsiteX163" fmla="*/ 415568 w 1120091"/>
              <a:gd name="connsiteY163" fmla="*/ 798363 h 1316703"/>
              <a:gd name="connsiteX164" fmla="*/ 458762 w 1120091"/>
              <a:gd name="connsiteY164" fmla="*/ 755169 h 1316703"/>
              <a:gd name="connsiteX165" fmla="*/ 309813 w 1120091"/>
              <a:gd name="connsiteY165" fmla="*/ 717931 h 1316703"/>
              <a:gd name="connsiteX166" fmla="*/ 324708 w 1120091"/>
              <a:gd name="connsiteY166" fmla="*/ 732825 h 1316703"/>
              <a:gd name="connsiteX167" fmla="*/ 309813 w 1120091"/>
              <a:gd name="connsiteY167" fmla="*/ 747720 h 1316703"/>
              <a:gd name="connsiteX168" fmla="*/ 294918 w 1120091"/>
              <a:gd name="connsiteY168" fmla="*/ 732825 h 1316703"/>
              <a:gd name="connsiteX169" fmla="*/ 309813 w 1120091"/>
              <a:gd name="connsiteY169" fmla="*/ 717931 h 1316703"/>
              <a:gd name="connsiteX170" fmla="*/ 1082853 w 1120091"/>
              <a:gd name="connsiteY170" fmla="*/ 713463 h 1316703"/>
              <a:gd name="connsiteX171" fmla="*/ 1094769 w 1120091"/>
              <a:gd name="connsiteY171" fmla="*/ 716442 h 1316703"/>
              <a:gd name="connsiteX172" fmla="*/ 1103706 w 1120091"/>
              <a:gd name="connsiteY172" fmla="*/ 713463 h 1316703"/>
              <a:gd name="connsiteX173" fmla="*/ 1120091 w 1120091"/>
              <a:gd name="connsiteY173" fmla="*/ 729847 h 1316703"/>
              <a:gd name="connsiteX174" fmla="*/ 1105196 w 1120091"/>
              <a:gd name="connsiteY174" fmla="*/ 746232 h 1316703"/>
              <a:gd name="connsiteX175" fmla="*/ 1082853 w 1120091"/>
              <a:gd name="connsiteY175" fmla="*/ 761127 h 1316703"/>
              <a:gd name="connsiteX176" fmla="*/ 1057532 w 1120091"/>
              <a:gd name="connsiteY176" fmla="*/ 735805 h 1316703"/>
              <a:gd name="connsiteX177" fmla="*/ 1082853 w 1120091"/>
              <a:gd name="connsiteY177" fmla="*/ 713463 h 1316703"/>
              <a:gd name="connsiteX178" fmla="*/ 725379 w 1120091"/>
              <a:gd name="connsiteY178" fmla="*/ 677716 h 1316703"/>
              <a:gd name="connsiteX179" fmla="*/ 755169 w 1120091"/>
              <a:gd name="connsiteY179" fmla="*/ 706015 h 1316703"/>
              <a:gd name="connsiteX180" fmla="*/ 761127 w 1120091"/>
              <a:gd name="connsiteY180" fmla="*/ 704526 h 1316703"/>
              <a:gd name="connsiteX181" fmla="*/ 776022 w 1120091"/>
              <a:gd name="connsiteY181" fmla="*/ 719421 h 1316703"/>
              <a:gd name="connsiteX182" fmla="*/ 761127 w 1120091"/>
              <a:gd name="connsiteY182" fmla="*/ 734316 h 1316703"/>
              <a:gd name="connsiteX183" fmla="*/ 746232 w 1120091"/>
              <a:gd name="connsiteY183" fmla="*/ 732826 h 1316703"/>
              <a:gd name="connsiteX184" fmla="*/ 744742 w 1120091"/>
              <a:gd name="connsiteY184" fmla="*/ 734316 h 1316703"/>
              <a:gd name="connsiteX185" fmla="*/ 749211 w 1120091"/>
              <a:gd name="connsiteY185" fmla="*/ 750700 h 1316703"/>
              <a:gd name="connsiteX186" fmla="*/ 741763 w 1120091"/>
              <a:gd name="connsiteY186" fmla="*/ 771552 h 1316703"/>
              <a:gd name="connsiteX187" fmla="*/ 758148 w 1120091"/>
              <a:gd name="connsiteY187" fmla="*/ 789426 h 1316703"/>
              <a:gd name="connsiteX188" fmla="*/ 758148 w 1120091"/>
              <a:gd name="connsiteY188" fmla="*/ 792405 h 1316703"/>
              <a:gd name="connsiteX189" fmla="*/ 762616 w 1120091"/>
              <a:gd name="connsiteY189" fmla="*/ 790916 h 1316703"/>
              <a:gd name="connsiteX190" fmla="*/ 781980 w 1120091"/>
              <a:gd name="connsiteY190" fmla="*/ 810279 h 1316703"/>
              <a:gd name="connsiteX191" fmla="*/ 764106 w 1120091"/>
              <a:gd name="connsiteY191" fmla="*/ 828153 h 1316703"/>
              <a:gd name="connsiteX192" fmla="*/ 765595 w 1120091"/>
              <a:gd name="connsiteY192" fmla="*/ 832622 h 1316703"/>
              <a:gd name="connsiteX193" fmla="*/ 753679 w 1120091"/>
              <a:gd name="connsiteY193" fmla="*/ 844538 h 1316703"/>
              <a:gd name="connsiteX194" fmla="*/ 741763 w 1120091"/>
              <a:gd name="connsiteY194" fmla="*/ 832622 h 1316703"/>
              <a:gd name="connsiteX195" fmla="*/ 749211 w 1120091"/>
              <a:gd name="connsiteY195" fmla="*/ 822195 h 1316703"/>
              <a:gd name="connsiteX196" fmla="*/ 744742 w 1120091"/>
              <a:gd name="connsiteY196" fmla="*/ 808790 h 1316703"/>
              <a:gd name="connsiteX197" fmla="*/ 744742 w 1120091"/>
              <a:gd name="connsiteY197" fmla="*/ 805811 h 1316703"/>
              <a:gd name="connsiteX198" fmla="*/ 740274 w 1120091"/>
              <a:gd name="connsiteY198" fmla="*/ 807300 h 1316703"/>
              <a:gd name="connsiteX199" fmla="*/ 720910 w 1120091"/>
              <a:gd name="connsiteY199" fmla="*/ 787937 h 1316703"/>
              <a:gd name="connsiteX200" fmla="*/ 722400 w 1120091"/>
              <a:gd name="connsiteY200" fmla="*/ 783468 h 1316703"/>
              <a:gd name="connsiteX201" fmla="*/ 714952 w 1120091"/>
              <a:gd name="connsiteY201" fmla="*/ 784958 h 1316703"/>
              <a:gd name="connsiteX202" fmla="*/ 679205 w 1120091"/>
              <a:gd name="connsiteY202" fmla="*/ 755169 h 1316703"/>
              <a:gd name="connsiteX203" fmla="*/ 649415 w 1120091"/>
              <a:gd name="connsiteY203" fmla="*/ 777510 h 1316703"/>
              <a:gd name="connsiteX204" fmla="*/ 618137 w 1120091"/>
              <a:gd name="connsiteY204" fmla="*/ 746232 h 1316703"/>
              <a:gd name="connsiteX205" fmla="*/ 649415 w 1120091"/>
              <a:gd name="connsiteY205" fmla="*/ 714952 h 1316703"/>
              <a:gd name="connsiteX206" fmla="*/ 679205 w 1120091"/>
              <a:gd name="connsiteY206" fmla="*/ 738784 h 1316703"/>
              <a:gd name="connsiteX207" fmla="*/ 697078 w 1120091"/>
              <a:gd name="connsiteY207" fmla="*/ 714952 h 1316703"/>
              <a:gd name="connsiteX208" fmla="*/ 695590 w 1120091"/>
              <a:gd name="connsiteY208" fmla="*/ 707505 h 1316703"/>
              <a:gd name="connsiteX209" fmla="*/ 725379 w 1120091"/>
              <a:gd name="connsiteY209" fmla="*/ 677716 h 1316703"/>
              <a:gd name="connsiteX210" fmla="*/ 1084343 w 1120091"/>
              <a:gd name="connsiteY210" fmla="*/ 673247 h 1316703"/>
              <a:gd name="connsiteX211" fmla="*/ 1102217 w 1120091"/>
              <a:gd name="connsiteY211" fmla="*/ 691120 h 1316703"/>
              <a:gd name="connsiteX212" fmla="*/ 1084343 w 1120091"/>
              <a:gd name="connsiteY212" fmla="*/ 708994 h 1316703"/>
              <a:gd name="connsiteX213" fmla="*/ 1066469 w 1120091"/>
              <a:gd name="connsiteY213" fmla="*/ 691120 h 1316703"/>
              <a:gd name="connsiteX214" fmla="*/ 1084343 w 1120091"/>
              <a:gd name="connsiteY214" fmla="*/ 673247 h 1316703"/>
              <a:gd name="connsiteX215" fmla="*/ 999443 w 1120091"/>
              <a:gd name="connsiteY215" fmla="*/ 655373 h 1316703"/>
              <a:gd name="connsiteX216" fmla="*/ 1014338 w 1120091"/>
              <a:gd name="connsiteY216" fmla="*/ 670267 h 1316703"/>
              <a:gd name="connsiteX217" fmla="*/ 999443 w 1120091"/>
              <a:gd name="connsiteY217" fmla="*/ 685162 h 1316703"/>
              <a:gd name="connsiteX218" fmla="*/ 984548 w 1120091"/>
              <a:gd name="connsiteY218" fmla="*/ 670267 h 1316703"/>
              <a:gd name="connsiteX219" fmla="*/ 999443 w 1120091"/>
              <a:gd name="connsiteY219" fmla="*/ 655373 h 1316703"/>
              <a:gd name="connsiteX220" fmla="*/ 500466 w 1120091"/>
              <a:gd name="connsiteY220" fmla="*/ 653884 h 1316703"/>
              <a:gd name="connsiteX221" fmla="*/ 518340 w 1120091"/>
              <a:gd name="connsiteY221" fmla="*/ 671757 h 1316703"/>
              <a:gd name="connsiteX222" fmla="*/ 500466 w 1120091"/>
              <a:gd name="connsiteY222" fmla="*/ 689631 h 1316703"/>
              <a:gd name="connsiteX223" fmla="*/ 482592 w 1120091"/>
              <a:gd name="connsiteY223" fmla="*/ 671757 h 1316703"/>
              <a:gd name="connsiteX224" fmla="*/ 500466 w 1120091"/>
              <a:gd name="connsiteY224" fmla="*/ 653884 h 1316703"/>
              <a:gd name="connsiteX225" fmla="*/ 652394 w 1120091"/>
              <a:gd name="connsiteY225" fmla="*/ 641969 h 1316703"/>
              <a:gd name="connsiteX226" fmla="*/ 670268 w 1120091"/>
              <a:gd name="connsiteY226" fmla="*/ 659842 h 1316703"/>
              <a:gd name="connsiteX227" fmla="*/ 652394 w 1120091"/>
              <a:gd name="connsiteY227" fmla="*/ 677716 h 1316703"/>
              <a:gd name="connsiteX228" fmla="*/ 634520 w 1120091"/>
              <a:gd name="connsiteY228" fmla="*/ 659842 h 1316703"/>
              <a:gd name="connsiteX229" fmla="*/ 652394 w 1120091"/>
              <a:gd name="connsiteY229" fmla="*/ 641969 h 1316703"/>
              <a:gd name="connsiteX230" fmla="*/ 1035191 w 1120091"/>
              <a:gd name="connsiteY230" fmla="*/ 631541 h 1316703"/>
              <a:gd name="connsiteX231" fmla="*/ 1053064 w 1120091"/>
              <a:gd name="connsiteY231" fmla="*/ 649414 h 1316703"/>
              <a:gd name="connsiteX232" fmla="*/ 1035191 w 1120091"/>
              <a:gd name="connsiteY232" fmla="*/ 667288 h 1316703"/>
              <a:gd name="connsiteX233" fmla="*/ 1017317 w 1120091"/>
              <a:gd name="connsiteY233" fmla="*/ 649414 h 1316703"/>
              <a:gd name="connsiteX234" fmla="*/ 1035191 w 1120091"/>
              <a:gd name="connsiteY234" fmla="*/ 631541 h 1316703"/>
              <a:gd name="connsiteX235" fmla="*/ 716442 w 1120091"/>
              <a:gd name="connsiteY235" fmla="*/ 627074 h 1316703"/>
              <a:gd name="connsiteX236" fmla="*/ 731337 w 1120091"/>
              <a:gd name="connsiteY236" fmla="*/ 641968 h 1316703"/>
              <a:gd name="connsiteX237" fmla="*/ 716442 w 1120091"/>
              <a:gd name="connsiteY237" fmla="*/ 656863 h 1316703"/>
              <a:gd name="connsiteX238" fmla="*/ 701547 w 1120091"/>
              <a:gd name="connsiteY238" fmla="*/ 641968 h 1316703"/>
              <a:gd name="connsiteX239" fmla="*/ 716442 w 1120091"/>
              <a:gd name="connsiteY239" fmla="*/ 627074 h 1316703"/>
              <a:gd name="connsiteX240" fmla="*/ 487061 w 1120091"/>
              <a:gd name="connsiteY240" fmla="*/ 607710 h 1316703"/>
              <a:gd name="connsiteX241" fmla="*/ 503446 w 1120091"/>
              <a:gd name="connsiteY241" fmla="*/ 624093 h 1316703"/>
              <a:gd name="connsiteX242" fmla="*/ 487061 w 1120091"/>
              <a:gd name="connsiteY242" fmla="*/ 640478 h 1316703"/>
              <a:gd name="connsiteX243" fmla="*/ 470677 w 1120091"/>
              <a:gd name="connsiteY243" fmla="*/ 624093 h 1316703"/>
              <a:gd name="connsiteX244" fmla="*/ 487061 w 1120091"/>
              <a:gd name="connsiteY244" fmla="*/ 607710 h 1316703"/>
              <a:gd name="connsiteX245" fmla="*/ 765595 w 1120091"/>
              <a:gd name="connsiteY245" fmla="*/ 601752 h 1316703"/>
              <a:gd name="connsiteX246" fmla="*/ 774532 w 1120091"/>
              <a:gd name="connsiteY246" fmla="*/ 610689 h 1316703"/>
              <a:gd name="connsiteX247" fmla="*/ 765595 w 1120091"/>
              <a:gd name="connsiteY247" fmla="*/ 619626 h 1316703"/>
              <a:gd name="connsiteX248" fmla="*/ 756658 w 1120091"/>
              <a:gd name="connsiteY248" fmla="*/ 610689 h 1316703"/>
              <a:gd name="connsiteX249" fmla="*/ 765595 w 1120091"/>
              <a:gd name="connsiteY249" fmla="*/ 601752 h 1316703"/>
              <a:gd name="connsiteX250" fmla="*/ 394714 w 1120091"/>
              <a:gd name="connsiteY250" fmla="*/ 588347 h 1316703"/>
              <a:gd name="connsiteX251" fmla="*/ 442378 w 1120091"/>
              <a:gd name="connsiteY251" fmla="*/ 636010 h 1316703"/>
              <a:gd name="connsiteX252" fmla="*/ 394714 w 1120091"/>
              <a:gd name="connsiteY252" fmla="*/ 683674 h 1316703"/>
              <a:gd name="connsiteX253" fmla="*/ 347051 w 1120091"/>
              <a:gd name="connsiteY253" fmla="*/ 636010 h 1316703"/>
              <a:gd name="connsiteX254" fmla="*/ 394714 w 1120091"/>
              <a:gd name="connsiteY254" fmla="*/ 588347 h 1316703"/>
              <a:gd name="connsiteX255" fmla="*/ 205550 w 1120091"/>
              <a:gd name="connsiteY255" fmla="*/ 586857 h 1316703"/>
              <a:gd name="connsiteX256" fmla="*/ 271087 w 1120091"/>
              <a:gd name="connsiteY256" fmla="*/ 652394 h 1316703"/>
              <a:gd name="connsiteX257" fmla="*/ 205550 w 1120091"/>
              <a:gd name="connsiteY257" fmla="*/ 717931 h 1316703"/>
              <a:gd name="connsiteX258" fmla="*/ 140012 w 1120091"/>
              <a:gd name="connsiteY258" fmla="*/ 652394 h 1316703"/>
              <a:gd name="connsiteX259" fmla="*/ 205550 w 1120091"/>
              <a:gd name="connsiteY259" fmla="*/ 586857 h 1316703"/>
              <a:gd name="connsiteX260" fmla="*/ 324708 w 1120091"/>
              <a:gd name="connsiteY260" fmla="*/ 577920 h 1316703"/>
              <a:gd name="connsiteX261" fmla="*/ 335136 w 1120091"/>
              <a:gd name="connsiteY261" fmla="*/ 588345 h 1316703"/>
              <a:gd name="connsiteX262" fmla="*/ 324708 w 1120091"/>
              <a:gd name="connsiteY262" fmla="*/ 598773 h 1316703"/>
              <a:gd name="connsiteX263" fmla="*/ 314283 w 1120091"/>
              <a:gd name="connsiteY263" fmla="*/ 588345 h 1316703"/>
              <a:gd name="connsiteX264" fmla="*/ 324708 w 1120091"/>
              <a:gd name="connsiteY264" fmla="*/ 577920 h 1316703"/>
              <a:gd name="connsiteX265" fmla="*/ 668779 w 1120091"/>
              <a:gd name="connsiteY265" fmla="*/ 574940 h 1316703"/>
              <a:gd name="connsiteX266" fmla="*/ 680695 w 1120091"/>
              <a:gd name="connsiteY266" fmla="*/ 586856 h 1316703"/>
              <a:gd name="connsiteX267" fmla="*/ 668779 w 1120091"/>
              <a:gd name="connsiteY267" fmla="*/ 598772 h 1316703"/>
              <a:gd name="connsiteX268" fmla="*/ 656863 w 1120091"/>
              <a:gd name="connsiteY268" fmla="*/ 586856 h 1316703"/>
              <a:gd name="connsiteX269" fmla="*/ 668779 w 1120091"/>
              <a:gd name="connsiteY269" fmla="*/ 574940 h 1316703"/>
              <a:gd name="connsiteX270" fmla="*/ 1099238 w 1120091"/>
              <a:gd name="connsiteY270" fmla="*/ 568983 h 1316703"/>
              <a:gd name="connsiteX271" fmla="*/ 1109666 w 1120091"/>
              <a:gd name="connsiteY271" fmla="*/ 579408 h 1316703"/>
              <a:gd name="connsiteX272" fmla="*/ 1099238 w 1120091"/>
              <a:gd name="connsiteY272" fmla="*/ 589836 h 1316703"/>
              <a:gd name="connsiteX273" fmla="*/ 1088813 w 1120091"/>
              <a:gd name="connsiteY273" fmla="*/ 579408 h 1316703"/>
              <a:gd name="connsiteX274" fmla="*/ 1099238 w 1120091"/>
              <a:gd name="connsiteY274" fmla="*/ 568983 h 1316703"/>
              <a:gd name="connsiteX275" fmla="*/ 981568 w 1120091"/>
              <a:gd name="connsiteY275" fmla="*/ 531747 h 1316703"/>
              <a:gd name="connsiteX276" fmla="*/ 1000932 w 1120091"/>
              <a:gd name="connsiteY276" fmla="*/ 551109 h 1316703"/>
              <a:gd name="connsiteX277" fmla="*/ 981568 w 1120091"/>
              <a:gd name="connsiteY277" fmla="*/ 570473 h 1316703"/>
              <a:gd name="connsiteX278" fmla="*/ 962205 w 1120091"/>
              <a:gd name="connsiteY278" fmla="*/ 551109 h 1316703"/>
              <a:gd name="connsiteX279" fmla="*/ 981568 w 1120091"/>
              <a:gd name="connsiteY279" fmla="*/ 531747 h 1316703"/>
              <a:gd name="connsiteX280" fmla="*/ 680694 w 1120091"/>
              <a:gd name="connsiteY280" fmla="*/ 497488 h 1316703"/>
              <a:gd name="connsiteX281" fmla="*/ 695589 w 1120091"/>
              <a:gd name="connsiteY281" fmla="*/ 512382 h 1316703"/>
              <a:gd name="connsiteX282" fmla="*/ 680694 w 1120091"/>
              <a:gd name="connsiteY282" fmla="*/ 527277 h 1316703"/>
              <a:gd name="connsiteX283" fmla="*/ 665799 w 1120091"/>
              <a:gd name="connsiteY283" fmla="*/ 512382 h 1316703"/>
              <a:gd name="connsiteX284" fmla="*/ 680694 w 1120091"/>
              <a:gd name="connsiteY284" fmla="*/ 497488 h 1316703"/>
              <a:gd name="connsiteX285" fmla="*/ 494509 w 1120091"/>
              <a:gd name="connsiteY285" fmla="*/ 497488 h 1316703"/>
              <a:gd name="connsiteX286" fmla="*/ 518341 w 1120091"/>
              <a:gd name="connsiteY286" fmla="*/ 521319 h 1316703"/>
              <a:gd name="connsiteX287" fmla="*/ 494509 w 1120091"/>
              <a:gd name="connsiteY287" fmla="*/ 545151 h 1316703"/>
              <a:gd name="connsiteX288" fmla="*/ 470677 w 1120091"/>
              <a:gd name="connsiteY288" fmla="*/ 521319 h 1316703"/>
              <a:gd name="connsiteX289" fmla="*/ 494509 w 1120091"/>
              <a:gd name="connsiteY289" fmla="*/ 497488 h 1316703"/>
              <a:gd name="connsiteX290" fmla="*/ 1023274 w 1120091"/>
              <a:gd name="connsiteY290" fmla="*/ 495999 h 1316703"/>
              <a:gd name="connsiteX291" fmla="*/ 1045617 w 1120091"/>
              <a:gd name="connsiteY291" fmla="*/ 518340 h 1316703"/>
              <a:gd name="connsiteX292" fmla="*/ 1023274 w 1120091"/>
              <a:gd name="connsiteY292" fmla="*/ 540683 h 1316703"/>
              <a:gd name="connsiteX293" fmla="*/ 1000932 w 1120091"/>
              <a:gd name="connsiteY293" fmla="*/ 518340 h 1316703"/>
              <a:gd name="connsiteX294" fmla="*/ 1023274 w 1120091"/>
              <a:gd name="connsiteY294" fmla="*/ 495999 h 1316703"/>
              <a:gd name="connsiteX295" fmla="*/ 933907 w 1120091"/>
              <a:gd name="connsiteY295" fmla="*/ 440888 h 1316703"/>
              <a:gd name="connsiteX296" fmla="*/ 965186 w 1120091"/>
              <a:gd name="connsiteY296" fmla="*/ 454292 h 1316703"/>
              <a:gd name="connsiteX297" fmla="*/ 993487 w 1120091"/>
              <a:gd name="connsiteY297" fmla="*/ 491530 h 1316703"/>
              <a:gd name="connsiteX298" fmla="*/ 954760 w 1120091"/>
              <a:gd name="connsiteY298" fmla="*/ 530256 h 1316703"/>
              <a:gd name="connsiteX299" fmla="*/ 941354 w 1120091"/>
              <a:gd name="connsiteY299" fmla="*/ 527277 h 1316703"/>
              <a:gd name="connsiteX300" fmla="*/ 935396 w 1120091"/>
              <a:gd name="connsiteY300" fmla="*/ 527277 h 1316703"/>
              <a:gd name="connsiteX301" fmla="*/ 936886 w 1120091"/>
              <a:gd name="connsiteY301" fmla="*/ 534724 h 1316703"/>
              <a:gd name="connsiteX302" fmla="*/ 913054 w 1120091"/>
              <a:gd name="connsiteY302" fmla="*/ 558556 h 1316703"/>
              <a:gd name="connsiteX303" fmla="*/ 889223 w 1120091"/>
              <a:gd name="connsiteY303" fmla="*/ 534724 h 1316703"/>
              <a:gd name="connsiteX304" fmla="*/ 902627 w 1120091"/>
              <a:gd name="connsiteY304" fmla="*/ 513871 h 1316703"/>
              <a:gd name="connsiteX305" fmla="*/ 890711 w 1120091"/>
              <a:gd name="connsiteY305" fmla="*/ 484082 h 1316703"/>
              <a:gd name="connsiteX306" fmla="*/ 933907 w 1120091"/>
              <a:gd name="connsiteY306" fmla="*/ 440888 h 1316703"/>
              <a:gd name="connsiteX307" fmla="*/ 783469 w 1120091"/>
              <a:gd name="connsiteY307" fmla="*/ 437909 h 1316703"/>
              <a:gd name="connsiteX308" fmla="*/ 826665 w 1120091"/>
              <a:gd name="connsiteY308" fmla="*/ 481103 h 1316703"/>
              <a:gd name="connsiteX309" fmla="*/ 783469 w 1120091"/>
              <a:gd name="connsiteY309" fmla="*/ 524299 h 1316703"/>
              <a:gd name="connsiteX310" fmla="*/ 777511 w 1120091"/>
              <a:gd name="connsiteY310" fmla="*/ 524299 h 1316703"/>
              <a:gd name="connsiteX311" fmla="*/ 779001 w 1120091"/>
              <a:gd name="connsiteY311" fmla="*/ 531746 h 1316703"/>
              <a:gd name="connsiteX312" fmla="*/ 762616 w 1120091"/>
              <a:gd name="connsiteY312" fmla="*/ 548131 h 1316703"/>
              <a:gd name="connsiteX313" fmla="*/ 746232 w 1120091"/>
              <a:gd name="connsiteY313" fmla="*/ 531746 h 1316703"/>
              <a:gd name="connsiteX314" fmla="*/ 758148 w 1120091"/>
              <a:gd name="connsiteY314" fmla="*/ 515362 h 1316703"/>
              <a:gd name="connsiteX315" fmla="*/ 740275 w 1120091"/>
              <a:gd name="connsiteY315" fmla="*/ 481103 h 1316703"/>
              <a:gd name="connsiteX316" fmla="*/ 783469 w 1120091"/>
              <a:gd name="connsiteY316" fmla="*/ 437909 h 1316703"/>
              <a:gd name="connsiteX317" fmla="*/ 277044 w 1120091"/>
              <a:gd name="connsiteY317" fmla="*/ 434930 h 1316703"/>
              <a:gd name="connsiteX318" fmla="*/ 294918 w 1120091"/>
              <a:gd name="connsiteY318" fmla="*/ 452803 h 1316703"/>
              <a:gd name="connsiteX319" fmla="*/ 277044 w 1120091"/>
              <a:gd name="connsiteY319" fmla="*/ 470677 h 1316703"/>
              <a:gd name="connsiteX320" fmla="*/ 259170 w 1120091"/>
              <a:gd name="connsiteY320" fmla="*/ 452803 h 1316703"/>
              <a:gd name="connsiteX321" fmla="*/ 277044 w 1120091"/>
              <a:gd name="connsiteY321" fmla="*/ 434930 h 1316703"/>
              <a:gd name="connsiteX322" fmla="*/ 1045617 w 1120091"/>
              <a:gd name="connsiteY322" fmla="*/ 385778 h 1316703"/>
              <a:gd name="connsiteX323" fmla="*/ 1056045 w 1120091"/>
              <a:gd name="connsiteY323" fmla="*/ 396203 h 1316703"/>
              <a:gd name="connsiteX324" fmla="*/ 1045617 w 1120091"/>
              <a:gd name="connsiteY324" fmla="*/ 406631 h 1316703"/>
              <a:gd name="connsiteX325" fmla="*/ 1035192 w 1120091"/>
              <a:gd name="connsiteY325" fmla="*/ 396203 h 1316703"/>
              <a:gd name="connsiteX326" fmla="*/ 1045617 w 1120091"/>
              <a:gd name="connsiteY326" fmla="*/ 385778 h 1316703"/>
              <a:gd name="connsiteX327" fmla="*/ 805810 w 1120091"/>
              <a:gd name="connsiteY327" fmla="*/ 342582 h 1316703"/>
              <a:gd name="connsiteX328" fmla="*/ 822195 w 1120091"/>
              <a:gd name="connsiteY328" fmla="*/ 358965 h 1316703"/>
              <a:gd name="connsiteX329" fmla="*/ 805810 w 1120091"/>
              <a:gd name="connsiteY329" fmla="*/ 375350 h 1316703"/>
              <a:gd name="connsiteX330" fmla="*/ 789426 w 1120091"/>
              <a:gd name="connsiteY330" fmla="*/ 358965 h 1316703"/>
              <a:gd name="connsiteX331" fmla="*/ 805810 w 1120091"/>
              <a:gd name="connsiteY331" fmla="*/ 342582 h 1316703"/>
              <a:gd name="connsiteX332" fmla="*/ 652394 w 1120091"/>
              <a:gd name="connsiteY332" fmla="*/ 323220 h 1316703"/>
              <a:gd name="connsiteX333" fmla="*/ 694100 w 1120091"/>
              <a:gd name="connsiteY333" fmla="*/ 364925 h 1316703"/>
              <a:gd name="connsiteX334" fmla="*/ 692611 w 1120091"/>
              <a:gd name="connsiteY334" fmla="*/ 375351 h 1316703"/>
              <a:gd name="connsiteX335" fmla="*/ 737295 w 1120091"/>
              <a:gd name="connsiteY335" fmla="*/ 427483 h 1316703"/>
              <a:gd name="connsiteX336" fmla="*/ 683674 w 1120091"/>
              <a:gd name="connsiteY336" fmla="*/ 481105 h 1316703"/>
              <a:gd name="connsiteX337" fmla="*/ 636011 w 1120091"/>
              <a:gd name="connsiteY337" fmla="*/ 451315 h 1316703"/>
              <a:gd name="connsiteX338" fmla="*/ 625584 w 1120091"/>
              <a:gd name="connsiteY338" fmla="*/ 454294 h 1316703"/>
              <a:gd name="connsiteX339" fmla="*/ 604731 w 1120091"/>
              <a:gd name="connsiteY339" fmla="*/ 430462 h 1316703"/>
              <a:gd name="connsiteX340" fmla="*/ 628563 w 1120091"/>
              <a:gd name="connsiteY340" fmla="*/ 406631 h 1316703"/>
              <a:gd name="connsiteX341" fmla="*/ 636011 w 1120091"/>
              <a:gd name="connsiteY341" fmla="*/ 408119 h 1316703"/>
              <a:gd name="connsiteX342" fmla="*/ 637499 w 1120091"/>
              <a:gd name="connsiteY342" fmla="*/ 403652 h 1316703"/>
              <a:gd name="connsiteX343" fmla="*/ 610689 w 1120091"/>
              <a:gd name="connsiteY343" fmla="*/ 364925 h 1316703"/>
              <a:gd name="connsiteX344" fmla="*/ 652394 w 1120091"/>
              <a:gd name="connsiteY344" fmla="*/ 323220 h 1316703"/>
              <a:gd name="connsiteX345" fmla="*/ 1015827 w 1120091"/>
              <a:gd name="connsiteY345" fmla="*/ 269598 h 1316703"/>
              <a:gd name="connsiteX346" fmla="*/ 1051575 w 1120091"/>
              <a:gd name="connsiteY346" fmla="*/ 305345 h 1316703"/>
              <a:gd name="connsiteX347" fmla="*/ 1015827 w 1120091"/>
              <a:gd name="connsiteY347" fmla="*/ 341093 h 1316703"/>
              <a:gd name="connsiteX348" fmla="*/ 980080 w 1120091"/>
              <a:gd name="connsiteY348" fmla="*/ 305345 h 1316703"/>
              <a:gd name="connsiteX349" fmla="*/ 1015827 w 1120091"/>
              <a:gd name="connsiteY349" fmla="*/ 269598 h 1316703"/>
              <a:gd name="connsiteX350" fmla="*/ 926458 w 1120091"/>
              <a:gd name="connsiteY350" fmla="*/ 257682 h 1316703"/>
              <a:gd name="connsiteX351" fmla="*/ 950290 w 1120091"/>
              <a:gd name="connsiteY351" fmla="*/ 281513 h 1316703"/>
              <a:gd name="connsiteX352" fmla="*/ 926458 w 1120091"/>
              <a:gd name="connsiteY352" fmla="*/ 305345 h 1316703"/>
              <a:gd name="connsiteX353" fmla="*/ 907094 w 1120091"/>
              <a:gd name="connsiteY353" fmla="*/ 294918 h 1316703"/>
              <a:gd name="connsiteX354" fmla="*/ 898157 w 1120091"/>
              <a:gd name="connsiteY354" fmla="*/ 297897 h 1316703"/>
              <a:gd name="connsiteX355" fmla="*/ 884752 w 1120091"/>
              <a:gd name="connsiteY355" fmla="*/ 284492 h 1316703"/>
              <a:gd name="connsiteX356" fmla="*/ 898157 w 1120091"/>
              <a:gd name="connsiteY356" fmla="*/ 271086 h 1316703"/>
              <a:gd name="connsiteX357" fmla="*/ 902626 w 1120091"/>
              <a:gd name="connsiteY357" fmla="*/ 274065 h 1316703"/>
              <a:gd name="connsiteX358" fmla="*/ 926458 w 1120091"/>
              <a:gd name="connsiteY358" fmla="*/ 257682 h 1316703"/>
              <a:gd name="connsiteX359" fmla="*/ 844536 w 1120091"/>
              <a:gd name="connsiteY359" fmla="*/ 253213 h 1316703"/>
              <a:gd name="connsiteX360" fmla="*/ 857942 w 1120091"/>
              <a:gd name="connsiteY360" fmla="*/ 266617 h 1316703"/>
              <a:gd name="connsiteX361" fmla="*/ 844536 w 1120091"/>
              <a:gd name="connsiteY361" fmla="*/ 280023 h 1316703"/>
              <a:gd name="connsiteX362" fmla="*/ 831131 w 1120091"/>
              <a:gd name="connsiteY362" fmla="*/ 266617 h 1316703"/>
              <a:gd name="connsiteX363" fmla="*/ 844536 w 1120091"/>
              <a:gd name="connsiteY363" fmla="*/ 253213 h 1316703"/>
              <a:gd name="connsiteX364" fmla="*/ 1075407 w 1120091"/>
              <a:gd name="connsiteY364" fmla="*/ 220444 h 1316703"/>
              <a:gd name="connsiteX365" fmla="*/ 1088813 w 1120091"/>
              <a:gd name="connsiteY365" fmla="*/ 233848 h 1316703"/>
              <a:gd name="connsiteX366" fmla="*/ 1075407 w 1120091"/>
              <a:gd name="connsiteY366" fmla="*/ 247254 h 1316703"/>
              <a:gd name="connsiteX367" fmla="*/ 1062002 w 1120091"/>
              <a:gd name="connsiteY367" fmla="*/ 233848 h 1316703"/>
              <a:gd name="connsiteX368" fmla="*/ 1075407 w 1120091"/>
              <a:gd name="connsiteY368" fmla="*/ 220444 h 1316703"/>
              <a:gd name="connsiteX369" fmla="*/ 688141 w 1120091"/>
              <a:gd name="connsiteY369" fmla="*/ 134055 h 1316703"/>
              <a:gd name="connsiteX370" fmla="*/ 732826 w 1120091"/>
              <a:gd name="connsiteY370" fmla="*/ 178739 h 1316703"/>
              <a:gd name="connsiteX371" fmla="*/ 688141 w 1120091"/>
              <a:gd name="connsiteY371" fmla="*/ 223424 h 1316703"/>
              <a:gd name="connsiteX372" fmla="*/ 643457 w 1120091"/>
              <a:gd name="connsiteY372" fmla="*/ 178739 h 1316703"/>
              <a:gd name="connsiteX373" fmla="*/ 688141 w 1120091"/>
              <a:gd name="connsiteY373" fmla="*/ 134055 h 1316703"/>
              <a:gd name="connsiteX374" fmla="*/ 889223 w 1120091"/>
              <a:gd name="connsiteY374" fmla="*/ 105755 h 1316703"/>
              <a:gd name="connsiteX375" fmla="*/ 898160 w 1120091"/>
              <a:gd name="connsiteY375" fmla="*/ 114692 h 1316703"/>
              <a:gd name="connsiteX376" fmla="*/ 889223 w 1120091"/>
              <a:gd name="connsiteY376" fmla="*/ 123629 h 1316703"/>
              <a:gd name="connsiteX377" fmla="*/ 880286 w 1120091"/>
              <a:gd name="connsiteY377" fmla="*/ 114692 h 1316703"/>
              <a:gd name="connsiteX378" fmla="*/ 889223 w 1120091"/>
              <a:gd name="connsiteY378" fmla="*/ 105755 h 1316703"/>
              <a:gd name="connsiteX379" fmla="*/ 425993 w 1120091"/>
              <a:gd name="connsiteY379" fmla="*/ 74475 h 1316703"/>
              <a:gd name="connsiteX380" fmla="*/ 442378 w 1120091"/>
              <a:gd name="connsiteY380" fmla="*/ 90858 h 1316703"/>
              <a:gd name="connsiteX381" fmla="*/ 425993 w 1120091"/>
              <a:gd name="connsiteY381" fmla="*/ 107243 h 1316703"/>
              <a:gd name="connsiteX382" fmla="*/ 409609 w 1120091"/>
              <a:gd name="connsiteY382" fmla="*/ 90858 h 1316703"/>
              <a:gd name="connsiteX383" fmla="*/ 425993 w 1120091"/>
              <a:gd name="connsiteY383" fmla="*/ 74475 h 1316703"/>
              <a:gd name="connsiteX384" fmla="*/ 1085832 w 1120091"/>
              <a:gd name="connsiteY384" fmla="*/ 65538 h 1316703"/>
              <a:gd name="connsiteX385" fmla="*/ 1105196 w 1120091"/>
              <a:gd name="connsiteY385" fmla="*/ 84900 h 1316703"/>
              <a:gd name="connsiteX386" fmla="*/ 1085832 w 1120091"/>
              <a:gd name="connsiteY386" fmla="*/ 104264 h 1316703"/>
              <a:gd name="connsiteX387" fmla="*/ 1066469 w 1120091"/>
              <a:gd name="connsiteY387" fmla="*/ 84900 h 1316703"/>
              <a:gd name="connsiteX388" fmla="*/ 1085832 w 1120091"/>
              <a:gd name="connsiteY388" fmla="*/ 65538 h 1316703"/>
              <a:gd name="connsiteX389" fmla="*/ 971143 w 1120091"/>
              <a:gd name="connsiteY389" fmla="*/ 0 h 1316703"/>
              <a:gd name="connsiteX390" fmla="*/ 1005402 w 1120091"/>
              <a:gd name="connsiteY390" fmla="*/ 34258 h 1316703"/>
              <a:gd name="connsiteX391" fmla="*/ 971143 w 1120091"/>
              <a:gd name="connsiteY391" fmla="*/ 68517 h 1316703"/>
              <a:gd name="connsiteX392" fmla="*/ 936886 w 1120091"/>
              <a:gd name="connsiteY392" fmla="*/ 34258 h 1316703"/>
              <a:gd name="connsiteX393" fmla="*/ 971143 w 1120091"/>
              <a:gd name="connsiteY393" fmla="*/ 0 h 1316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Lst>
            <a:rect l="l" t="t" r="r" b="b"/>
            <a:pathLst>
              <a:path w="1120091" h="1316703">
                <a:moveTo>
                  <a:pt x="472166" y="1283935"/>
                </a:moveTo>
                <a:cubicBezTo>
                  <a:pt x="481103" y="1283935"/>
                  <a:pt x="487060" y="1291381"/>
                  <a:pt x="488551" y="1300318"/>
                </a:cubicBezTo>
                <a:cubicBezTo>
                  <a:pt x="488551" y="1309255"/>
                  <a:pt x="481103" y="1316703"/>
                  <a:pt x="472166" y="1316703"/>
                </a:cubicBezTo>
                <a:cubicBezTo>
                  <a:pt x="463229" y="1316703"/>
                  <a:pt x="455782" y="1309255"/>
                  <a:pt x="455782" y="1300318"/>
                </a:cubicBezTo>
                <a:cubicBezTo>
                  <a:pt x="455782" y="1291381"/>
                  <a:pt x="463229" y="1283935"/>
                  <a:pt x="472166" y="1283935"/>
                </a:cubicBezTo>
                <a:close/>
                <a:moveTo>
                  <a:pt x="731336" y="1270530"/>
                </a:moveTo>
                <a:cubicBezTo>
                  <a:pt x="743252" y="1270530"/>
                  <a:pt x="753679" y="1279466"/>
                  <a:pt x="753679" y="1292871"/>
                </a:cubicBezTo>
                <a:cubicBezTo>
                  <a:pt x="753679" y="1306277"/>
                  <a:pt x="743252" y="1315214"/>
                  <a:pt x="731336" y="1315214"/>
                </a:cubicBezTo>
                <a:cubicBezTo>
                  <a:pt x="719420" y="1315214"/>
                  <a:pt x="708994" y="1306277"/>
                  <a:pt x="708994" y="1292871"/>
                </a:cubicBezTo>
                <a:cubicBezTo>
                  <a:pt x="708994" y="1280955"/>
                  <a:pt x="719420" y="1270530"/>
                  <a:pt x="731336" y="1270530"/>
                </a:cubicBezTo>
                <a:close/>
                <a:moveTo>
                  <a:pt x="484083" y="1225846"/>
                </a:moveTo>
                <a:cubicBezTo>
                  <a:pt x="491530" y="1225846"/>
                  <a:pt x="495999" y="1231803"/>
                  <a:pt x="495999" y="1237761"/>
                </a:cubicBezTo>
                <a:cubicBezTo>
                  <a:pt x="495999" y="1243719"/>
                  <a:pt x="491530" y="1248187"/>
                  <a:pt x="484083" y="1249677"/>
                </a:cubicBezTo>
                <a:cubicBezTo>
                  <a:pt x="476635" y="1249677"/>
                  <a:pt x="472167" y="1243719"/>
                  <a:pt x="472167" y="1237761"/>
                </a:cubicBezTo>
                <a:cubicBezTo>
                  <a:pt x="472167" y="1230313"/>
                  <a:pt x="478125" y="1225846"/>
                  <a:pt x="484083" y="1225846"/>
                </a:cubicBezTo>
                <a:close/>
                <a:moveTo>
                  <a:pt x="1024765" y="1142435"/>
                </a:moveTo>
                <a:cubicBezTo>
                  <a:pt x="1029232" y="1142435"/>
                  <a:pt x="1033702" y="1146902"/>
                  <a:pt x="1033702" y="1151372"/>
                </a:cubicBezTo>
                <a:cubicBezTo>
                  <a:pt x="1033702" y="1155839"/>
                  <a:pt x="1029232" y="1160309"/>
                  <a:pt x="1024765" y="1160309"/>
                </a:cubicBezTo>
                <a:cubicBezTo>
                  <a:pt x="1020295" y="1160309"/>
                  <a:pt x="1015828" y="1155839"/>
                  <a:pt x="1015828" y="1151372"/>
                </a:cubicBezTo>
                <a:cubicBezTo>
                  <a:pt x="1015828" y="1146902"/>
                  <a:pt x="1020295" y="1142435"/>
                  <a:pt x="1024765" y="1142435"/>
                </a:cubicBezTo>
                <a:close/>
                <a:moveTo>
                  <a:pt x="355988" y="1132007"/>
                </a:moveTo>
                <a:cubicBezTo>
                  <a:pt x="378330" y="1132007"/>
                  <a:pt x="396203" y="1149880"/>
                  <a:pt x="397694" y="1173712"/>
                </a:cubicBezTo>
                <a:cubicBezTo>
                  <a:pt x="397694" y="1197544"/>
                  <a:pt x="378330" y="1215418"/>
                  <a:pt x="355988" y="1215418"/>
                </a:cubicBezTo>
                <a:cubicBezTo>
                  <a:pt x="332156" y="1215418"/>
                  <a:pt x="314283" y="1196054"/>
                  <a:pt x="314283" y="1173712"/>
                </a:cubicBezTo>
                <a:cubicBezTo>
                  <a:pt x="314283" y="1149880"/>
                  <a:pt x="333645" y="1132007"/>
                  <a:pt x="355988" y="1132007"/>
                </a:cubicBezTo>
                <a:close/>
                <a:moveTo>
                  <a:pt x="181718" y="1117113"/>
                </a:moveTo>
                <a:cubicBezTo>
                  <a:pt x="195124" y="1117113"/>
                  <a:pt x="207040" y="1127538"/>
                  <a:pt x="207040" y="1142433"/>
                </a:cubicBezTo>
                <a:cubicBezTo>
                  <a:pt x="207040" y="1157328"/>
                  <a:pt x="195124" y="1169243"/>
                  <a:pt x="181718" y="1167755"/>
                </a:cubicBezTo>
                <a:cubicBezTo>
                  <a:pt x="168313" y="1167755"/>
                  <a:pt x="156397" y="1157328"/>
                  <a:pt x="156397" y="1142433"/>
                </a:cubicBezTo>
                <a:cubicBezTo>
                  <a:pt x="156397" y="1129028"/>
                  <a:pt x="166823" y="1117113"/>
                  <a:pt x="181718" y="1117113"/>
                </a:cubicBezTo>
                <a:close/>
                <a:moveTo>
                  <a:pt x="786447" y="1114134"/>
                </a:moveTo>
                <a:cubicBezTo>
                  <a:pt x="807300" y="1114134"/>
                  <a:pt x="823685" y="1130517"/>
                  <a:pt x="823685" y="1151370"/>
                </a:cubicBezTo>
                <a:cubicBezTo>
                  <a:pt x="823685" y="1172223"/>
                  <a:pt x="807300" y="1188608"/>
                  <a:pt x="786447" y="1188608"/>
                </a:cubicBezTo>
                <a:cubicBezTo>
                  <a:pt x="765594" y="1188608"/>
                  <a:pt x="749211" y="1172223"/>
                  <a:pt x="749211" y="1151370"/>
                </a:cubicBezTo>
                <a:cubicBezTo>
                  <a:pt x="749211" y="1130517"/>
                  <a:pt x="765594" y="1114134"/>
                  <a:pt x="786447" y="1114134"/>
                </a:cubicBezTo>
                <a:close/>
                <a:moveTo>
                  <a:pt x="485572" y="1100729"/>
                </a:moveTo>
                <a:cubicBezTo>
                  <a:pt x="507914" y="1100729"/>
                  <a:pt x="524299" y="1118602"/>
                  <a:pt x="524299" y="1139455"/>
                </a:cubicBezTo>
                <a:cubicBezTo>
                  <a:pt x="524299" y="1161797"/>
                  <a:pt x="506425" y="1178182"/>
                  <a:pt x="485572" y="1178182"/>
                </a:cubicBezTo>
                <a:cubicBezTo>
                  <a:pt x="464719" y="1178182"/>
                  <a:pt x="446846" y="1161797"/>
                  <a:pt x="446846" y="1139455"/>
                </a:cubicBezTo>
                <a:cubicBezTo>
                  <a:pt x="446846" y="1117112"/>
                  <a:pt x="464719" y="1100729"/>
                  <a:pt x="485572" y="1100729"/>
                </a:cubicBezTo>
                <a:close/>
                <a:moveTo>
                  <a:pt x="1038169" y="1085834"/>
                </a:moveTo>
                <a:cubicBezTo>
                  <a:pt x="1047106" y="1085834"/>
                  <a:pt x="1054554" y="1093280"/>
                  <a:pt x="1054554" y="1102217"/>
                </a:cubicBezTo>
                <a:cubicBezTo>
                  <a:pt x="1054554" y="1111154"/>
                  <a:pt x="1047106" y="1118602"/>
                  <a:pt x="1038169" y="1118602"/>
                </a:cubicBezTo>
                <a:cubicBezTo>
                  <a:pt x="1029232" y="1118602"/>
                  <a:pt x="1021785" y="1111154"/>
                  <a:pt x="1021785" y="1102217"/>
                </a:cubicBezTo>
                <a:cubicBezTo>
                  <a:pt x="1021785" y="1093280"/>
                  <a:pt x="1029232" y="1085834"/>
                  <a:pt x="1038169" y="1085834"/>
                </a:cubicBezTo>
                <a:close/>
                <a:moveTo>
                  <a:pt x="445355" y="1060512"/>
                </a:moveTo>
                <a:cubicBezTo>
                  <a:pt x="457271" y="1060512"/>
                  <a:pt x="467698" y="1070937"/>
                  <a:pt x="467698" y="1082853"/>
                </a:cubicBezTo>
                <a:cubicBezTo>
                  <a:pt x="467698" y="1094769"/>
                  <a:pt x="457271" y="1105196"/>
                  <a:pt x="445355" y="1105196"/>
                </a:cubicBezTo>
                <a:cubicBezTo>
                  <a:pt x="433439" y="1105196"/>
                  <a:pt x="423013" y="1094769"/>
                  <a:pt x="423013" y="1082853"/>
                </a:cubicBezTo>
                <a:cubicBezTo>
                  <a:pt x="423013" y="1070937"/>
                  <a:pt x="433439" y="1060512"/>
                  <a:pt x="445355" y="1060512"/>
                </a:cubicBezTo>
                <a:close/>
                <a:moveTo>
                  <a:pt x="278535" y="1009870"/>
                </a:moveTo>
                <a:cubicBezTo>
                  <a:pt x="283002" y="1009870"/>
                  <a:pt x="287472" y="1014337"/>
                  <a:pt x="287472" y="1018807"/>
                </a:cubicBezTo>
                <a:cubicBezTo>
                  <a:pt x="287472" y="1023274"/>
                  <a:pt x="283002" y="1027744"/>
                  <a:pt x="278535" y="1027744"/>
                </a:cubicBezTo>
                <a:cubicBezTo>
                  <a:pt x="274065" y="1027744"/>
                  <a:pt x="269598" y="1023274"/>
                  <a:pt x="269598" y="1018807"/>
                </a:cubicBezTo>
                <a:cubicBezTo>
                  <a:pt x="269598" y="1014337"/>
                  <a:pt x="274065" y="1009870"/>
                  <a:pt x="278535" y="1009870"/>
                </a:cubicBezTo>
                <a:close/>
                <a:moveTo>
                  <a:pt x="241297" y="994975"/>
                </a:moveTo>
                <a:cubicBezTo>
                  <a:pt x="255281" y="994975"/>
                  <a:pt x="266619" y="1006310"/>
                  <a:pt x="266619" y="1020295"/>
                </a:cubicBezTo>
                <a:cubicBezTo>
                  <a:pt x="266619" y="1034280"/>
                  <a:pt x="255281" y="1045617"/>
                  <a:pt x="241297" y="1045617"/>
                </a:cubicBezTo>
                <a:cubicBezTo>
                  <a:pt x="227312" y="1045617"/>
                  <a:pt x="215976" y="1034280"/>
                  <a:pt x="215976" y="1020295"/>
                </a:cubicBezTo>
                <a:cubicBezTo>
                  <a:pt x="215976" y="1006310"/>
                  <a:pt x="227312" y="994975"/>
                  <a:pt x="241297" y="994975"/>
                </a:cubicBezTo>
                <a:close/>
                <a:moveTo>
                  <a:pt x="719420" y="929438"/>
                </a:moveTo>
                <a:cubicBezTo>
                  <a:pt x="731336" y="929438"/>
                  <a:pt x="741763" y="936884"/>
                  <a:pt x="743252" y="948800"/>
                </a:cubicBezTo>
                <a:cubicBezTo>
                  <a:pt x="746231" y="947311"/>
                  <a:pt x="750700" y="947311"/>
                  <a:pt x="753679" y="947311"/>
                </a:cubicBezTo>
                <a:cubicBezTo>
                  <a:pt x="776021" y="947311"/>
                  <a:pt x="795385" y="966674"/>
                  <a:pt x="795385" y="989017"/>
                </a:cubicBezTo>
                <a:cubicBezTo>
                  <a:pt x="795385" y="1011358"/>
                  <a:pt x="777511" y="1030722"/>
                  <a:pt x="753679" y="1030722"/>
                </a:cubicBezTo>
                <a:cubicBezTo>
                  <a:pt x="749210" y="1030722"/>
                  <a:pt x="744742" y="1029232"/>
                  <a:pt x="740273" y="1027743"/>
                </a:cubicBezTo>
                <a:cubicBezTo>
                  <a:pt x="735805" y="1050085"/>
                  <a:pt x="716441" y="1066470"/>
                  <a:pt x="692609" y="1066470"/>
                </a:cubicBezTo>
                <a:cubicBezTo>
                  <a:pt x="691121" y="1066470"/>
                  <a:pt x="688142" y="1066470"/>
                  <a:pt x="686652" y="1066470"/>
                </a:cubicBezTo>
                <a:cubicBezTo>
                  <a:pt x="688142" y="1070937"/>
                  <a:pt x="688142" y="1073916"/>
                  <a:pt x="688142" y="1078386"/>
                </a:cubicBezTo>
                <a:cubicBezTo>
                  <a:pt x="688142" y="1082853"/>
                  <a:pt x="688142" y="1087323"/>
                  <a:pt x="686652" y="1091790"/>
                </a:cubicBezTo>
                <a:cubicBezTo>
                  <a:pt x="694100" y="1100727"/>
                  <a:pt x="698567" y="1112643"/>
                  <a:pt x="698567" y="1124559"/>
                </a:cubicBezTo>
                <a:cubicBezTo>
                  <a:pt x="698567" y="1148390"/>
                  <a:pt x="683673" y="1167754"/>
                  <a:pt x="662820" y="1175201"/>
                </a:cubicBezTo>
                <a:cubicBezTo>
                  <a:pt x="665799" y="1178180"/>
                  <a:pt x="667289" y="1182649"/>
                  <a:pt x="667289" y="1188607"/>
                </a:cubicBezTo>
                <a:cubicBezTo>
                  <a:pt x="667289" y="1202012"/>
                  <a:pt x="656862" y="1212439"/>
                  <a:pt x="643457" y="1212439"/>
                </a:cubicBezTo>
                <a:cubicBezTo>
                  <a:pt x="630051" y="1212439"/>
                  <a:pt x="619626" y="1202012"/>
                  <a:pt x="619626" y="1188607"/>
                </a:cubicBezTo>
                <a:cubicBezTo>
                  <a:pt x="619626" y="1182649"/>
                  <a:pt x="621114" y="1178180"/>
                  <a:pt x="622605" y="1175201"/>
                </a:cubicBezTo>
                <a:cubicBezTo>
                  <a:pt x="606219" y="1169243"/>
                  <a:pt x="594304" y="1155839"/>
                  <a:pt x="589836" y="1137965"/>
                </a:cubicBezTo>
                <a:cubicBezTo>
                  <a:pt x="577920" y="1133496"/>
                  <a:pt x="568983" y="1123070"/>
                  <a:pt x="566004" y="1111154"/>
                </a:cubicBezTo>
                <a:cubicBezTo>
                  <a:pt x="563025" y="1114133"/>
                  <a:pt x="558556" y="1115622"/>
                  <a:pt x="554088" y="1115622"/>
                </a:cubicBezTo>
                <a:cubicBezTo>
                  <a:pt x="543661" y="1115622"/>
                  <a:pt x="536215" y="1106685"/>
                  <a:pt x="536215" y="1097748"/>
                </a:cubicBezTo>
                <a:cubicBezTo>
                  <a:pt x="536215" y="1087323"/>
                  <a:pt x="545151" y="1079874"/>
                  <a:pt x="554088" y="1079874"/>
                </a:cubicBezTo>
                <a:cubicBezTo>
                  <a:pt x="557067" y="1079874"/>
                  <a:pt x="560046" y="1081365"/>
                  <a:pt x="563025" y="1082853"/>
                </a:cubicBezTo>
                <a:cubicBezTo>
                  <a:pt x="563025" y="1081365"/>
                  <a:pt x="563025" y="1079874"/>
                  <a:pt x="563025" y="1076895"/>
                </a:cubicBezTo>
                <a:cubicBezTo>
                  <a:pt x="563025" y="1057533"/>
                  <a:pt x="571962" y="1041148"/>
                  <a:pt x="586857" y="1029232"/>
                </a:cubicBezTo>
                <a:cubicBezTo>
                  <a:pt x="579409" y="1020295"/>
                  <a:pt x="574941" y="1009870"/>
                  <a:pt x="574941" y="997954"/>
                </a:cubicBezTo>
                <a:cubicBezTo>
                  <a:pt x="574941" y="971143"/>
                  <a:pt x="597283" y="948800"/>
                  <a:pt x="624093" y="948800"/>
                </a:cubicBezTo>
                <a:cubicBezTo>
                  <a:pt x="643457" y="948800"/>
                  <a:pt x="658352" y="960716"/>
                  <a:pt x="667289" y="975611"/>
                </a:cubicBezTo>
                <a:cubicBezTo>
                  <a:pt x="674736" y="972632"/>
                  <a:pt x="682184" y="969653"/>
                  <a:pt x="691121" y="969653"/>
                </a:cubicBezTo>
                <a:cubicBezTo>
                  <a:pt x="694100" y="969653"/>
                  <a:pt x="697079" y="971143"/>
                  <a:pt x="700058" y="971143"/>
                </a:cubicBezTo>
                <a:cubicBezTo>
                  <a:pt x="697079" y="966674"/>
                  <a:pt x="694100" y="960716"/>
                  <a:pt x="694100" y="954758"/>
                </a:cubicBezTo>
                <a:cubicBezTo>
                  <a:pt x="694100" y="939863"/>
                  <a:pt x="706016" y="929438"/>
                  <a:pt x="719420" y="929438"/>
                </a:cubicBezTo>
                <a:close/>
                <a:moveTo>
                  <a:pt x="458761" y="926459"/>
                </a:moveTo>
                <a:cubicBezTo>
                  <a:pt x="467698" y="926459"/>
                  <a:pt x="473656" y="929438"/>
                  <a:pt x="479613" y="935395"/>
                </a:cubicBezTo>
                <a:cubicBezTo>
                  <a:pt x="479613" y="935395"/>
                  <a:pt x="481104" y="935395"/>
                  <a:pt x="481104" y="935395"/>
                </a:cubicBezTo>
                <a:cubicBezTo>
                  <a:pt x="497487" y="935395"/>
                  <a:pt x="512382" y="948800"/>
                  <a:pt x="512382" y="966674"/>
                </a:cubicBezTo>
                <a:cubicBezTo>
                  <a:pt x="512382" y="971143"/>
                  <a:pt x="512382" y="974122"/>
                  <a:pt x="510893" y="977101"/>
                </a:cubicBezTo>
                <a:cubicBezTo>
                  <a:pt x="536214" y="977101"/>
                  <a:pt x="557066" y="997954"/>
                  <a:pt x="555578" y="1021785"/>
                </a:cubicBezTo>
                <a:cubicBezTo>
                  <a:pt x="555578" y="1045617"/>
                  <a:pt x="536214" y="1066470"/>
                  <a:pt x="510893" y="1066470"/>
                </a:cubicBezTo>
                <a:cubicBezTo>
                  <a:pt x="487062" y="1066470"/>
                  <a:pt x="466209" y="1047106"/>
                  <a:pt x="466209" y="1021785"/>
                </a:cubicBezTo>
                <a:cubicBezTo>
                  <a:pt x="466209" y="1012848"/>
                  <a:pt x="469188" y="1005400"/>
                  <a:pt x="473656" y="997954"/>
                </a:cubicBezTo>
                <a:cubicBezTo>
                  <a:pt x="466209" y="994975"/>
                  <a:pt x="458761" y="990505"/>
                  <a:pt x="454293" y="983059"/>
                </a:cubicBezTo>
                <a:cubicBezTo>
                  <a:pt x="440887" y="980080"/>
                  <a:pt x="430461" y="968164"/>
                  <a:pt x="430461" y="954758"/>
                </a:cubicBezTo>
                <a:cubicBezTo>
                  <a:pt x="430461" y="939863"/>
                  <a:pt x="442377" y="926459"/>
                  <a:pt x="458761" y="926459"/>
                </a:cubicBezTo>
                <a:close/>
                <a:moveTo>
                  <a:pt x="591326" y="911564"/>
                </a:moveTo>
                <a:cubicBezTo>
                  <a:pt x="601751" y="911564"/>
                  <a:pt x="609200" y="919010"/>
                  <a:pt x="609200" y="929437"/>
                </a:cubicBezTo>
                <a:cubicBezTo>
                  <a:pt x="609200" y="939863"/>
                  <a:pt x="601751" y="947311"/>
                  <a:pt x="591326" y="947311"/>
                </a:cubicBezTo>
                <a:cubicBezTo>
                  <a:pt x="580899" y="947311"/>
                  <a:pt x="573452" y="939863"/>
                  <a:pt x="573452" y="929437"/>
                </a:cubicBezTo>
                <a:cubicBezTo>
                  <a:pt x="573452" y="919010"/>
                  <a:pt x="580899" y="911564"/>
                  <a:pt x="591326" y="911564"/>
                </a:cubicBezTo>
                <a:close/>
                <a:moveTo>
                  <a:pt x="924968" y="886244"/>
                </a:moveTo>
                <a:cubicBezTo>
                  <a:pt x="934017" y="886244"/>
                  <a:pt x="941353" y="893579"/>
                  <a:pt x="941353" y="902627"/>
                </a:cubicBezTo>
                <a:cubicBezTo>
                  <a:pt x="941353" y="911676"/>
                  <a:pt x="934017" y="919012"/>
                  <a:pt x="924968" y="919012"/>
                </a:cubicBezTo>
                <a:cubicBezTo>
                  <a:pt x="915920" y="919012"/>
                  <a:pt x="908584" y="911676"/>
                  <a:pt x="908584" y="902627"/>
                </a:cubicBezTo>
                <a:cubicBezTo>
                  <a:pt x="908584" y="893579"/>
                  <a:pt x="915920" y="886244"/>
                  <a:pt x="924968" y="886244"/>
                </a:cubicBezTo>
                <a:close/>
                <a:moveTo>
                  <a:pt x="232360" y="875817"/>
                </a:moveTo>
                <a:cubicBezTo>
                  <a:pt x="245522" y="875817"/>
                  <a:pt x="256192" y="886486"/>
                  <a:pt x="256192" y="899648"/>
                </a:cubicBezTo>
                <a:cubicBezTo>
                  <a:pt x="256192" y="912810"/>
                  <a:pt x="245522" y="923480"/>
                  <a:pt x="232360" y="923480"/>
                </a:cubicBezTo>
                <a:cubicBezTo>
                  <a:pt x="219198" y="923480"/>
                  <a:pt x="208528" y="912810"/>
                  <a:pt x="208528" y="899648"/>
                </a:cubicBezTo>
                <a:cubicBezTo>
                  <a:pt x="208528" y="886486"/>
                  <a:pt x="219198" y="875817"/>
                  <a:pt x="232360" y="875817"/>
                </a:cubicBezTo>
                <a:close/>
                <a:moveTo>
                  <a:pt x="22342" y="859433"/>
                </a:moveTo>
                <a:cubicBezTo>
                  <a:pt x="34258" y="859433"/>
                  <a:pt x="44685" y="869858"/>
                  <a:pt x="44685" y="881774"/>
                </a:cubicBezTo>
                <a:cubicBezTo>
                  <a:pt x="44685" y="893690"/>
                  <a:pt x="34258" y="904117"/>
                  <a:pt x="22342" y="904117"/>
                </a:cubicBezTo>
                <a:cubicBezTo>
                  <a:pt x="10426" y="904117"/>
                  <a:pt x="0" y="893690"/>
                  <a:pt x="0" y="881774"/>
                </a:cubicBezTo>
                <a:cubicBezTo>
                  <a:pt x="0" y="869858"/>
                  <a:pt x="10426" y="859433"/>
                  <a:pt x="22342" y="859433"/>
                </a:cubicBezTo>
                <a:close/>
                <a:moveTo>
                  <a:pt x="817726" y="846027"/>
                </a:moveTo>
                <a:cubicBezTo>
                  <a:pt x="832621" y="846027"/>
                  <a:pt x="846027" y="859431"/>
                  <a:pt x="844537" y="874326"/>
                </a:cubicBezTo>
                <a:cubicBezTo>
                  <a:pt x="844537" y="878795"/>
                  <a:pt x="843048" y="883263"/>
                  <a:pt x="841558" y="887732"/>
                </a:cubicBezTo>
                <a:cubicBezTo>
                  <a:pt x="851985" y="889221"/>
                  <a:pt x="859432" y="896669"/>
                  <a:pt x="863901" y="907095"/>
                </a:cubicBezTo>
                <a:cubicBezTo>
                  <a:pt x="866880" y="904116"/>
                  <a:pt x="869859" y="902627"/>
                  <a:pt x="874327" y="902627"/>
                </a:cubicBezTo>
                <a:cubicBezTo>
                  <a:pt x="883263" y="902627"/>
                  <a:pt x="890712" y="910073"/>
                  <a:pt x="890712" y="919010"/>
                </a:cubicBezTo>
                <a:cubicBezTo>
                  <a:pt x="890712" y="927947"/>
                  <a:pt x="883263" y="935395"/>
                  <a:pt x="874327" y="935395"/>
                </a:cubicBezTo>
                <a:cubicBezTo>
                  <a:pt x="871348" y="935395"/>
                  <a:pt x="866880" y="933905"/>
                  <a:pt x="863901" y="930926"/>
                </a:cubicBezTo>
                <a:cubicBezTo>
                  <a:pt x="862411" y="935395"/>
                  <a:pt x="860922" y="938374"/>
                  <a:pt x="857943" y="941353"/>
                </a:cubicBezTo>
                <a:cubicBezTo>
                  <a:pt x="857943" y="944332"/>
                  <a:pt x="857943" y="945821"/>
                  <a:pt x="857943" y="947311"/>
                </a:cubicBezTo>
                <a:cubicBezTo>
                  <a:pt x="857943" y="966674"/>
                  <a:pt x="843048" y="981569"/>
                  <a:pt x="823684" y="981569"/>
                </a:cubicBezTo>
                <a:cubicBezTo>
                  <a:pt x="804321" y="981569"/>
                  <a:pt x="789427" y="966674"/>
                  <a:pt x="789427" y="947311"/>
                </a:cubicBezTo>
                <a:cubicBezTo>
                  <a:pt x="789427" y="936884"/>
                  <a:pt x="793894" y="927947"/>
                  <a:pt x="801342" y="921989"/>
                </a:cubicBezTo>
                <a:cubicBezTo>
                  <a:pt x="801342" y="921989"/>
                  <a:pt x="801342" y="921989"/>
                  <a:pt x="801342" y="920501"/>
                </a:cubicBezTo>
                <a:cubicBezTo>
                  <a:pt x="801342" y="913052"/>
                  <a:pt x="802831" y="907095"/>
                  <a:pt x="807300" y="901137"/>
                </a:cubicBezTo>
                <a:cubicBezTo>
                  <a:pt x="796873" y="896669"/>
                  <a:pt x="789427" y="886242"/>
                  <a:pt x="789427" y="874326"/>
                </a:cubicBezTo>
                <a:cubicBezTo>
                  <a:pt x="789427" y="859431"/>
                  <a:pt x="801342" y="846027"/>
                  <a:pt x="817726" y="846027"/>
                </a:cubicBezTo>
                <a:close/>
                <a:moveTo>
                  <a:pt x="658352" y="843048"/>
                </a:moveTo>
                <a:cubicBezTo>
                  <a:pt x="673247" y="843048"/>
                  <a:pt x="686653" y="854963"/>
                  <a:pt x="686653" y="871347"/>
                </a:cubicBezTo>
                <a:cubicBezTo>
                  <a:pt x="686653" y="886242"/>
                  <a:pt x="673247" y="899648"/>
                  <a:pt x="658352" y="899648"/>
                </a:cubicBezTo>
                <a:cubicBezTo>
                  <a:pt x="643457" y="899648"/>
                  <a:pt x="630052" y="887732"/>
                  <a:pt x="630052" y="871347"/>
                </a:cubicBezTo>
                <a:cubicBezTo>
                  <a:pt x="630052" y="854963"/>
                  <a:pt x="643457" y="843048"/>
                  <a:pt x="658352" y="843048"/>
                </a:cubicBezTo>
                <a:close/>
                <a:moveTo>
                  <a:pt x="160865" y="841559"/>
                </a:moveTo>
                <a:cubicBezTo>
                  <a:pt x="165335" y="841559"/>
                  <a:pt x="168314" y="844538"/>
                  <a:pt x="168314" y="849005"/>
                </a:cubicBezTo>
                <a:cubicBezTo>
                  <a:pt x="168314" y="853475"/>
                  <a:pt x="165335" y="856454"/>
                  <a:pt x="160865" y="856454"/>
                </a:cubicBezTo>
                <a:cubicBezTo>
                  <a:pt x="157886" y="856454"/>
                  <a:pt x="153419" y="853475"/>
                  <a:pt x="153419" y="849005"/>
                </a:cubicBezTo>
                <a:cubicBezTo>
                  <a:pt x="153419" y="844538"/>
                  <a:pt x="156398" y="841559"/>
                  <a:pt x="160865" y="841559"/>
                </a:cubicBezTo>
                <a:close/>
                <a:moveTo>
                  <a:pt x="658351" y="795384"/>
                </a:moveTo>
                <a:cubicBezTo>
                  <a:pt x="668776" y="795384"/>
                  <a:pt x="676225" y="804320"/>
                  <a:pt x="676225" y="813257"/>
                </a:cubicBezTo>
                <a:cubicBezTo>
                  <a:pt x="676225" y="823683"/>
                  <a:pt x="668776" y="831131"/>
                  <a:pt x="658351" y="831131"/>
                </a:cubicBezTo>
                <a:cubicBezTo>
                  <a:pt x="647924" y="831131"/>
                  <a:pt x="640477" y="822194"/>
                  <a:pt x="640477" y="813257"/>
                </a:cubicBezTo>
                <a:cubicBezTo>
                  <a:pt x="640477" y="802830"/>
                  <a:pt x="649414" y="795384"/>
                  <a:pt x="658351" y="795384"/>
                </a:cubicBezTo>
                <a:close/>
                <a:moveTo>
                  <a:pt x="577920" y="758148"/>
                </a:moveTo>
                <a:cubicBezTo>
                  <a:pt x="591326" y="758148"/>
                  <a:pt x="603242" y="770063"/>
                  <a:pt x="603242" y="783468"/>
                </a:cubicBezTo>
                <a:cubicBezTo>
                  <a:pt x="603242" y="796874"/>
                  <a:pt x="591326" y="808790"/>
                  <a:pt x="577920" y="808790"/>
                </a:cubicBezTo>
                <a:cubicBezTo>
                  <a:pt x="564515" y="808790"/>
                  <a:pt x="554088" y="796874"/>
                  <a:pt x="552599" y="783468"/>
                </a:cubicBezTo>
                <a:cubicBezTo>
                  <a:pt x="552599" y="770063"/>
                  <a:pt x="564515" y="758148"/>
                  <a:pt x="577920" y="758148"/>
                </a:cubicBezTo>
                <a:close/>
                <a:moveTo>
                  <a:pt x="458762" y="755169"/>
                </a:moveTo>
                <a:cubicBezTo>
                  <a:pt x="482619" y="755169"/>
                  <a:pt x="501958" y="774508"/>
                  <a:pt x="501958" y="798363"/>
                </a:cubicBezTo>
                <a:cubicBezTo>
                  <a:pt x="501958" y="822220"/>
                  <a:pt x="482619" y="841559"/>
                  <a:pt x="458762" y="841559"/>
                </a:cubicBezTo>
                <a:cubicBezTo>
                  <a:pt x="434907" y="841559"/>
                  <a:pt x="415568" y="822220"/>
                  <a:pt x="415568" y="798363"/>
                </a:cubicBezTo>
                <a:cubicBezTo>
                  <a:pt x="415568" y="774508"/>
                  <a:pt x="434907" y="755169"/>
                  <a:pt x="458762" y="755169"/>
                </a:cubicBezTo>
                <a:close/>
                <a:moveTo>
                  <a:pt x="309813" y="717931"/>
                </a:moveTo>
                <a:cubicBezTo>
                  <a:pt x="317260" y="717931"/>
                  <a:pt x="324708" y="725377"/>
                  <a:pt x="324708" y="732825"/>
                </a:cubicBezTo>
                <a:cubicBezTo>
                  <a:pt x="324708" y="740272"/>
                  <a:pt x="318750" y="747720"/>
                  <a:pt x="309813" y="747720"/>
                </a:cubicBezTo>
                <a:cubicBezTo>
                  <a:pt x="300876" y="747720"/>
                  <a:pt x="294918" y="740272"/>
                  <a:pt x="294918" y="732825"/>
                </a:cubicBezTo>
                <a:cubicBezTo>
                  <a:pt x="294918" y="725377"/>
                  <a:pt x="302365" y="717931"/>
                  <a:pt x="309813" y="717931"/>
                </a:cubicBezTo>
                <a:close/>
                <a:moveTo>
                  <a:pt x="1082853" y="713463"/>
                </a:moveTo>
                <a:cubicBezTo>
                  <a:pt x="1087322" y="713463"/>
                  <a:pt x="1091790" y="714952"/>
                  <a:pt x="1094769" y="716442"/>
                </a:cubicBezTo>
                <a:cubicBezTo>
                  <a:pt x="1097748" y="714952"/>
                  <a:pt x="1100727" y="713463"/>
                  <a:pt x="1103706" y="713463"/>
                </a:cubicBezTo>
                <a:cubicBezTo>
                  <a:pt x="1112642" y="713463"/>
                  <a:pt x="1120091" y="720910"/>
                  <a:pt x="1120091" y="729847"/>
                </a:cubicBezTo>
                <a:cubicBezTo>
                  <a:pt x="1120091" y="738784"/>
                  <a:pt x="1114133" y="744742"/>
                  <a:pt x="1105196" y="746232"/>
                </a:cubicBezTo>
                <a:cubicBezTo>
                  <a:pt x="1102217" y="755169"/>
                  <a:pt x="1093280" y="761127"/>
                  <a:pt x="1082853" y="761127"/>
                </a:cubicBezTo>
                <a:cubicBezTo>
                  <a:pt x="1067958" y="761127"/>
                  <a:pt x="1057532" y="749211"/>
                  <a:pt x="1057532" y="735805"/>
                </a:cubicBezTo>
                <a:cubicBezTo>
                  <a:pt x="1057532" y="720910"/>
                  <a:pt x="1069448" y="710484"/>
                  <a:pt x="1082853" y="713463"/>
                </a:cubicBezTo>
                <a:close/>
                <a:moveTo>
                  <a:pt x="725379" y="677716"/>
                </a:moveTo>
                <a:cubicBezTo>
                  <a:pt x="741763" y="677716"/>
                  <a:pt x="753679" y="691120"/>
                  <a:pt x="755169" y="706015"/>
                </a:cubicBezTo>
                <a:cubicBezTo>
                  <a:pt x="758148" y="704526"/>
                  <a:pt x="759637" y="704526"/>
                  <a:pt x="761127" y="704526"/>
                </a:cubicBezTo>
                <a:cubicBezTo>
                  <a:pt x="768574" y="704526"/>
                  <a:pt x="776022" y="711973"/>
                  <a:pt x="776022" y="719421"/>
                </a:cubicBezTo>
                <a:cubicBezTo>
                  <a:pt x="776022" y="726868"/>
                  <a:pt x="770064" y="734316"/>
                  <a:pt x="761127" y="734316"/>
                </a:cubicBezTo>
                <a:cubicBezTo>
                  <a:pt x="755169" y="734316"/>
                  <a:pt x="750700" y="731337"/>
                  <a:pt x="746232" y="732826"/>
                </a:cubicBezTo>
                <a:cubicBezTo>
                  <a:pt x="746232" y="732826"/>
                  <a:pt x="744742" y="734316"/>
                  <a:pt x="744742" y="734316"/>
                </a:cubicBezTo>
                <a:cubicBezTo>
                  <a:pt x="747721" y="738784"/>
                  <a:pt x="749211" y="744742"/>
                  <a:pt x="749211" y="750700"/>
                </a:cubicBezTo>
                <a:cubicBezTo>
                  <a:pt x="749211" y="758148"/>
                  <a:pt x="746232" y="765594"/>
                  <a:pt x="741763" y="771552"/>
                </a:cubicBezTo>
                <a:cubicBezTo>
                  <a:pt x="750700" y="773043"/>
                  <a:pt x="758148" y="780489"/>
                  <a:pt x="758148" y="789426"/>
                </a:cubicBezTo>
                <a:cubicBezTo>
                  <a:pt x="758148" y="790916"/>
                  <a:pt x="758148" y="790916"/>
                  <a:pt x="758148" y="792405"/>
                </a:cubicBezTo>
                <a:cubicBezTo>
                  <a:pt x="759637" y="790916"/>
                  <a:pt x="761127" y="790916"/>
                  <a:pt x="762616" y="790916"/>
                </a:cubicBezTo>
                <a:cubicBezTo>
                  <a:pt x="773043" y="790916"/>
                  <a:pt x="781980" y="799853"/>
                  <a:pt x="781980" y="810279"/>
                </a:cubicBezTo>
                <a:cubicBezTo>
                  <a:pt x="781980" y="819216"/>
                  <a:pt x="774531" y="828153"/>
                  <a:pt x="764106" y="828153"/>
                </a:cubicBezTo>
                <a:cubicBezTo>
                  <a:pt x="765595" y="829643"/>
                  <a:pt x="765595" y="831132"/>
                  <a:pt x="765595" y="832622"/>
                </a:cubicBezTo>
                <a:cubicBezTo>
                  <a:pt x="765595" y="838580"/>
                  <a:pt x="759637" y="844538"/>
                  <a:pt x="753679" y="844538"/>
                </a:cubicBezTo>
                <a:cubicBezTo>
                  <a:pt x="747721" y="844538"/>
                  <a:pt x="741763" y="838580"/>
                  <a:pt x="741763" y="832622"/>
                </a:cubicBezTo>
                <a:cubicBezTo>
                  <a:pt x="741763" y="828153"/>
                  <a:pt x="744742" y="823685"/>
                  <a:pt x="749211" y="822195"/>
                </a:cubicBezTo>
                <a:cubicBezTo>
                  <a:pt x="746232" y="817727"/>
                  <a:pt x="744742" y="813258"/>
                  <a:pt x="744742" y="808790"/>
                </a:cubicBezTo>
                <a:cubicBezTo>
                  <a:pt x="744742" y="807300"/>
                  <a:pt x="744742" y="807300"/>
                  <a:pt x="744742" y="805811"/>
                </a:cubicBezTo>
                <a:cubicBezTo>
                  <a:pt x="743253" y="807300"/>
                  <a:pt x="741763" y="807300"/>
                  <a:pt x="740274" y="807300"/>
                </a:cubicBezTo>
                <a:cubicBezTo>
                  <a:pt x="729847" y="807300"/>
                  <a:pt x="720910" y="798363"/>
                  <a:pt x="720910" y="787937"/>
                </a:cubicBezTo>
                <a:cubicBezTo>
                  <a:pt x="720910" y="786447"/>
                  <a:pt x="722400" y="784958"/>
                  <a:pt x="722400" y="783468"/>
                </a:cubicBezTo>
                <a:cubicBezTo>
                  <a:pt x="720910" y="784958"/>
                  <a:pt x="717931" y="784958"/>
                  <a:pt x="714952" y="784958"/>
                </a:cubicBezTo>
                <a:cubicBezTo>
                  <a:pt x="697078" y="784958"/>
                  <a:pt x="682184" y="773043"/>
                  <a:pt x="679205" y="755169"/>
                </a:cubicBezTo>
                <a:cubicBezTo>
                  <a:pt x="674737" y="767085"/>
                  <a:pt x="664310" y="777510"/>
                  <a:pt x="649415" y="777510"/>
                </a:cubicBezTo>
                <a:cubicBezTo>
                  <a:pt x="631541" y="777510"/>
                  <a:pt x="618137" y="764106"/>
                  <a:pt x="618137" y="746232"/>
                </a:cubicBezTo>
                <a:cubicBezTo>
                  <a:pt x="618137" y="728358"/>
                  <a:pt x="633031" y="714952"/>
                  <a:pt x="649415" y="714952"/>
                </a:cubicBezTo>
                <a:cubicBezTo>
                  <a:pt x="664310" y="714952"/>
                  <a:pt x="676226" y="725379"/>
                  <a:pt x="679205" y="738784"/>
                </a:cubicBezTo>
                <a:cubicBezTo>
                  <a:pt x="682184" y="728358"/>
                  <a:pt x="688141" y="719421"/>
                  <a:pt x="697078" y="714952"/>
                </a:cubicBezTo>
                <a:cubicBezTo>
                  <a:pt x="695590" y="711973"/>
                  <a:pt x="695590" y="710484"/>
                  <a:pt x="695590" y="707505"/>
                </a:cubicBezTo>
                <a:cubicBezTo>
                  <a:pt x="695590" y="691120"/>
                  <a:pt x="708994" y="677716"/>
                  <a:pt x="725379" y="677716"/>
                </a:cubicBezTo>
                <a:close/>
                <a:moveTo>
                  <a:pt x="1084343" y="673247"/>
                </a:moveTo>
                <a:cubicBezTo>
                  <a:pt x="1094768" y="673247"/>
                  <a:pt x="1102217" y="682183"/>
                  <a:pt x="1102217" y="691120"/>
                </a:cubicBezTo>
                <a:cubicBezTo>
                  <a:pt x="1102217" y="701546"/>
                  <a:pt x="1094768" y="708994"/>
                  <a:pt x="1084343" y="708994"/>
                </a:cubicBezTo>
                <a:cubicBezTo>
                  <a:pt x="1073916" y="708994"/>
                  <a:pt x="1066469" y="700057"/>
                  <a:pt x="1066469" y="691120"/>
                </a:cubicBezTo>
                <a:cubicBezTo>
                  <a:pt x="1066469" y="680693"/>
                  <a:pt x="1075406" y="673247"/>
                  <a:pt x="1084343" y="673247"/>
                </a:cubicBezTo>
                <a:close/>
                <a:moveTo>
                  <a:pt x="999443" y="655373"/>
                </a:moveTo>
                <a:cubicBezTo>
                  <a:pt x="1008380" y="655373"/>
                  <a:pt x="1014338" y="661330"/>
                  <a:pt x="1014338" y="670267"/>
                </a:cubicBezTo>
                <a:cubicBezTo>
                  <a:pt x="1014338" y="679204"/>
                  <a:pt x="1008380" y="685162"/>
                  <a:pt x="999443" y="685162"/>
                </a:cubicBezTo>
                <a:cubicBezTo>
                  <a:pt x="990506" y="685162"/>
                  <a:pt x="984548" y="679204"/>
                  <a:pt x="984548" y="670267"/>
                </a:cubicBezTo>
                <a:cubicBezTo>
                  <a:pt x="984548" y="661330"/>
                  <a:pt x="990506" y="655373"/>
                  <a:pt x="999443" y="655373"/>
                </a:cubicBezTo>
                <a:close/>
                <a:moveTo>
                  <a:pt x="500466" y="653884"/>
                </a:moveTo>
                <a:cubicBezTo>
                  <a:pt x="510891" y="653884"/>
                  <a:pt x="518340" y="661330"/>
                  <a:pt x="518340" y="671757"/>
                </a:cubicBezTo>
                <a:cubicBezTo>
                  <a:pt x="518340" y="682183"/>
                  <a:pt x="510891" y="689631"/>
                  <a:pt x="500466" y="689631"/>
                </a:cubicBezTo>
                <a:cubicBezTo>
                  <a:pt x="490039" y="689631"/>
                  <a:pt x="482592" y="682183"/>
                  <a:pt x="482592" y="671757"/>
                </a:cubicBezTo>
                <a:cubicBezTo>
                  <a:pt x="482592" y="661330"/>
                  <a:pt x="490039" y="653884"/>
                  <a:pt x="500466" y="653884"/>
                </a:cubicBezTo>
                <a:close/>
                <a:moveTo>
                  <a:pt x="652394" y="641969"/>
                </a:moveTo>
                <a:cubicBezTo>
                  <a:pt x="662819" y="641969"/>
                  <a:pt x="670268" y="649415"/>
                  <a:pt x="670268" y="659842"/>
                </a:cubicBezTo>
                <a:cubicBezTo>
                  <a:pt x="670268" y="670268"/>
                  <a:pt x="662819" y="677716"/>
                  <a:pt x="652394" y="677716"/>
                </a:cubicBezTo>
                <a:cubicBezTo>
                  <a:pt x="641967" y="677716"/>
                  <a:pt x="634520" y="670268"/>
                  <a:pt x="634520" y="659842"/>
                </a:cubicBezTo>
                <a:cubicBezTo>
                  <a:pt x="634520" y="650905"/>
                  <a:pt x="643457" y="641969"/>
                  <a:pt x="652394" y="641969"/>
                </a:cubicBezTo>
                <a:close/>
                <a:moveTo>
                  <a:pt x="1035191" y="631541"/>
                </a:moveTo>
                <a:cubicBezTo>
                  <a:pt x="1045616" y="631541"/>
                  <a:pt x="1053064" y="638987"/>
                  <a:pt x="1053064" y="649414"/>
                </a:cubicBezTo>
                <a:cubicBezTo>
                  <a:pt x="1053064" y="659840"/>
                  <a:pt x="1045616" y="667288"/>
                  <a:pt x="1035191" y="667288"/>
                </a:cubicBezTo>
                <a:cubicBezTo>
                  <a:pt x="1024764" y="667288"/>
                  <a:pt x="1015827" y="658351"/>
                  <a:pt x="1017317" y="649414"/>
                </a:cubicBezTo>
                <a:cubicBezTo>
                  <a:pt x="1017317" y="638987"/>
                  <a:pt x="1024764" y="631541"/>
                  <a:pt x="1035191" y="631541"/>
                </a:cubicBezTo>
                <a:close/>
                <a:moveTo>
                  <a:pt x="716442" y="627074"/>
                </a:moveTo>
                <a:cubicBezTo>
                  <a:pt x="723889" y="627074"/>
                  <a:pt x="731337" y="633031"/>
                  <a:pt x="731337" y="641968"/>
                </a:cubicBezTo>
                <a:cubicBezTo>
                  <a:pt x="731337" y="649415"/>
                  <a:pt x="725379" y="656863"/>
                  <a:pt x="716442" y="656863"/>
                </a:cubicBezTo>
                <a:cubicBezTo>
                  <a:pt x="708994" y="656863"/>
                  <a:pt x="701547" y="649415"/>
                  <a:pt x="701547" y="641968"/>
                </a:cubicBezTo>
                <a:cubicBezTo>
                  <a:pt x="701547" y="634520"/>
                  <a:pt x="707505" y="627074"/>
                  <a:pt x="716442" y="627074"/>
                </a:cubicBezTo>
                <a:close/>
                <a:moveTo>
                  <a:pt x="487061" y="607710"/>
                </a:moveTo>
                <a:cubicBezTo>
                  <a:pt x="495998" y="607710"/>
                  <a:pt x="503446" y="615156"/>
                  <a:pt x="503446" y="624093"/>
                </a:cubicBezTo>
                <a:cubicBezTo>
                  <a:pt x="503446" y="633030"/>
                  <a:pt x="495998" y="640478"/>
                  <a:pt x="487061" y="640478"/>
                </a:cubicBezTo>
                <a:cubicBezTo>
                  <a:pt x="478124" y="640478"/>
                  <a:pt x="470677" y="633030"/>
                  <a:pt x="470677" y="624093"/>
                </a:cubicBezTo>
                <a:cubicBezTo>
                  <a:pt x="470677" y="615156"/>
                  <a:pt x="478124" y="607710"/>
                  <a:pt x="487061" y="607710"/>
                </a:cubicBezTo>
                <a:close/>
                <a:moveTo>
                  <a:pt x="765595" y="601752"/>
                </a:moveTo>
                <a:cubicBezTo>
                  <a:pt x="770062" y="601752"/>
                  <a:pt x="774532" y="606219"/>
                  <a:pt x="774532" y="610689"/>
                </a:cubicBezTo>
                <a:cubicBezTo>
                  <a:pt x="774532" y="616647"/>
                  <a:pt x="770062" y="619626"/>
                  <a:pt x="765595" y="619626"/>
                </a:cubicBezTo>
                <a:cubicBezTo>
                  <a:pt x="761125" y="619626"/>
                  <a:pt x="756658" y="615156"/>
                  <a:pt x="756658" y="610689"/>
                </a:cubicBezTo>
                <a:cubicBezTo>
                  <a:pt x="756658" y="606219"/>
                  <a:pt x="761125" y="601752"/>
                  <a:pt x="765595" y="601752"/>
                </a:cubicBezTo>
                <a:close/>
                <a:moveTo>
                  <a:pt x="394714" y="588347"/>
                </a:moveTo>
                <a:cubicBezTo>
                  <a:pt x="421525" y="588347"/>
                  <a:pt x="442378" y="609199"/>
                  <a:pt x="442378" y="636010"/>
                </a:cubicBezTo>
                <a:cubicBezTo>
                  <a:pt x="442378" y="662821"/>
                  <a:pt x="421525" y="683674"/>
                  <a:pt x="394714" y="683674"/>
                </a:cubicBezTo>
                <a:cubicBezTo>
                  <a:pt x="367903" y="683674"/>
                  <a:pt x="347051" y="662821"/>
                  <a:pt x="347051" y="636010"/>
                </a:cubicBezTo>
                <a:cubicBezTo>
                  <a:pt x="347051" y="609199"/>
                  <a:pt x="367903" y="588347"/>
                  <a:pt x="394714" y="588347"/>
                </a:cubicBezTo>
                <a:close/>
                <a:moveTo>
                  <a:pt x="205550" y="586857"/>
                </a:moveTo>
                <a:cubicBezTo>
                  <a:pt x="241297" y="586857"/>
                  <a:pt x="271087" y="616646"/>
                  <a:pt x="271087" y="652394"/>
                </a:cubicBezTo>
                <a:cubicBezTo>
                  <a:pt x="271087" y="688141"/>
                  <a:pt x="241297" y="717931"/>
                  <a:pt x="205550" y="717931"/>
                </a:cubicBezTo>
                <a:cubicBezTo>
                  <a:pt x="168312" y="717931"/>
                  <a:pt x="140012" y="689630"/>
                  <a:pt x="140012" y="652394"/>
                </a:cubicBezTo>
                <a:cubicBezTo>
                  <a:pt x="140012" y="616646"/>
                  <a:pt x="169802" y="586857"/>
                  <a:pt x="205550" y="586857"/>
                </a:cubicBezTo>
                <a:close/>
                <a:moveTo>
                  <a:pt x="324708" y="577920"/>
                </a:moveTo>
                <a:cubicBezTo>
                  <a:pt x="330666" y="577920"/>
                  <a:pt x="335136" y="582387"/>
                  <a:pt x="335136" y="588345"/>
                </a:cubicBezTo>
                <a:cubicBezTo>
                  <a:pt x="335136" y="594303"/>
                  <a:pt x="330666" y="598773"/>
                  <a:pt x="324708" y="598773"/>
                </a:cubicBezTo>
                <a:cubicBezTo>
                  <a:pt x="318750" y="598773"/>
                  <a:pt x="314283" y="594303"/>
                  <a:pt x="314283" y="588345"/>
                </a:cubicBezTo>
                <a:cubicBezTo>
                  <a:pt x="314283" y="582387"/>
                  <a:pt x="318750" y="577920"/>
                  <a:pt x="324708" y="577920"/>
                </a:cubicBezTo>
                <a:close/>
                <a:moveTo>
                  <a:pt x="668779" y="574940"/>
                </a:moveTo>
                <a:cubicBezTo>
                  <a:pt x="674737" y="574940"/>
                  <a:pt x="680695" y="580898"/>
                  <a:pt x="680695" y="586856"/>
                </a:cubicBezTo>
                <a:cubicBezTo>
                  <a:pt x="680695" y="592814"/>
                  <a:pt x="676226" y="598772"/>
                  <a:pt x="668779" y="598772"/>
                </a:cubicBezTo>
                <a:cubicBezTo>
                  <a:pt x="662821" y="598772"/>
                  <a:pt x="656863" y="594303"/>
                  <a:pt x="656863" y="586856"/>
                </a:cubicBezTo>
                <a:cubicBezTo>
                  <a:pt x="656863" y="579408"/>
                  <a:pt x="662821" y="573450"/>
                  <a:pt x="668779" y="574940"/>
                </a:cubicBezTo>
                <a:close/>
                <a:moveTo>
                  <a:pt x="1099238" y="568983"/>
                </a:moveTo>
                <a:cubicBezTo>
                  <a:pt x="1105196" y="568983"/>
                  <a:pt x="1109666" y="573450"/>
                  <a:pt x="1109666" y="579408"/>
                </a:cubicBezTo>
                <a:cubicBezTo>
                  <a:pt x="1109666" y="583878"/>
                  <a:pt x="1105196" y="588345"/>
                  <a:pt x="1099238" y="589836"/>
                </a:cubicBezTo>
                <a:cubicBezTo>
                  <a:pt x="1093280" y="589836"/>
                  <a:pt x="1088813" y="585366"/>
                  <a:pt x="1088813" y="579408"/>
                </a:cubicBezTo>
                <a:cubicBezTo>
                  <a:pt x="1088813" y="573450"/>
                  <a:pt x="1093280" y="568983"/>
                  <a:pt x="1099238" y="568983"/>
                </a:cubicBezTo>
                <a:close/>
                <a:moveTo>
                  <a:pt x="981568" y="531747"/>
                </a:moveTo>
                <a:cubicBezTo>
                  <a:pt x="991995" y="531747"/>
                  <a:pt x="1000932" y="540683"/>
                  <a:pt x="1000932" y="551109"/>
                </a:cubicBezTo>
                <a:cubicBezTo>
                  <a:pt x="1000932" y="561536"/>
                  <a:pt x="991995" y="570473"/>
                  <a:pt x="981568" y="570473"/>
                </a:cubicBezTo>
                <a:cubicBezTo>
                  <a:pt x="971142" y="570473"/>
                  <a:pt x="962205" y="561536"/>
                  <a:pt x="962205" y="551109"/>
                </a:cubicBezTo>
                <a:cubicBezTo>
                  <a:pt x="962205" y="540683"/>
                  <a:pt x="971142" y="531747"/>
                  <a:pt x="981568" y="531747"/>
                </a:cubicBezTo>
                <a:close/>
                <a:moveTo>
                  <a:pt x="680694" y="497488"/>
                </a:moveTo>
                <a:cubicBezTo>
                  <a:pt x="688141" y="497488"/>
                  <a:pt x="695589" y="503445"/>
                  <a:pt x="695589" y="512382"/>
                </a:cubicBezTo>
                <a:cubicBezTo>
                  <a:pt x="695589" y="519829"/>
                  <a:pt x="689631" y="527277"/>
                  <a:pt x="680694" y="527277"/>
                </a:cubicBezTo>
                <a:cubicBezTo>
                  <a:pt x="673246" y="527277"/>
                  <a:pt x="665799" y="521319"/>
                  <a:pt x="665799" y="512382"/>
                </a:cubicBezTo>
                <a:cubicBezTo>
                  <a:pt x="665799" y="504934"/>
                  <a:pt x="671757" y="497488"/>
                  <a:pt x="680694" y="497488"/>
                </a:cubicBezTo>
                <a:close/>
                <a:moveTo>
                  <a:pt x="494509" y="497488"/>
                </a:moveTo>
                <a:cubicBezTo>
                  <a:pt x="507914" y="497488"/>
                  <a:pt x="518341" y="507913"/>
                  <a:pt x="518341" y="521319"/>
                </a:cubicBezTo>
                <a:cubicBezTo>
                  <a:pt x="518341" y="534724"/>
                  <a:pt x="507914" y="545151"/>
                  <a:pt x="494509" y="545151"/>
                </a:cubicBezTo>
                <a:cubicBezTo>
                  <a:pt x="481103" y="545151"/>
                  <a:pt x="470677" y="534724"/>
                  <a:pt x="470677" y="521319"/>
                </a:cubicBezTo>
                <a:cubicBezTo>
                  <a:pt x="470677" y="507913"/>
                  <a:pt x="481103" y="497488"/>
                  <a:pt x="494509" y="497488"/>
                </a:cubicBezTo>
                <a:close/>
                <a:moveTo>
                  <a:pt x="1023274" y="495999"/>
                </a:moveTo>
                <a:cubicBezTo>
                  <a:pt x="1035190" y="495999"/>
                  <a:pt x="1045617" y="506424"/>
                  <a:pt x="1045617" y="518340"/>
                </a:cubicBezTo>
                <a:cubicBezTo>
                  <a:pt x="1045617" y="530256"/>
                  <a:pt x="1035190" y="540683"/>
                  <a:pt x="1023274" y="540683"/>
                </a:cubicBezTo>
                <a:cubicBezTo>
                  <a:pt x="1011358" y="540683"/>
                  <a:pt x="1000932" y="530256"/>
                  <a:pt x="1000932" y="518340"/>
                </a:cubicBezTo>
                <a:cubicBezTo>
                  <a:pt x="1000932" y="506424"/>
                  <a:pt x="1011358" y="495999"/>
                  <a:pt x="1023274" y="495999"/>
                </a:cubicBezTo>
                <a:close/>
                <a:moveTo>
                  <a:pt x="933907" y="440888"/>
                </a:moveTo>
                <a:cubicBezTo>
                  <a:pt x="945823" y="440888"/>
                  <a:pt x="957739" y="445355"/>
                  <a:pt x="965186" y="454292"/>
                </a:cubicBezTo>
                <a:cubicBezTo>
                  <a:pt x="981571" y="458761"/>
                  <a:pt x="993487" y="473656"/>
                  <a:pt x="993487" y="491530"/>
                </a:cubicBezTo>
                <a:cubicBezTo>
                  <a:pt x="993487" y="513871"/>
                  <a:pt x="975613" y="530256"/>
                  <a:pt x="954760" y="530256"/>
                </a:cubicBezTo>
                <a:cubicBezTo>
                  <a:pt x="950291" y="530256"/>
                  <a:pt x="945823" y="528766"/>
                  <a:pt x="941354" y="527277"/>
                </a:cubicBezTo>
                <a:cubicBezTo>
                  <a:pt x="938375" y="527277"/>
                  <a:pt x="936886" y="527277"/>
                  <a:pt x="935396" y="527277"/>
                </a:cubicBezTo>
                <a:cubicBezTo>
                  <a:pt x="936886" y="528766"/>
                  <a:pt x="936886" y="531745"/>
                  <a:pt x="936886" y="534724"/>
                </a:cubicBezTo>
                <a:cubicBezTo>
                  <a:pt x="936886" y="548130"/>
                  <a:pt x="926459" y="558556"/>
                  <a:pt x="913054" y="558556"/>
                </a:cubicBezTo>
                <a:cubicBezTo>
                  <a:pt x="899648" y="558556"/>
                  <a:pt x="889223" y="548130"/>
                  <a:pt x="889223" y="534724"/>
                </a:cubicBezTo>
                <a:cubicBezTo>
                  <a:pt x="889223" y="525787"/>
                  <a:pt x="895180" y="518340"/>
                  <a:pt x="902627" y="513871"/>
                </a:cubicBezTo>
                <a:cubicBezTo>
                  <a:pt x="895180" y="506425"/>
                  <a:pt x="890711" y="495997"/>
                  <a:pt x="890711" y="484082"/>
                </a:cubicBezTo>
                <a:cubicBezTo>
                  <a:pt x="890711" y="460250"/>
                  <a:pt x="910075" y="440888"/>
                  <a:pt x="933907" y="440888"/>
                </a:cubicBezTo>
                <a:close/>
                <a:moveTo>
                  <a:pt x="783469" y="437909"/>
                </a:moveTo>
                <a:cubicBezTo>
                  <a:pt x="807301" y="437909"/>
                  <a:pt x="826665" y="457271"/>
                  <a:pt x="826665" y="481103"/>
                </a:cubicBezTo>
                <a:cubicBezTo>
                  <a:pt x="826665" y="504935"/>
                  <a:pt x="807301" y="524299"/>
                  <a:pt x="783469" y="524299"/>
                </a:cubicBezTo>
                <a:cubicBezTo>
                  <a:pt x="781980" y="524299"/>
                  <a:pt x="779001" y="524299"/>
                  <a:pt x="777511" y="524299"/>
                </a:cubicBezTo>
                <a:cubicBezTo>
                  <a:pt x="777511" y="525788"/>
                  <a:pt x="779001" y="528767"/>
                  <a:pt x="779001" y="531746"/>
                </a:cubicBezTo>
                <a:cubicBezTo>
                  <a:pt x="779001" y="540683"/>
                  <a:pt x="771553" y="548131"/>
                  <a:pt x="762616" y="548131"/>
                </a:cubicBezTo>
                <a:cubicBezTo>
                  <a:pt x="753679" y="548131"/>
                  <a:pt x="746232" y="540683"/>
                  <a:pt x="746232" y="531746"/>
                </a:cubicBezTo>
                <a:cubicBezTo>
                  <a:pt x="746232" y="524299"/>
                  <a:pt x="750700" y="516851"/>
                  <a:pt x="758148" y="515362"/>
                </a:cubicBezTo>
                <a:cubicBezTo>
                  <a:pt x="747721" y="507914"/>
                  <a:pt x="740275" y="495998"/>
                  <a:pt x="740275" y="481103"/>
                </a:cubicBezTo>
                <a:cubicBezTo>
                  <a:pt x="740275" y="457271"/>
                  <a:pt x="759637" y="437909"/>
                  <a:pt x="783469" y="437909"/>
                </a:cubicBezTo>
                <a:close/>
                <a:moveTo>
                  <a:pt x="277044" y="434930"/>
                </a:moveTo>
                <a:cubicBezTo>
                  <a:pt x="287469" y="434930"/>
                  <a:pt x="294918" y="443866"/>
                  <a:pt x="294918" y="452803"/>
                </a:cubicBezTo>
                <a:cubicBezTo>
                  <a:pt x="294918" y="463229"/>
                  <a:pt x="285981" y="470677"/>
                  <a:pt x="277044" y="470677"/>
                </a:cubicBezTo>
                <a:cubicBezTo>
                  <a:pt x="268107" y="470677"/>
                  <a:pt x="260659" y="463229"/>
                  <a:pt x="259170" y="452803"/>
                </a:cubicBezTo>
                <a:cubicBezTo>
                  <a:pt x="259170" y="442376"/>
                  <a:pt x="268107" y="434930"/>
                  <a:pt x="277044" y="434930"/>
                </a:cubicBezTo>
                <a:close/>
                <a:moveTo>
                  <a:pt x="1045617" y="385778"/>
                </a:moveTo>
                <a:cubicBezTo>
                  <a:pt x="1050087" y="385778"/>
                  <a:pt x="1054554" y="390245"/>
                  <a:pt x="1056045" y="396203"/>
                </a:cubicBezTo>
                <a:cubicBezTo>
                  <a:pt x="1056045" y="402161"/>
                  <a:pt x="1051575" y="406631"/>
                  <a:pt x="1045617" y="406631"/>
                </a:cubicBezTo>
                <a:cubicBezTo>
                  <a:pt x="1039659" y="406631"/>
                  <a:pt x="1035192" y="402161"/>
                  <a:pt x="1035192" y="396203"/>
                </a:cubicBezTo>
                <a:cubicBezTo>
                  <a:pt x="1035192" y="390245"/>
                  <a:pt x="1039659" y="385778"/>
                  <a:pt x="1045617" y="385778"/>
                </a:cubicBezTo>
                <a:close/>
                <a:moveTo>
                  <a:pt x="805810" y="342582"/>
                </a:moveTo>
                <a:cubicBezTo>
                  <a:pt x="814859" y="342582"/>
                  <a:pt x="822195" y="349917"/>
                  <a:pt x="822195" y="358965"/>
                </a:cubicBezTo>
                <a:cubicBezTo>
                  <a:pt x="822195" y="368014"/>
                  <a:pt x="814859" y="375350"/>
                  <a:pt x="805810" y="375350"/>
                </a:cubicBezTo>
                <a:cubicBezTo>
                  <a:pt x="796762" y="375350"/>
                  <a:pt x="789426" y="368014"/>
                  <a:pt x="789426" y="358965"/>
                </a:cubicBezTo>
                <a:cubicBezTo>
                  <a:pt x="789426" y="349917"/>
                  <a:pt x="796762" y="342582"/>
                  <a:pt x="805810" y="342582"/>
                </a:cubicBezTo>
                <a:close/>
                <a:moveTo>
                  <a:pt x="652394" y="323220"/>
                </a:moveTo>
                <a:cubicBezTo>
                  <a:pt x="674737" y="323220"/>
                  <a:pt x="694100" y="341093"/>
                  <a:pt x="694100" y="364925"/>
                </a:cubicBezTo>
                <a:cubicBezTo>
                  <a:pt x="694100" y="369393"/>
                  <a:pt x="694100" y="372372"/>
                  <a:pt x="692611" y="375351"/>
                </a:cubicBezTo>
                <a:cubicBezTo>
                  <a:pt x="717931" y="379820"/>
                  <a:pt x="737295" y="400673"/>
                  <a:pt x="737295" y="427483"/>
                </a:cubicBezTo>
                <a:cubicBezTo>
                  <a:pt x="737295" y="457273"/>
                  <a:pt x="713464" y="481105"/>
                  <a:pt x="683674" y="481105"/>
                </a:cubicBezTo>
                <a:cubicBezTo>
                  <a:pt x="662821" y="481105"/>
                  <a:pt x="644948" y="469189"/>
                  <a:pt x="636011" y="451315"/>
                </a:cubicBezTo>
                <a:cubicBezTo>
                  <a:pt x="633032" y="452804"/>
                  <a:pt x="628563" y="454294"/>
                  <a:pt x="625584" y="454294"/>
                </a:cubicBezTo>
                <a:cubicBezTo>
                  <a:pt x="612179" y="454294"/>
                  <a:pt x="601752" y="443867"/>
                  <a:pt x="604731" y="430462"/>
                </a:cubicBezTo>
                <a:cubicBezTo>
                  <a:pt x="604731" y="417056"/>
                  <a:pt x="615158" y="406631"/>
                  <a:pt x="628563" y="406631"/>
                </a:cubicBezTo>
                <a:cubicBezTo>
                  <a:pt x="631541" y="406631"/>
                  <a:pt x="633032" y="406631"/>
                  <a:pt x="636011" y="408119"/>
                </a:cubicBezTo>
                <a:cubicBezTo>
                  <a:pt x="636011" y="406631"/>
                  <a:pt x="637499" y="405140"/>
                  <a:pt x="637499" y="403652"/>
                </a:cubicBezTo>
                <a:cubicBezTo>
                  <a:pt x="621116" y="397694"/>
                  <a:pt x="610689" y="382799"/>
                  <a:pt x="610689" y="364925"/>
                </a:cubicBezTo>
                <a:cubicBezTo>
                  <a:pt x="610689" y="342582"/>
                  <a:pt x="628563" y="323220"/>
                  <a:pt x="652394" y="323220"/>
                </a:cubicBezTo>
                <a:close/>
                <a:moveTo>
                  <a:pt x="1015827" y="269598"/>
                </a:moveTo>
                <a:cubicBezTo>
                  <a:pt x="1035190" y="269598"/>
                  <a:pt x="1051575" y="284492"/>
                  <a:pt x="1051575" y="305345"/>
                </a:cubicBezTo>
                <a:cubicBezTo>
                  <a:pt x="1051575" y="324708"/>
                  <a:pt x="1036680" y="341093"/>
                  <a:pt x="1015827" y="341093"/>
                </a:cubicBezTo>
                <a:cubicBezTo>
                  <a:pt x="996463" y="341093"/>
                  <a:pt x="980080" y="326198"/>
                  <a:pt x="980080" y="305345"/>
                </a:cubicBezTo>
                <a:cubicBezTo>
                  <a:pt x="980080" y="285981"/>
                  <a:pt x="996463" y="269598"/>
                  <a:pt x="1015827" y="269598"/>
                </a:cubicBezTo>
                <a:close/>
                <a:moveTo>
                  <a:pt x="926458" y="257682"/>
                </a:moveTo>
                <a:cubicBezTo>
                  <a:pt x="939862" y="257682"/>
                  <a:pt x="950290" y="268107"/>
                  <a:pt x="950290" y="281513"/>
                </a:cubicBezTo>
                <a:cubicBezTo>
                  <a:pt x="950290" y="294918"/>
                  <a:pt x="939862" y="305345"/>
                  <a:pt x="926458" y="305345"/>
                </a:cubicBezTo>
                <a:cubicBezTo>
                  <a:pt x="919010" y="305345"/>
                  <a:pt x="911563" y="300876"/>
                  <a:pt x="907094" y="294918"/>
                </a:cubicBezTo>
                <a:cubicBezTo>
                  <a:pt x="904115" y="296408"/>
                  <a:pt x="901136" y="297897"/>
                  <a:pt x="898157" y="297897"/>
                </a:cubicBezTo>
                <a:cubicBezTo>
                  <a:pt x="890710" y="297897"/>
                  <a:pt x="884752" y="291939"/>
                  <a:pt x="884752" y="284492"/>
                </a:cubicBezTo>
                <a:cubicBezTo>
                  <a:pt x="884752" y="277044"/>
                  <a:pt x="890710" y="271086"/>
                  <a:pt x="898157" y="271086"/>
                </a:cubicBezTo>
                <a:cubicBezTo>
                  <a:pt x="899647" y="271086"/>
                  <a:pt x="901136" y="271086"/>
                  <a:pt x="902626" y="274065"/>
                </a:cubicBezTo>
                <a:cubicBezTo>
                  <a:pt x="907094" y="265128"/>
                  <a:pt x="916031" y="257682"/>
                  <a:pt x="926458" y="257682"/>
                </a:cubicBezTo>
                <a:close/>
                <a:moveTo>
                  <a:pt x="844536" y="253213"/>
                </a:moveTo>
                <a:cubicBezTo>
                  <a:pt x="851940" y="253213"/>
                  <a:pt x="857942" y="259214"/>
                  <a:pt x="857942" y="266617"/>
                </a:cubicBezTo>
                <a:cubicBezTo>
                  <a:pt x="857942" y="274021"/>
                  <a:pt x="851940" y="280023"/>
                  <a:pt x="844536" y="280023"/>
                </a:cubicBezTo>
                <a:cubicBezTo>
                  <a:pt x="837133" y="280023"/>
                  <a:pt x="831131" y="274021"/>
                  <a:pt x="831131" y="266617"/>
                </a:cubicBezTo>
                <a:cubicBezTo>
                  <a:pt x="831131" y="259214"/>
                  <a:pt x="837133" y="253213"/>
                  <a:pt x="844536" y="253213"/>
                </a:cubicBezTo>
                <a:close/>
                <a:moveTo>
                  <a:pt x="1075407" y="220444"/>
                </a:moveTo>
                <a:cubicBezTo>
                  <a:pt x="1082855" y="220444"/>
                  <a:pt x="1088813" y="226401"/>
                  <a:pt x="1088813" y="233848"/>
                </a:cubicBezTo>
                <a:cubicBezTo>
                  <a:pt x="1088813" y="241296"/>
                  <a:pt x="1082855" y="247254"/>
                  <a:pt x="1075407" y="247254"/>
                </a:cubicBezTo>
                <a:cubicBezTo>
                  <a:pt x="1069449" y="247254"/>
                  <a:pt x="1063491" y="241296"/>
                  <a:pt x="1062002" y="233848"/>
                </a:cubicBezTo>
                <a:cubicBezTo>
                  <a:pt x="1062002" y="226401"/>
                  <a:pt x="1067960" y="220444"/>
                  <a:pt x="1075407" y="220444"/>
                </a:cubicBezTo>
                <a:close/>
                <a:moveTo>
                  <a:pt x="688141" y="134055"/>
                </a:moveTo>
                <a:cubicBezTo>
                  <a:pt x="713462" y="134055"/>
                  <a:pt x="732826" y="153417"/>
                  <a:pt x="732826" y="178739"/>
                </a:cubicBezTo>
                <a:cubicBezTo>
                  <a:pt x="732826" y="204060"/>
                  <a:pt x="711973" y="223424"/>
                  <a:pt x="688141" y="223424"/>
                </a:cubicBezTo>
                <a:cubicBezTo>
                  <a:pt x="662819" y="223424"/>
                  <a:pt x="643457" y="204060"/>
                  <a:pt x="643457" y="178739"/>
                </a:cubicBezTo>
                <a:cubicBezTo>
                  <a:pt x="643457" y="153417"/>
                  <a:pt x="664309" y="134055"/>
                  <a:pt x="688141" y="134055"/>
                </a:cubicBezTo>
                <a:close/>
                <a:moveTo>
                  <a:pt x="889223" y="105755"/>
                </a:moveTo>
                <a:cubicBezTo>
                  <a:pt x="893690" y="105755"/>
                  <a:pt x="898160" y="110222"/>
                  <a:pt x="898160" y="114692"/>
                </a:cubicBezTo>
                <a:cubicBezTo>
                  <a:pt x="898160" y="119159"/>
                  <a:pt x="893690" y="123629"/>
                  <a:pt x="889223" y="123629"/>
                </a:cubicBezTo>
                <a:cubicBezTo>
                  <a:pt x="883265" y="123629"/>
                  <a:pt x="880286" y="120650"/>
                  <a:pt x="880286" y="114692"/>
                </a:cubicBezTo>
                <a:cubicBezTo>
                  <a:pt x="880286" y="110222"/>
                  <a:pt x="884753" y="105755"/>
                  <a:pt x="889223" y="105755"/>
                </a:cubicBezTo>
                <a:close/>
                <a:moveTo>
                  <a:pt x="425993" y="74475"/>
                </a:moveTo>
                <a:cubicBezTo>
                  <a:pt x="434930" y="74475"/>
                  <a:pt x="442378" y="81921"/>
                  <a:pt x="442378" y="90858"/>
                </a:cubicBezTo>
                <a:cubicBezTo>
                  <a:pt x="442378" y="99795"/>
                  <a:pt x="434930" y="107243"/>
                  <a:pt x="425993" y="107243"/>
                </a:cubicBezTo>
                <a:cubicBezTo>
                  <a:pt x="417056" y="107243"/>
                  <a:pt x="409609" y="99795"/>
                  <a:pt x="409609" y="90858"/>
                </a:cubicBezTo>
                <a:cubicBezTo>
                  <a:pt x="409609" y="81921"/>
                  <a:pt x="417056" y="74475"/>
                  <a:pt x="425993" y="74475"/>
                </a:cubicBezTo>
                <a:close/>
                <a:moveTo>
                  <a:pt x="1085832" y="65538"/>
                </a:moveTo>
                <a:cubicBezTo>
                  <a:pt x="1096259" y="65538"/>
                  <a:pt x="1105196" y="74474"/>
                  <a:pt x="1105196" y="84900"/>
                </a:cubicBezTo>
                <a:cubicBezTo>
                  <a:pt x="1105196" y="95327"/>
                  <a:pt x="1096259" y="104264"/>
                  <a:pt x="1085832" y="104264"/>
                </a:cubicBezTo>
                <a:cubicBezTo>
                  <a:pt x="1073916" y="104264"/>
                  <a:pt x="1066469" y="95327"/>
                  <a:pt x="1066469" y="84900"/>
                </a:cubicBezTo>
                <a:cubicBezTo>
                  <a:pt x="1066469" y="74474"/>
                  <a:pt x="1075406" y="65538"/>
                  <a:pt x="1085832" y="65538"/>
                </a:cubicBezTo>
                <a:close/>
                <a:moveTo>
                  <a:pt x="971143" y="0"/>
                </a:moveTo>
                <a:cubicBezTo>
                  <a:pt x="990507" y="0"/>
                  <a:pt x="1005402" y="14895"/>
                  <a:pt x="1005402" y="34258"/>
                </a:cubicBezTo>
                <a:cubicBezTo>
                  <a:pt x="1005402" y="53622"/>
                  <a:pt x="990507" y="68517"/>
                  <a:pt x="971143" y="68517"/>
                </a:cubicBezTo>
                <a:cubicBezTo>
                  <a:pt x="951780" y="68517"/>
                  <a:pt x="936886" y="53622"/>
                  <a:pt x="936886" y="34258"/>
                </a:cubicBezTo>
                <a:cubicBezTo>
                  <a:pt x="936886" y="14895"/>
                  <a:pt x="951780" y="0"/>
                  <a:pt x="971143" y="0"/>
                </a:cubicBezTo>
                <a:close/>
              </a:path>
            </a:pathLst>
          </a:custGeom>
          <a:solidFill>
            <a:schemeClr val="accent1"/>
          </a:solidFill>
          <a:ln w="9525" cap="flat">
            <a:noFill/>
            <a:prstDash val="solid"/>
            <a:miter/>
          </a:ln>
        </p:spPr>
        <p:txBody>
          <a:bodyPr wrap="square" rtlCol="0" anchor="ctr">
            <a:noAutofit/>
          </a:bodyPr>
          <a:lstStyle/>
          <a:p>
            <a:endParaRPr lang="en-US" dirty="0"/>
          </a:p>
        </p:txBody>
      </p:sp>
      <p:sp>
        <p:nvSpPr>
          <p:cNvPr id="525" name="Freeform: Shape 524">
            <a:extLst>
              <a:ext uri="{FF2B5EF4-FFF2-40B4-BE49-F238E27FC236}">
                <a16:creationId xmlns:a16="http://schemas.microsoft.com/office/drawing/2014/main" id="{51799439-5780-4708-87E2-55B87C552856}"/>
              </a:ext>
            </a:extLst>
          </p:cNvPr>
          <p:cNvSpPr/>
          <p:nvPr/>
        </p:nvSpPr>
        <p:spPr>
          <a:xfrm rot="7056479">
            <a:off x="9348567" y="4135124"/>
            <a:ext cx="1455645" cy="977651"/>
          </a:xfrm>
          <a:custGeom>
            <a:avLst/>
            <a:gdLst>
              <a:gd name="connsiteX0" fmla="*/ 1366642 w 1455645"/>
              <a:gd name="connsiteY0" fmla="*/ 419387 h 977651"/>
              <a:gd name="connsiteX1" fmla="*/ 1363564 w 1455645"/>
              <a:gd name="connsiteY1" fmla="*/ 410310 h 977651"/>
              <a:gd name="connsiteX2" fmla="*/ 1368845 w 1455645"/>
              <a:gd name="connsiteY2" fmla="*/ 401828 h 977651"/>
              <a:gd name="connsiteX3" fmla="*/ 1358090 w 1455645"/>
              <a:gd name="connsiteY3" fmla="*/ 388855 h 977651"/>
              <a:gd name="connsiteX4" fmla="*/ 1372545 w 1455645"/>
              <a:gd name="connsiteY4" fmla="*/ 378237 h 977651"/>
              <a:gd name="connsiteX5" fmla="*/ 1383300 w 1455645"/>
              <a:gd name="connsiteY5" fmla="*/ 391210 h 977651"/>
              <a:gd name="connsiteX6" fmla="*/ 1378020 w 1455645"/>
              <a:gd name="connsiteY6" fmla="*/ 399693 h 977651"/>
              <a:gd name="connsiteX7" fmla="*/ 1388775 w 1455645"/>
              <a:gd name="connsiteY7" fmla="*/ 412666 h 977651"/>
              <a:gd name="connsiteX8" fmla="*/ 1375803 w 1455645"/>
              <a:gd name="connsiteY8" fmla="*/ 423421 h 977651"/>
              <a:gd name="connsiteX9" fmla="*/ 1366642 w 1455645"/>
              <a:gd name="connsiteY9" fmla="*/ 419387 h 977651"/>
              <a:gd name="connsiteX10" fmla="*/ 1335622 w 1455645"/>
              <a:gd name="connsiteY10" fmla="*/ 375159 h 977651"/>
              <a:gd name="connsiteX11" fmla="*/ 1331993 w 1455645"/>
              <a:gd name="connsiteY11" fmla="*/ 363975 h 977651"/>
              <a:gd name="connsiteX12" fmla="*/ 1348209 w 1455645"/>
              <a:gd name="connsiteY12" fmla="*/ 350530 h 977651"/>
              <a:gd name="connsiteX13" fmla="*/ 1361653 w 1455645"/>
              <a:gd name="connsiteY13" fmla="*/ 366746 h 977651"/>
              <a:gd name="connsiteX14" fmla="*/ 1345437 w 1455645"/>
              <a:gd name="connsiteY14" fmla="*/ 380190 h 977651"/>
              <a:gd name="connsiteX15" fmla="*/ 1335622 w 1455645"/>
              <a:gd name="connsiteY15" fmla="*/ 375159 h 977651"/>
              <a:gd name="connsiteX16" fmla="*/ 1303620 w 1455645"/>
              <a:gd name="connsiteY16" fmla="*/ 331405 h 977651"/>
              <a:gd name="connsiteX17" fmla="*/ 1311728 w 1455645"/>
              <a:gd name="connsiteY17" fmla="*/ 324682 h 977651"/>
              <a:gd name="connsiteX18" fmla="*/ 1318451 w 1455645"/>
              <a:gd name="connsiteY18" fmla="*/ 332791 h 977651"/>
              <a:gd name="connsiteX19" fmla="*/ 1310342 w 1455645"/>
              <a:gd name="connsiteY19" fmla="*/ 339513 h 977651"/>
              <a:gd name="connsiteX20" fmla="*/ 1303620 w 1455645"/>
              <a:gd name="connsiteY20" fmla="*/ 331405 h 977651"/>
              <a:gd name="connsiteX21" fmla="*/ 1274764 w 1455645"/>
              <a:gd name="connsiteY21" fmla="*/ 384059 h 977651"/>
              <a:gd name="connsiteX22" fmla="*/ 1284494 w 1455645"/>
              <a:gd name="connsiteY22" fmla="*/ 375992 h 977651"/>
              <a:gd name="connsiteX23" fmla="*/ 1292560 w 1455645"/>
              <a:gd name="connsiteY23" fmla="*/ 385722 h 977651"/>
              <a:gd name="connsiteX24" fmla="*/ 1282830 w 1455645"/>
              <a:gd name="connsiteY24" fmla="*/ 393788 h 977651"/>
              <a:gd name="connsiteX25" fmla="*/ 1274764 w 1455645"/>
              <a:gd name="connsiteY25" fmla="*/ 384059 h 977651"/>
              <a:gd name="connsiteX26" fmla="*/ 1353934 w 1455645"/>
              <a:gd name="connsiteY26" fmla="*/ 593415 h 977651"/>
              <a:gd name="connsiteX27" fmla="*/ 1368528 w 1455645"/>
              <a:gd name="connsiteY27" fmla="*/ 581315 h 977651"/>
              <a:gd name="connsiteX28" fmla="*/ 1380628 w 1455645"/>
              <a:gd name="connsiteY28" fmla="*/ 595910 h 977651"/>
              <a:gd name="connsiteX29" fmla="*/ 1366033 w 1455645"/>
              <a:gd name="connsiteY29" fmla="*/ 608009 h 977651"/>
              <a:gd name="connsiteX30" fmla="*/ 1353934 w 1455645"/>
              <a:gd name="connsiteY30" fmla="*/ 593415 h 977651"/>
              <a:gd name="connsiteX31" fmla="*/ 1387334 w 1455645"/>
              <a:gd name="connsiteY31" fmla="*/ 664228 h 977651"/>
              <a:gd name="connsiteX32" fmla="*/ 1378370 w 1455645"/>
              <a:gd name="connsiteY32" fmla="*/ 636089 h 977651"/>
              <a:gd name="connsiteX33" fmla="*/ 1420532 w 1455645"/>
              <a:gd name="connsiteY33" fmla="*/ 601133 h 977651"/>
              <a:gd name="connsiteX34" fmla="*/ 1455487 w 1455645"/>
              <a:gd name="connsiteY34" fmla="*/ 643296 h 977651"/>
              <a:gd name="connsiteX35" fmla="*/ 1413325 w 1455645"/>
              <a:gd name="connsiteY35" fmla="*/ 678251 h 977651"/>
              <a:gd name="connsiteX36" fmla="*/ 1387334 w 1455645"/>
              <a:gd name="connsiteY36" fmla="*/ 664228 h 977651"/>
              <a:gd name="connsiteX37" fmla="*/ 1289734 w 1455645"/>
              <a:gd name="connsiteY37" fmla="*/ 524022 h 977651"/>
              <a:gd name="connsiteX38" fmla="*/ 1283096 w 1455645"/>
              <a:gd name="connsiteY38" fmla="*/ 503018 h 977651"/>
              <a:gd name="connsiteX39" fmla="*/ 1309457 w 1455645"/>
              <a:gd name="connsiteY39" fmla="*/ 477059 h 977651"/>
              <a:gd name="connsiteX40" fmla="*/ 1327155 w 1455645"/>
              <a:gd name="connsiteY40" fmla="*/ 463754 h 977651"/>
              <a:gd name="connsiteX41" fmla="*/ 1341945 w 1455645"/>
              <a:gd name="connsiteY41" fmla="*/ 481591 h 977651"/>
              <a:gd name="connsiteX42" fmla="*/ 1333420 w 1455645"/>
              <a:gd name="connsiteY42" fmla="*/ 492762 h 977651"/>
              <a:gd name="connsiteX43" fmla="*/ 1337828 w 1455645"/>
              <a:gd name="connsiteY43" fmla="*/ 509630 h 977651"/>
              <a:gd name="connsiteX44" fmla="*/ 1328612 w 1455645"/>
              <a:gd name="connsiteY44" fmla="*/ 528216 h 977651"/>
              <a:gd name="connsiteX45" fmla="*/ 1331024 w 1455645"/>
              <a:gd name="connsiteY45" fmla="*/ 534425 h 977651"/>
              <a:gd name="connsiteX46" fmla="*/ 1321294 w 1455645"/>
              <a:gd name="connsiteY46" fmla="*/ 542492 h 977651"/>
              <a:gd name="connsiteX47" fmla="*/ 1313089 w 1455645"/>
              <a:gd name="connsiteY47" fmla="*/ 534246 h 977651"/>
              <a:gd name="connsiteX48" fmla="*/ 1308639 w 1455645"/>
              <a:gd name="connsiteY48" fmla="*/ 533830 h 977651"/>
              <a:gd name="connsiteX49" fmla="*/ 1289734 w 1455645"/>
              <a:gd name="connsiteY49" fmla="*/ 524022 h 977651"/>
              <a:gd name="connsiteX50" fmla="*/ 1237637 w 1455645"/>
              <a:gd name="connsiteY50" fmla="*/ 669312 h 977651"/>
              <a:gd name="connsiteX51" fmla="*/ 1233090 w 1455645"/>
              <a:gd name="connsiteY51" fmla="*/ 653928 h 977651"/>
              <a:gd name="connsiteX52" fmla="*/ 1243651 w 1455645"/>
              <a:gd name="connsiteY52" fmla="*/ 636963 h 977651"/>
              <a:gd name="connsiteX53" fmla="*/ 1229875 w 1455645"/>
              <a:gd name="connsiteY53" fmla="*/ 592293 h 977651"/>
              <a:gd name="connsiteX54" fmla="*/ 1238301 w 1455645"/>
              <a:gd name="connsiteY54" fmla="*/ 566153 h 977651"/>
              <a:gd name="connsiteX55" fmla="*/ 1233851 w 1455645"/>
              <a:gd name="connsiteY55" fmla="*/ 565737 h 977651"/>
              <a:gd name="connsiteX56" fmla="*/ 1210996 w 1455645"/>
              <a:gd name="connsiteY56" fmla="*/ 538169 h 977651"/>
              <a:gd name="connsiteX57" fmla="*/ 1213033 w 1455645"/>
              <a:gd name="connsiteY57" fmla="*/ 532375 h 977651"/>
              <a:gd name="connsiteX58" fmla="*/ 1204039 w 1455645"/>
              <a:gd name="connsiteY58" fmla="*/ 516576 h 977651"/>
              <a:gd name="connsiteX59" fmla="*/ 1221875 w 1455645"/>
              <a:gd name="connsiteY59" fmla="*/ 501787 h 977651"/>
              <a:gd name="connsiteX60" fmla="*/ 1235597 w 1455645"/>
              <a:gd name="connsiteY60" fmla="*/ 515037 h 977651"/>
              <a:gd name="connsiteX61" fmla="*/ 1240047 w 1455645"/>
              <a:gd name="connsiteY61" fmla="*/ 515453 h 977651"/>
              <a:gd name="connsiteX62" fmla="*/ 1262902 w 1455645"/>
              <a:gd name="connsiteY62" fmla="*/ 543019 h 977651"/>
              <a:gd name="connsiteX63" fmla="*/ 1262763 w 1455645"/>
              <a:gd name="connsiteY63" fmla="*/ 544503 h 977651"/>
              <a:gd name="connsiteX64" fmla="*/ 1297843 w 1455645"/>
              <a:gd name="connsiteY64" fmla="*/ 537308 h 977651"/>
              <a:gd name="connsiteX65" fmla="*/ 1352964 w 1455645"/>
              <a:gd name="connsiteY65" fmla="*/ 603796 h 977651"/>
              <a:gd name="connsiteX66" fmla="*/ 1286480 w 1455645"/>
              <a:gd name="connsiteY66" fmla="*/ 658917 h 977651"/>
              <a:gd name="connsiteX67" fmla="*/ 1276235 w 1455645"/>
              <a:gd name="connsiteY67" fmla="*/ 656464 h 977651"/>
              <a:gd name="connsiteX68" fmla="*/ 1251912 w 1455645"/>
              <a:gd name="connsiteY68" fmla="*/ 676630 h 977651"/>
              <a:gd name="connsiteX69" fmla="*/ 1237637 w 1455645"/>
              <a:gd name="connsiteY69" fmla="*/ 669312 h 977651"/>
              <a:gd name="connsiteX70" fmla="*/ 1155635 w 1455645"/>
              <a:gd name="connsiteY70" fmla="*/ 700357 h 977651"/>
              <a:gd name="connsiteX71" fmla="*/ 1149681 w 1455645"/>
              <a:gd name="connsiteY71" fmla="*/ 682038 h 977651"/>
              <a:gd name="connsiteX72" fmla="*/ 1177247 w 1455645"/>
              <a:gd name="connsiteY72" fmla="*/ 659182 h 977651"/>
              <a:gd name="connsiteX73" fmla="*/ 1200103 w 1455645"/>
              <a:gd name="connsiteY73" fmla="*/ 686750 h 977651"/>
              <a:gd name="connsiteX74" fmla="*/ 1172535 w 1455645"/>
              <a:gd name="connsiteY74" fmla="*/ 709603 h 977651"/>
              <a:gd name="connsiteX75" fmla="*/ 1155635 w 1455645"/>
              <a:gd name="connsiteY75" fmla="*/ 700357 h 977651"/>
              <a:gd name="connsiteX76" fmla="*/ 824229 w 1455645"/>
              <a:gd name="connsiteY76" fmla="*/ 98491 h 977651"/>
              <a:gd name="connsiteX77" fmla="*/ 819016 w 1455645"/>
              <a:gd name="connsiteY77" fmla="*/ 84899 h 977651"/>
              <a:gd name="connsiteX78" fmla="*/ 838378 w 1455645"/>
              <a:gd name="connsiteY78" fmla="*/ 65537 h 977651"/>
              <a:gd name="connsiteX79" fmla="*/ 857743 w 1455645"/>
              <a:gd name="connsiteY79" fmla="*/ 84900 h 977651"/>
              <a:gd name="connsiteX80" fmla="*/ 838378 w 1455645"/>
              <a:gd name="connsiteY80" fmla="*/ 104263 h 977651"/>
              <a:gd name="connsiteX81" fmla="*/ 824229 w 1455645"/>
              <a:gd name="connsiteY81" fmla="*/ 98491 h 977651"/>
              <a:gd name="connsiteX82" fmla="*/ 1116735 w 1455645"/>
              <a:gd name="connsiteY82" fmla="*/ 698405 h 977651"/>
              <a:gd name="connsiteX83" fmla="*/ 1131328 w 1455645"/>
              <a:gd name="connsiteY83" fmla="*/ 686305 h 977651"/>
              <a:gd name="connsiteX84" fmla="*/ 1143429 w 1455645"/>
              <a:gd name="connsiteY84" fmla="*/ 700900 h 977651"/>
              <a:gd name="connsiteX85" fmla="*/ 1128834 w 1455645"/>
              <a:gd name="connsiteY85" fmla="*/ 712999 h 977651"/>
              <a:gd name="connsiteX86" fmla="*/ 1116735 w 1455645"/>
              <a:gd name="connsiteY86" fmla="*/ 698405 h 977651"/>
              <a:gd name="connsiteX87" fmla="*/ 814549 w 1455645"/>
              <a:gd name="connsiteY87" fmla="*/ 233848 h 977651"/>
              <a:gd name="connsiteX88" fmla="*/ 827953 w 1455645"/>
              <a:gd name="connsiteY88" fmla="*/ 220443 h 977651"/>
              <a:gd name="connsiteX89" fmla="*/ 841359 w 1455645"/>
              <a:gd name="connsiteY89" fmla="*/ 233848 h 977651"/>
              <a:gd name="connsiteX90" fmla="*/ 827953 w 1455645"/>
              <a:gd name="connsiteY90" fmla="*/ 247254 h 977651"/>
              <a:gd name="connsiteX91" fmla="*/ 814549 w 1455645"/>
              <a:gd name="connsiteY91" fmla="*/ 233848 h 977651"/>
              <a:gd name="connsiteX92" fmla="*/ 882354 w 1455645"/>
              <a:gd name="connsiteY92" fmla="*/ 407040 h 977651"/>
              <a:gd name="connsiteX93" fmla="*/ 876399 w 1455645"/>
              <a:gd name="connsiteY93" fmla="*/ 388719 h 977651"/>
              <a:gd name="connsiteX94" fmla="*/ 880335 w 1455645"/>
              <a:gd name="connsiteY94" fmla="*/ 378615 h 977651"/>
              <a:gd name="connsiteX95" fmla="*/ 863274 w 1455645"/>
              <a:gd name="connsiteY95" fmla="*/ 353084 h 977651"/>
              <a:gd name="connsiteX96" fmla="*/ 890841 w 1455645"/>
              <a:gd name="connsiteY96" fmla="*/ 330229 h 977651"/>
              <a:gd name="connsiteX97" fmla="*/ 913697 w 1455645"/>
              <a:gd name="connsiteY97" fmla="*/ 357796 h 977651"/>
              <a:gd name="connsiteX98" fmla="*/ 911243 w 1455645"/>
              <a:gd name="connsiteY98" fmla="*/ 368039 h 977651"/>
              <a:gd name="connsiteX99" fmla="*/ 926822 w 1455645"/>
              <a:gd name="connsiteY99" fmla="*/ 393431 h 977651"/>
              <a:gd name="connsiteX100" fmla="*/ 899256 w 1455645"/>
              <a:gd name="connsiteY100" fmla="*/ 416286 h 977651"/>
              <a:gd name="connsiteX101" fmla="*/ 882354 w 1455645"/>
              <a:gd name="connsiteY101" fmla="*/ 407040 h 977651"/>
              <a:gd name="connsiteX102" fmla="*/ 699300 w 1455645"/>
              <a:gd name="connsiteY102" fmla="*/ 58648 h 977651"/>
              <a:gd name="connsiteX103" fmla="*/ 689432 w 1455645"/>
              <a:gd name="connsiteY103" fmla="*/ 34258 h 977651"/>
              <a:gd name="connsiteX104" fmla="*/ 723689 w 1455645"/>
              <a:gd name="connsiteY104" fmla="*/ 0 h 977651"/>
              <a:gd name="connsiteX105" fmla="*/ 757948 w 1455645"/>
              <a:gd name="connsiteY105" fmla="*/ 34257 h 977651"/>
              <a:gd name="connsiteX106" fmla="*/ 723689 w 1455645"/>
              <a:gd name="connsiteY106" fmla="*/ 68516 h 977651"/>
              <a:gd name="connsiteX107" fmla="*/ 699300 w 1455645"/>
              <a:gd name="connsiteY107" fmla="*/ 58648 h 977651"/>
              <a:gd name="connsiteX108" fmla="*/ 1041019 w 1455645"/>
              <a:gd name="connsiteY108" fmla="*/ 724241 h 977651"/>
              <a:gd name="connsiteX109" fmla="*/ 1050748 w 1455645"/>
              <a:gd name="connsiteY109" fmla="*/ 716175 h 977651"/>
              <a:gd name="connsiteX110" fmla="*/ 1058815 w 1455645"/>
              <a:gd name="connsiteY110" fmla="*/ 725904 h 977651"/>
              <a:gd name="connsiteX111" fmla="*/ 1049085 w 1455645"/>
              <a:gd name="connsiteY111" fmla="*/ 733971 h 977651"/>
              <a:gd name="connsiteX112" fmla="*/ 1041019 w 1455645"/>
              <a:gd name="connsiteY112" fmla="*/ 724241 h 977651"/>
              <a:gd name="connsiteX113" fmla="*/ 889998 w 1455645"/>
              <a:gd name="connsiteY113" fmla="*/ 451326 h 977651"/>
              <a:gd name="connsiteX114" fmla="*/ 901349 w 1455645"/>
              <a:gd name="connsiteY114" fmla="*/ 441913 h 977651"/>
              <a:gd name="connsiteX115" fmla="*/ 910761 w 1455645"/>
              <a:gd name="connsiteY115" fmla="*/ 453266 h 977651"/>
              <a:gd name="connsiteX116" fmla="*/ 899409 w 1455645"/>
              <a:gd name="connsiteY116" fmla="*/ 462676 h 977651"/>
              <a:gd name="connsiteX117" fmla="*/ 889998 w 1455645"/>
              <a:gd name="connsiteY117" fmla="*/ 451326 h 977651"/>
              <a:gd name="connsiteX118" fmla="*/ 913534 w 1455645"/>
              <a:gd name="connsiteY118" fmla="*/ 603683 h 977651"/>
              <a:gd name="connsiteX119" fmla="*/ 902917 w 1455645"/>
              <a:gd name="connsiteY119" fmla="*/ 569219 h 977651"/>
              <a:gd name="connsiteX120" fmla="*/ 933492 w 1455645"/>
              <a:gd name="connsiteY120" fmla="*/ 530190 h 977651"/>
              <a:gd name="connsiteX121" fmla="*/ 920879 w 1455645"/>
              <a:gd name="connsiteY121" fmla="*/ 505075 h 977651"/>
              <a:gd name="connsiteX122" fmla="*/ 934822 w 1455645"/>
              <a:gd name="connsiteY122" fmla="*/ 483938 h 977651"/>
              <a:gd name="connsiteX123" fmla="*/ 947419 w 1455645"/>
              <a:gd name="connsiteY123" fmla="*/ 461180 h 977651"/>
              <a:gd name="connsiteX124" fmla="*/ 946215 w 1455645"/>
              <a:gd name="connsiteY124" fmla="*/ 458075 h 977651"/>
              <a:gd name="connsiteX125" fmla="*/ 940144 w 1455645"/>
              <a:gd name="connsiteY125" fmla="*/ 459004 h 977651"/>
              <a:gd name="connsiteX126" fmla="*/ 930732 w 1455645"/>
              <a:gd name="connsiteY126" fmla="*/ 447653 h 977651"/>
              <a:gd name="connsiteX127" fmla="*/ 942084 w 1455645"/>
              <a:gd name="connsiteY127" fmla="*/ 438242 h 977651"/>
              <a:gd name="connsiteX128" fmla="*/ 946394 w 1455645"/>
              <a:gd name="connsiteY128" fmla="*/ 440140 h 977651"/>
              <a:gd name="connsiteX129" fmla="*/ 963441 w 1455645"/>
              <a:gd name="connsiteY129" fmla="*/ 417798 h 977651"/>
              <a:gd name="connsiteX130" fmla="*/ 982762 w 1455645"/>
              <a:gd name="connsiteY130" fmla="*/ 403148 h 977651"/>
              <a:gd name="connsiteX131" fmla="*/ 998106 w 1455645"/>
              <a:gd name="connsiteY131" fmla="*/ 415053 h 977651"/>
              <a:gd name="connsiteX132" fmla="*/ 1012284 w 1455645"/>
              <a:gd name="connsiteY132" fmla="*/ 407403 h 977651"/>
              <a:gd name="connsiteX133" fmla="*/ 1027074 w 1455645"/>
              <a:gd name="connsiteY133" fmla="*/ 425241 h 977651"/>
              <a:gd name="connsiteX134" fmla="*/ 1018410 w 1455645"/>
              <a:gd name="connsiteY134" fmla="*/ 437895 h 977651"/>
              <a:gd name="connsiteX135" fmla="*/ 1019340 w 1455645"/>
              <a:gd name="connsiteY135" fmla="*/ 443965 h 977651"/>
              <a:gd name="connsiteX136" fmla="*/ 1052632 w 1455645"/>
              <a:gd name="connsiteY136" fmla="*/ 503923 h 977651"/>
              <a:gd name="connsiteX137" fmla="*/ 995182 w 1455645"/>
              <a:gd name="connsiteY137" fmla="*/ 558393 h 977651"/>
              <a:gd name="connsiteX138" fmla="*/ 996111 w 1455645"/>
              <a:gd name="connsiteY138" fmla="*/ 564464 h 977651"/>
              <a:gd name="connsiteX139" fmla="*/ 1022015 w 1455645"/>
              <a:gd name="connsiteY139" fmla="*/ 559405 h 977651"/>
              <a:gd name="connsiteX140" fmla="*/ 1069071 w 1455645"/>
              <a:gd name="connsiteY140" fmla="*/ 616161 h 977651"/>
              <a:gd name="connsiteX141" fmla="*/ 1055779 w 1455645"/>
              <a:gd name="connsiteY141" fmla="*/ 646335 h 977651"/>
              <a:gd name="connsiteX142" fmla="*/ 1056431 w 1455645"/>
              <a:gd name="connsiteY142" fmla="*/ 655371 h 977651"/>
              <a:gd name="connsiteX143" fmla="*/ 1028863 w 1455645"/>
              <a:gd name="connsiteY143" fmla="*/ 678226 h 977651"/>
              <a:gd name="connsiteX144" fmla="*/ 1007866 w 1455645"/>
              <a:gd name="connsiteY144" fmla="*/ 662801 h 977651"/>
              <a:gd name="connsiteX145" fmla="*/ 967117 w 1455645"/>
              <a:gd name="connsiteY145" fmla="*/ 618601 h 977651"/>
              <a:gd name="connsiteX146" fmla="*/ 945938 w 1455645"/>
              <a:gd name="connsiteY146" fmla="*/ 621111 h 977651"/>
              <a:gd name="connsiteX147" fmla="*/ 913534 w 1455645"/>
              <a:gd name="connsiteY147" fmla="*/ 603683 h 977651"/>
              <a:gd name="connsiteX148" fmla="*/ 787738 w 1455645"/>
              <a:gd name="connsiteY148" fmla="*/ 396204 h 977651"/>
              <a:gd name="connsiteX149" fmla="*/ 798164 w 1455645"/>
              <a:gd name="connsiteY149" fmla="*/ 385778 h 977651"/>
              <a:gd name="connsiteX150" fmla="*/ 808591 w 1455645"/>
              <a:gd name="connsiteY150" fmla="*/ 396203 h 977651"/>
              <a:gd name="connsiteX151" fmla="*/ 798164 w 1455645"/>
              <a:gd name="connsiteY151" fmla="*/ 406630 h 977651"/>
              <a:gd name="connsiteX152" fmla="*/ 787738 w 1455645"/>
              <a:gd name="connsiteY152" fmla="*/ 396204 h 977651"/>
              <a:gd name="connsiteX153" fmla="*/ 632833 w 1455645"/>
              <a:gd name="connsiteY153" fmla="*/ 114692 h 977651"/>
              <a:gd name="connsiteX154" fmla="*/ 641769 w 1455645"/>
              <a:gd name="connsiteY154" fmla="*/ 105755 h 977651"/>
              <a:gd name="connsiteX155" fmla="*/ 650707 w 1455645"/>
              <a:gd name="connsiteY155" fmla="*/ 114692 h 977651"/>
              <a:gd name="connsiteX156" fmla="*/ 641770 w 1455645"/>
              <a:gd name="connsiteY156" fmla="*/ 123629 h 977651"/>
              <a:gd name="connsiteX157" fmla="*/ 632833 w 1455645"/>
              <a:gd name="connsiteY157" fmla="*/ 114692 h 977651"/>
              <a:gd name="connsiteX158" fmla="*/ 980658 w 1455645"/>
              <a:gd name="connsiteY158" fmla="*/ 809853 h 977651"/>
              <a:gd name="connsiteX159" fmla="*/ 990388 w 1455645"/>
              <a:gd name="connsiteY159" fmla="*/ 801787 h 977651"/>
              <a:gd name="connsiteX160" fmla="*/ 998455 w 1455645"/>
              <a:gd name="connsiteY160" fmla="*/ 811516 h 977651"/>
              <a:gd name="connsiteX161" fmla="*/ 988725 w 1455645"/>
              <a:gd name="connsiteY161" fmla="*/ 819583 h 977651"/>
              <a:gd name="connsiteX162" fmla="*/ 980658 w 1455645"/>
              <a:gd name="connsiteY162" fmla="*/ 809853 h 977651"/>
              <a:gd name="connsiteX163" fmla="*/ 841359 w 1455645"/>
              <a:gd name="connsiteY163" fmla="*/ 579408 h 977651"/>
              <a:gd name="connsiteX164" fmla="*/ 851785 w 1455645"/>
              <a:gd name="connsiteY164" fmla="*/ 568983 h 977651"/>
              <a:gd name="connsiteX165" fmla="*/ 862212 w 1455645"/>
              <a:gd name="connsiteY165" fmla="*/ 579408 h 977651"/>
              <a:gd name="connsiteX166" fmla="*/ 851785 w 1455645"/>
              <a:gd name="connsiteY166" fmla="*/ 589835 h 977651"/>
              <a:gd name="connsiteX167" fmla="*/ 841359 w 1455645"/>
              <a:gd name="connsiteY167" fmla="*/ 579408 h 977651"/>
              <a:gd name="connsiteX168" fmla="*/ 637299 w 1455645"/>
              <a:gd name="connsiteY168" fmla="*/ 284492 h 977651"/>
              <a:gd name="connsiteX169" fmla="*/ 650703 w 1455645"/>
              <a:gd name="connsiteY169" fmla="*/ 271086 h 977651"/>
              <a:gd name="connsiteX170" fmla="*/ 655173 w 1455645"/>
              <a:gd name="connsiteY170" fmla="*/ 274065 h 977651"/>
              <a:gd name="connsiteX171" fmla="*/ 679004 w 1455645"/>
              <a:gd name="connsiteY171" fmla="*/ 257682 h 977651"/>
              <a:gd name="connsiteX172" fmla="*/ 702836 w 1455645"/>
              <a:gd name="connsiteY172" fmla="*/ 281513 h 977651"/>
              <a:gd name="connsiteX173" fmla="*/ 679004 w 1455645"/>
              <a:gd name="connsiteY173" fmla="*/ 305345 h 977651"/>
              <a:gd name="connsiteX174" fmla="*/ 659640 w 1455645"/>
              <a:gd name="connsiteY174" fmla="*/ 294917 h 977651"/>
              <a:gd name="connsiteX175" fmla="*/ 650703 w 1455645"/>
              <a:gd name="connsiteY175" fmla="*/ 297897 h 977651"/>
              <a:gd name="connsiteX176" fmla="*/ 637299 w 1455645"/>
              <a:gd name="connsiteY176" fmla="*/ 284492 h 977651"/>
              <a:gd name="connsiteX177" fmla="*/ 760181 w 1455645"/>
              <a:gd name="connsiteY177" fmla="*/ 533979 h 977651"/>
              <a:gd name="connsiteX178" fmla="*/ 753479 w 1455645"/>
              <a:gd name="connsiteY178" fmla="*/ 518340 h 977651"/>
              <a:gd name="connsiteX179" fmla="*/ 775821 w 1455645"/>
              <a:gd name="connsiteY179" fmla="*/ 495998 h 977651"/>
              <a:gd name="connsiteX180" fmla="*/ 798163 w 1455645"/>
              <a:gd name="connsiteY180" fmla="*/ 518339 h 977651"/>
              <a:gd name="connsiteX181" fmla="*/ 775820 w 1455645"/>
              <a:gd name="connsiteY181" fmla="*/ 540682 h 977651"/>
              <a:gd name="connsiteX182" fmla="*/ 760181 w 1455645"/>
              <a:gd name="connsiteY182" fmla="*/ 533979 h 977651"/>
              <a:gd name="connsiteX183" fmla="*/ 678285 w 1455645"/>
              <a:gd name="connsiteY183" fmla="*/ 395637 h 977651"/>
              <a:gd name="connsiteX184" fmla="*/ 686392 w 1455645"/>
              <a:gd name="connsiteY184" fmla="*/ 388915 h 977651"/>
              <a:gd name="connsiteX185" fmla="*/ 693115 w 1455645"/>
              <a:gd name="connsiteY185" fmla="*/ 397022 h 977651"/>
              <a:gd name="connsiteX186" fmla="*/ 692977 w 1455645"/>
              <a:gd name="connsiteY186" fmla="*/ 398506 h 977651"/>
              <a:gd name="connsiteX187" fmla="*/ 709470 w 1455645"/>
              <a:gd name="connsiteY187" fmla="*/ 382096 h 977651"/>
              <a:gd name="connsiteX188" fmla="*/ 707613 w 1455645"/>
              <a:gd name="connsiteY188" fmla="*/ 369955 h 977651"/>
              <a:gd name="connsiteX189" fmla="*/ 738423 w 1455645"/>
              <a:gd name="connsiteY189" fmla="*/ 344409 h 977651"/>
              <a:gd name="connsiteX190" fmla="*/ 758353 w 1455645"/>
              <a:gd name="connsiteY190" fmla="*/ 355248 h 977651"/>
              <a:gd name="connsiteX191" fmla="*/ 757287 w 1455645"/>
              <a:gd name="connsiteY191" fmla="*/ 350661 h 977651"/>
              <a:gd name="connsiteX192" fmla="*/ 763180 w 1455645"/>
              <a:gd name="connsiteY192" fmla="*/ 339617 h 977651"/>
              <a:gd name="connsiteX193" fmla="*/ 764022 w 1455645"/>
              <a:gd name="connsiteY193" fmla="*/ 339353 h 977651"/>
              <a:gd name="connsiteX194" fmla="*/ 749891 w 1455645"/>
              <a:gd name="connsiteY194" fmla="*/ 333700 h 977651"/>
              <a:gd name="connsiteX195" fmla="*/ 749456 w 1455645"/>
              <a:gd name="connsiteY195" fmla="*/ 334408 h 977651"/>
              <a:gd name="connsiteX196" fmla="*/ 736012 w 1455645"/>
              <a:gd name="connsiteY196" fmla="*/ 338200 h 977651"/>
              <a:gd name="connsiteX197" fmla="*/ 724245 w 1455645"/>
              <a:gd name="connsiteY197" fmla="*/ 332052 h 977651"/>
              <a:gd name="connsiteX198" fmla="*/ 719879 w 1455645"/>
              <a:gd name="connsiteY198" fmla="*/ 318741 h 977651"/>
              <a:gd name="connsiteX199" fmla="*/ 726027 w 1455645"/>
              <a:gd name="connsiteY199" fmla="*/ 306974 h 977651"/>
              <a:gd name="connsiteX200" fmla="*/ 732889 w 1455645"/>
              <a:gd name="connsiteY200" fmla="*/ 304724 h 977651"/>
              <a:gd name="connsiteX201" fmla="*/ 743239 w 1455645"/>
              <a:gd name="connsiteY201" fmla="*/ 280211 h 977651"/>
              <a:gd name="connsiteX202" fmla="*/ 768374 w 1455645"/>
              <a:gd name="connsiteY202" fmla="*/ 269598 h 977651"/>
              <a:gd name="connsiteX203" fmla="*/ 804121 w 1455645"/>
              <a:gd name="connsiteY203" fmla="*/ 305345 h 977651"/>
              <a:gd name="connsiteX204" fmla="*/ 794067 w 1455645"/>
              <a:gd name="connsiteY204" fmla="*/ 330480 h 977651"/>
              <a:gd name="connsiteX205" fmla="*/ 777695 w 1455645"/>
              <a:gd name="connsiteY205" fmla="*/ 337244 h 977651"/>
              <a:gd name="connsiteX206" fmla="*/ 786167 w 1455645"/>
              <a:gd name="connsiteY206" fmla="*/ 341765 h 977651"/>
              <a:gd name="connsiteX207" fmla="*/ 789914 w 1455645"/>
              <a:gd name="connsiteY207" fmla="*/ 353710 h 977651"/>
              <a:gd name="connsiteX208" fmla="*/ 772075 w 1455645"/>
              <a:gd name="connsiteY208" fmla="*/ 368498 h 977651"/>
              <a:gd name="connsiteX209" fmla="*/ 762110 w 1455645"/>
              <a:gd name="connsiteY209" fmla="*/ 363080 h 977651"/>
              <a:gd name="connsiteX210" fmla="*/ 762622 w 1455645"/>
              <a:gd name="connsiteY210" fmla="*/ 373598 h 977651"/>
              <a:gd name="connsiteX211" fmla="*/ 747058 w 1455645"/>
              <a:gd name="connsiteY211" fmla="*/ 396079 h 977651"/>
              <a:gd name="connsiteX212" fmla="*/ 750121 w 1455645"/>
              <a:gd name="connsiteY212" fmla="*/ 411325 h 977651"/>
              <a:gd name="connsiteX213" fmla="*/ 717689 w 1455645"/>
              <a:gd name="connsiteY213" fmla="*/ 438214 h 977651"/>
              <a:gd name="connsiteX214" fmla="*/ 690800 w 1455645"/>
              <a:gd name="connsiteY214" fmla="*/ 405782 h 977651"/>
              <a:gd name="connsiteX215" fmla="*/ 692838 w 1455645"/>
              <a:gd name="connsiteY215" fmla="*/ 399988 h 977651"/>
              <a:gd name="connsiteX216" fmla="*/ 685006 w 1455645"/>
              <a:gd name="connsiteY216" fmla="*/ 403745 h 977651"/>
              <a:gd name="connsiteX217" fmla="*/ 678285 w 1455645"/>
              <a:gd name="connsiteY217" fmla="*/ 395637 h 977651"/>
              <a:gd name="connsiteX218" fmla="*/ 824042 w 1455645"/>
              <a:gd name="connsiteY218" fmla="*/ 703407 h 977651"/>
              <a:gd name="connsiteX219" fmla="*/ 819016 w 1455645"/>
              <a:gd name="connsiteY219" fmla="*/ 691119 h 977651"/>
              <a:gd name="connsiteX220" fmla="*/ 836890 w 1455645"/>
              <a:gd name="connsiteY220" fmla="*/ 673246 h 977651"/>
              <a:gd name="connsiteX221" fmla="*/ 854763 w 1455645"/>
              <a:gd name="connsiteY221" fmla="*/ 691119 h 977651"/>
              <a:gd name="connsiteX222" fmla="*/ 836890 w 1455645"/>
              <a:gd name="connsiteY222" fmla="*/ 708994 h 977651"/>
              <a:gd name="connsiteX223" fmla="*/ 824042 w 1455645"/>
              <a:gd name="connsiteY223" fmla="*/ 703407 h 977651"/>
              <a:gd name="connsiteX224" fmla="*/ 583678 w 1455645"/>
              <a:gd name="connsiteY224" fmla="*/ 266617 h 977651"/>
              <a:gd name="connsiteX225" fmla="*/ 597083 w 1455645"/>
              <a:gd name="connsiteY225" fmla="*/ 253212 h 977651"/>
              <a:gd name="connsiteX226" fmla="*/ 610489 w 1455645"/>
              <a:gd name="connsiteY226" fmla="*/ 266617 h 977651"/>
              <a:gd name="connsiteX227" fmla="*/ 597083 w 1455645"/>
              <a:gd name="connsiteY227" fmla="*/ 280023 h 977651"/>
              <a:gd name="connsiteX228" fmla="*/ 583678 w 1455645"/>
              <a:gd name="connsiteY228" fmla="*/ 266617 h 977651"/>
              <a:gd name="connsiteX229" fmla="*/ 774331 w 1455645"/>
              <a:gd name="connsiteY229" fmla="*/ 661703 h 977651"/>
              <a:gd name="connsiteX230" fmla="*/ 769863 w 1455645"/>
              <a:gd name="connsiteY230" fmla="*/ 649414 h 977651"/>
              <a:gd name="connsiteX231" fmla="*/ 787737 w 1455645"/>
              <a:gd name="connsiteY231" fmla="*/ 631541 h 977651"/>
              <a:gd name="connsiteX232" fmla="*/ 805610 w 1455645"/>
              <a:gd name="connsiteY232" fmla="*/ 649414 h 977651"/>
              <a:gd name="connsiteX233" fmla="*/ 787737 w 1455645"/>
              <a:gd name="connsiteY233" fmla="*/ 667288 h 977651"/>
              <a:gd name="connsiteX234" fmla="*/ 774331 w 1455645"/>
              <a:gd name="connsiteY234" fmla="*/ 661703 h 977651"/>
              <a:gd name="connsiteX235" fmla="*/ 720523 w 1455645"/>
              <a:gd name="connsiteY235" fmla="*/ 564701 h 977651"/>
              <a:gd name="connsiteX236" fmla="*/ 714752 w 1455645"/>
              <a:gd name="connsiteY236" fmla="*/ 551109 h 977651"/>
              <a:gd name="connsiteX237" fmla="*/ 734114 w 1455645"/>
              <a:gd name="connsiteY237" fmla="*/ 531746 h 977651"/>
              <a:gd name="connsiteX238" fmla="*/ 753479 w 1455645"/>
              <a:gd name="connsiteY238" fmla="*/ 551109 h 977651"/>
              <a:gd name="connsiteX239" fmla="*/ 734114 w 1455645"/>
              <a:gd name="connsiteY239" fmla="*/ 570473 h 977651"/>
              <a:gd name="connsiteX240" fmla="*/ 720523 w 1455645"/>
              <a:gd name="connsiteY240" fmla="*/ 564701 h 977651"/>
              <a:gd name="connsiteX241" fmla="*/ 817154 w 1455645"/>
              <a:gd name="connsiteY241" fmla="*/ 753492 h 977651"/>
              <a:gd name="connsiteX242" fmla="*/ 810079 w 1455645"/>
              <a:gd name="connsiteY242" fmla="*/ 735805 h 977651"/>
              <a:gd name="connsiteX243" fmla="*/ 835400 w 1455645"/>
              <a:gd name="connsiteY243" fmla="*/ 713463 h 977651"/>
              <a:gd name="connsiteX244" fmla="*/ 847316 w 1455645"/>
              <a:gd name="connsiteY244" fmla="*/ 716442 h 977651"/>
              <a:gd name="connsiteX245" fmla="*/ 856253 w 1455645"/>
              <a:gd name="connsiteY245" fmla="*/ 713463 h 977651"/>
              <a:gd name="connsiteX246" fmla="*/ 872638 w 1455645"/>
              <a:gd name="connsiteY246" fmla="*/ 729847 h 977651"/>
              <a:gd name="connsiteX247" fmla="*/ 857743 w 1455645"/>
              <a:gd name="connsiteY247" fmla="*/ 746232 h 977651"/>
              <a:gd name="connsiteX248" fmla="*/ 835400 w 1455645"/>
              <a:gd name="connsiteY248" fmla="*/ 761126 h 977651"/>
              <a:gd name="connsiteX249" fmla="*/ 817154 w 1455645"/>
              <a:gd name="connsiteY249" fmla="*/ 753492 h 977651"/>
              <a:gd name="connsiteX250" fmla="*/ 768517 w 1455645"/>
              <a:gd name="connsiteY250" fmla="*/ 710743 h 977651"/>
              <a:gd name="connsiteX251" fmla="*/ 783110 w 1455645"/>
              <a:gd name="connsiteY251" fmla="*/ 698642 h 977651"/>
              <a:gd name="connsiteX252" fmla="*/ 795211 w 1455645"/>
              <a:gd name="connsiteY252" fmla="*/ 713238 h 977651"/>
              <a:gd name="connsiteX253" fmla="*/ 780616 w 1455645"/>
              <a:gd name="connsiteY253" fmla="*/ 725337 h 977651"/>
              <a:gd name="connsiteX254" fmla="*/ 768517 w 1455645"/>
              <a:gd name="connsiteY254" fmla="*/ 710743 h 977651"/>
              <a:gd name="connsiteX255" fmla="*/ 741192 w 1455645"/>
              <a:gd name="connsiteY255" fmla="*/ 681066 h 977651"/>
              <a:gd name="connsiteX256" fmla="*/ 737095 w 1455645"/>
              <a:gd name="connsiteY256" fmla="*/ 670267 h 977651"/>
              <a:gd name="connsiteX257" fmla="*/ 751990 w 1455645"/>
              <a:gd name="connsiteY257" fmla="*/ 655372 h 977651"/>
              <a:gd name="connsiteX258" fmla="*/ 766885 w 1455645"/>
              <a:gd name="connsiteY258" fmla="*/ 670267 h 977651"/>
              <a:gd name="connsiteX259" fmla="*/ 751990 w 1455645"/>
              <a:gd name="connsiteY259" fmla="*/ 685162 h 977651"/>
              <a:gd name="connsiteX260" fmla="*/ 741192 w 1455645"/>
              <a:gd name="connsiteY260" fmla="*/ 681066 h 977651"/>
              <a:gd name="connsiteX261" fmla="*/ 648657 w 1455645"/>
              <a:gd name="connsiteY261" fmla="*/ 551667 h 977651"/>
              <a:gd name="connsiteX262" fmla="*/ 641769 w 1455645"/>
              <a:gd name="connsiteY262" fmla="*/ 534724 h 977651"/>
              <a:gd name="connsiteX263" fmla="*/ 655173 w 1455645"/>
              <a:gd name="connsiteY263" fmla="*/ 513872 h 977651"/>
              <a:gd name="connsiteX264" fmla="*/ 643258 w 1455645"/>
              <a:gd name="connsiteY264" fmla="*/ 484082 h 977651"/>
              <a:gd name="connsiteX265" fmla="*/ 686453 w 1455645"/>
              <a:gd name="connsiteY265" fmla="*/ 440888 h 977651"/>
              <a:gd name="connsiteX266" fmla="*/ 717732 w 1455645"/>
              <a:gd name="connsiteY266" fmla="*/ 454292 h 977651"/>
              <a:gd name="connsiteX267" fmla="*/ 746033 w 1455645"/>
              <a:gd name="connsiteY267" fmla="*/ 491530 h 977651"/>
              <a:gd name="connsiteX268" fmla="*/ 707306 w 1455645"/>
              <a:gd name="connsiteY268" fmla="*/ 530256 h 977651"/>
              <a:gd name="connsiteX269" fmla="*/ 693900 w 1455645"/>
              <a:gd name="connsiteY269" fmla="*/ 527277 h 977651"/>
              <a:gd name="connsiteX270" fmla="*/ 687942 w 1455645"/>
              <a:gd name="connsiteY270" fmla="*/ 527277 h 977651"/>
              <a:gd name="connsiteX271" fmla="*/ 689432 w 1455645"/>
              <a:gd name="connsiteY271" fmla="*/ 534724 h 977651"/>
              <a:gd name="connsiteX272" fmla="*/ 665600 w 1455645"/>
              <a:gd name="connsiteY272" fmla="*/ 558555 h 977651"/>
              <a:gd name="connsiteX273" fmla="*/ 648657 w 1455645"/>
              <a:gd name="connsiteY273" fmla="*/ 551667 h 977651"/>
              <a:gd name="connsiteX274" fmla="*/ 546772 w 1455645"/>
              <a:gd name="connsiteY274" fmla="*/ 370550 h 977651"/>
              <a:gd name="connsiteX275" fmla="*/ 541973 w 1455645"/>
              <a:gd name="connsiteY275" fmla="*/ 358965 h 977651"/>
              <a:gd name="connsiteX276" fmla="*/ 558356 w 1455645"/>
              <a:gd name="connsiteY276" fmla="*/ 342581 h 977651"/>
              <a:gd name="connsiteX277" fmla="*/ 574741 w 1455645"/>
              <a:gd name="connsiteY277" fmla="*/ 358964 h 977651"/>
              <a:gd name="connsiteX278" fmla="*/ 558356 w 1455645"/>
              <a:gd name="connsiteY278" fmla="*/ 375349 h 977651"/>
              <a:gd name="connsiteX279" fmla="*/ 546772 w 1455645"/>
              <a:gd name="connsiteY279" fmla="*/ 370550 h 977651"/>
              <a:gd name="connsiteX280" fmla="*/ 766438 w 1455645"/>
              <a:gd name="connsiteY280" fmla="*/ 867066 h 977651"/>
              <a:gd name="connsiteX281" fmla="*/ 762628 w 1455645"/>
              <a:gd name="connsiteY281" fmla="*/ 853806 h 977651"/>
              <a:gd name="connsiteX282" fmla="*/ 782087 w 1455645"/>
              <a:gd name="connsiteY282" fmla="*/ 837673 h 977651"/>
              <a:gd name="connsiteX283" fmla="*/ 794879 w 1455645"/>
              <a:gd name="connsiteY283" fmla="*/ 844852 h 977651"/>
              <a:gd name="connsiteX284" fmla="*/ 833619 w 1455645"/>
              <a:gd name="connsiteY284" fmla="*/ 830521 h 977651"/>
              <a:gd name="connsiteX285" fmla="*/ 877984 w 1455645"/>
              <a:gd name="connsiteY285" fmla="*/ 884034 h 977651"/>
              <a:gd name="connsiteX286" fmla="*/ 824472 w 1455645"/>
              <a:gd name="connsiteY286" fmla="*/ 928400 h 977651"/>
              <a:gd name="connsiteX287" fmla="*/ 791342 w 1455645"/>
              <a:gd name="connsiteY287" fmla="*/ 910719 h 977651"/>
              <a:gd name="connsiteX288" fmla="*/ 780105 w 1455645"/>
              <a:gd name="connsiteY288" fmla="*/ 874888 h 977651"/>
              <a:gd name="connsiteX289" fmla="*/ 780243 w 1455645"/>
              <a:gd name="connsiteY289" fmla="*/ 873404 h 977651"/>
              <a:gd name="connsiteX290" fmla="*/ 778761 w 1455645"/>
              <a:gd name="connsiteY290" fmla="*/ 873265 h 977651"/>
              <a:gd name="connsiteX291" fmla="*/ 766438 w 1455645"/>
              <a:gd name="connsiteY291" fmla="*/ 867066 h 977651"/>
              <a:gd name="connsiteX292" fmla="*/ 408849 w 1455645"/>
              <a:gd name="connsiteY292" fmla="*/ 210577 h 977651"/>
              <a:gd name="connsiteX293" fmla="*/ 396003 w 1455645"/>
              <a:gd name="connsiteY293" fmla="*/ 178739 h 977651"/>
              <a:gd name="connsiteX294" fmla="*/ 440687 w 1455645"/>
              <a:gd name="connsiteY294" fmla="*/ 134054 h 977651"/>
              <a:gd name="connsiteX295" fmla="*/ 485372 w 1455645"/>
              <a:gd name="connsiteY295" fmla="*/ 178739 h 977651"/>
              <a:gd name="connsiteX296" fmla="*/ 440687 w 1455645"/>
              <a:gd name="connsiteY296" fmla="*/ 223424 h 977651"/>
              <a:gd name="connsiteX297" fmla="*/ 408849 w 1455645"/>
              <a:gd name="connsiteY297" fmla="*/ 210577 h 977651"/>
              <a:gd name="connsiteX298" fmla="*/ 715448 w 1455645"/>
              <a:gd name="connsiteY298" fmla="*/ 846406 h 977651"/>
              <a:gd name="connsiteX299" fmla="*/ 728422 w 1455645"/>
              <a:gd name="connsiteY299" fmla="*/ 835651 h 977651"/>
              <a:gd name="connsiteX300" fmla="*/ 739177 w 1455645"/>
              <a:gd name="connsiteY300" fmla="*/ 848623 h 977651"/>
              <a:gd name="connsiteX301" fmla="*/ 726204 w 1455645"/>
              <a:gd name="connsiteY301" fmla="*/ 859379 h 977651"/>
              <a:gd name="connsiteX302" fmla="*/ 715448 w 1455645"/>
              <a:gd name="connsiteY302" fmla="*/ 846406 h 977651"/>
              <a:gd name="connsiteX303" fmla="*/ 438439 w 1455645"/>
              <a:gd name="connsiteY303" fmla="*/ 320865 h 977651"/>
              <a:gd name="connsiteX304" fmla="*/ 448168 w 1455645"/>
              <a:gd name="connsiteY304" fmla="*/ 312798 h 977651"/>
              <a:gd name="connsiteX305" fmla="*/ 456235 w 1455645"/>
              <a:gd name="connsiteY305" fmla="*/ 322528 h 977651"/>
              <a:gd name="connsiteX306" fmla="*/ 446505 w 1455645"/>
              <a:gd name="connsiteY306" fmla="*/ 330594 h 977651"/>
              <a:gd name="connsiteX307" fmla="*/ 438439 w 1455645"/>
              <a:gd name="connsiteY307" fmla="*/ 320865 h 977651"/>
              <a:gd name="connsiteX308" fmla="*/ 596513 w 1455645"/>
              <a:gd name="connsiteY308" fmla="*/ 630342 h 977651"/>
              <a:gd name="connsiteX309" fmla="*/ 609486 w 1455645"/>
              <a:gd name="connsiteY309" fmla="*/ 619588 h 977651"/>
              <a:gd name="connsiteX310" fmla="*/ 620241 w 1455645"/>
              <a:gd name="connsiteY310" fmla="*/ 632560 h 977651"/>
              <a:gd name="connsiteX311" fmla="*/ 607269 w 1455645"/>
              <a:gd name="connsiteY311" fmla="*/ 643315 h 977651"/>
              <a:gd name="connsiteX312" fmla="*/ 596513 w 1455645"/>
              <a:gd name="connsiteY312" fmla="*/ 630342 h 977651"/>
              <a:gd name="connsiteX313" fmla="*/ 674905 w 1455645"/>
              <a:gd name="connsiteY313" fmla="*/ 834014 h 977651"/>
              <a:gd name="connsiteX314" fmla="*/ 669003 w 1455645"/>
              <a:gd name="connsiteY314" fmla="*/ 815138 h 977651"/>
              <a:gd name="connsiteX315" fmla="*/ 696569 w 1455645"/>
              <a:gd name="connsiteY315" fmla="*/ 792282 h 977651"/>
              <a:gd name="connsiteX316" fmla="*/ 719425 w 1455645"/>
              <a:gd name="connsiteY316" fmla="*/ 819850 h 977651"/>
              <a:gd name="connsiteX317" fmla="*/ 691857 w 1455645"/>
              <a:gd name="connsiteY317" fmla="*/ 842704 h 977651"/>
              <a:gd name="connsiteX318" fmla="*/ 674905 w 1455645"/>
              <a:gd name="connsiteY318" fmla="*/ 834014 h 977651"/>
              <a:gd name="connsiteX319" fmla="*/ 387076 w 1455645"/>
              <a:gd name="connsiteY319" fmla="*/ 314195 h 977651"/>
              <a:gd name="connsiteX320" fmla="*/ 383330 w 1455645"/>
              <a:gd name="connsiteY320" fmla="*/ 302252 h 977651"/>
              <a:gd name="connsiteX321" fmla="*/ 401167 w 1455645"/>
              <a:gd name="connsiteY321" fmla="*/ 287463 h 977651"/>
              <a:gd name="connsiteX322" fmla="*/ 415956 w 1455645"/>
              <a:gd name="connsiteY322" fmla="*/ 305301 h 977651"/>
              <a:gd name="connsiteX323" fmla="*/ 398118 w 1455645"/>
              <a:gd name="connsiteY323" fmla="*/ 320089 h 977651"/>
              <a:gd name="connsiteX324" fmla="*/ 387076 w 1455645"/>
              <a:gd name="connsiteY324" fmla="*/ 314195 h 977651"/>
              <a:gd name="connsiteX325" fmla="*/ 503620 w 1455645"/>
              <a:gd name="connsiteY325" fmla="*/ 543289 h 977651"/>
              <a:gd name="connsiteX326" fmla="*/ 498779 w 1455645"/>
              <a:gd name="connsiteY326" fmla="*/ 531746 h 977651"/>
              <a:gd name="connsiteX327" fmla="*/ 510695 w 1455645"/>
              <a:gd name="connsiteY327" fmla="*/ 515361 h 977651"/>
              <a:gd name="connsiteX328" fmla="*/ 492821 w 1455645"/>
              <a:gd name="connsiteY328" fmla="*/ 481103 h 977651"/>
              <a:gd name="connsiteX329" fmla="*/ 536015 w 1455645"/>
              <a:gd name="connsiteY329" fmla="*/ 437909 h 977651"/>
              <a:gd name="connsiteX330" fmla="*/ 579211 w 1455645"/>
              <a:gd name="connsiteY330" fmla="*/ 481103 h 977651"/>
              <a:gd name="connsiteX331" fmla="*/ 536015 w 1455645"/>
              <a:gd name="connsiteY331" fmla="*/ 524299 h 977651"/>
              <a:gd name="connsiteX332" fmla="*/ 530057 w 1455645"/>
              <a:gd name="connsiteY332" fmla="*/ 524299 h 977651"/>
              <a:gd name="connsiteX333" fmla="*/ 531548 w 1455645"/>
              <a:gd name="connsiteY333" fmla="*/ 531745 h 977651"/>
              <a:gd name="connsiteX334" fmla="*/ 515163 w 1455645"/>
              <a:gd name="connsiteY334" fmla="*/ 548131 h 977651"/>
              <a:gd name="connsiteX335" fmla="*/ 503620 w 1455645"/>
              <a:gd name="connsiteY335" fmla="*/ 543289 h 977651"/>
              <a:gd name="connsiteX336" fmla="*/ 543894 w 1455645"/>
              <a:gd name="connsiteY336" fmla="*/ 641134 h 977651"/>
              <a:gd name="connsiteX337" fmla="*/ 538676 w 1455645"/>
              <a:gd name="connsiteY337" fmla="*/ 624938 h 977651"/>
              <a:gd name="connsiteX338" fmla="*/ 562999 w 1455645"/>
              <a:gd name="connsiteY338" fmla="*/ 604771 h 977651"/>
              <a:gd name="connsiteX339" fmla="*/ 583166 w 1455645"/>
              <a:gd name="connsiteY339" fmla="*/ 629096 h 977651"/>
              <a:gd name="connsiteX340" fmla="*/ 558842 w 1455645"/>
              <a:gd name="connsiteY340" fmla="*/ 649261 h 977651"/>
              <a:gd name="connsiteX341" fmla="*/ 543894 w 1455645"/>
              <a:gd name="connsiteY341" fmla="*/ 641134 h 977651"/>
              <a:gd name="connsiteX342" fmla="*/ 509205 w 1455645"/>
              <a:gd name="connsiteY342" fmla="*/ 610689 h 977651"/>
              <a:gd name="connsiteX343" fmla="*/ 518142 w 1455645"/>
              <a:gd name="connsiteY343" fmla="*/ 601752 h 977651"/>
              <a:gd name="connsiteX344" fmla="*/ 527079 w 1455645"/>
              <a:gd name="connsiteY344" fmla="*/ 610689 h 977651"/>
              <a:gd name="connsiteX345" fmla="*/ 518142 w 1455645"/>
              <a:gd name="connsiteY345" fmla="*/ 619626 h 977651"/>
              <a:gd name="connsiteX346" fmla="*/ 509205 w 1455645"/>
              <a:gd name="connsiteY346" fmla="*/ 610689 h 977651"/>
              <a:gd name="connsiteX347" fmla="*/ 536411 w 1455645"/>
              <a:gd name="connsiteY347" fmla="*/ 741225 h 977651"/>
              <a:gd name="connsiteX348" fmla="*/ 533285 w 1455645"/>
              <a:gd name="connsiteY348" fmla="*/ 730648 h 977651"/>
              <a:gd name="connsiteX349" fmla="*/ 547879 w 1455645"/>
              <a:gd name="connsiteY349" fmla="*/ 718548 h 977651"/>
              <a:gd name="connsiteX350" fmla="*/ 552190 w 1455645"/>
              <a:gd name="connsiteY350" fmla="*/ 720447 h 977651"/>
              <a:gd name="connsiteX351" fmla="*/ 542405 w 1455645"/>
              <a:gd name="connsiteY351" fmla="*/ 697093 h 977651"/>
              <a:gd name="connsiteX352" fmla="*/ 571593 w 1455645"/>
              <a:gd name="connsiteY352" fmla="*/ 672893 h 977651"/>
              <a:gd name="connsiteX353" fmla="*/ 595002 w 1455645"/>
              <a:gd name="connsiteY353" fmla="*/ 694529 h 977651"/>
              <a:gd name="connsiteX354" fmla="*/ 622806 w 1455645"/>
              <a:gd name="connsiteY354" fmla="*/ 685159 h 977651"/>
              <a:gd name="connsiteX355" fmla="*/ 654933 w 1455645"/>
              <a:gd name="connsiteY355" fmla="*/ 725560 h 977651"/>
              <a:gd name="connsiteX356" fmla="*/ 616015 w 1455645"/>
              <a:gd name="connsiteY356" fmla="*/ 757826 h 977651"/>
              <a:gd name="connsiteX357" fmla="*/ 583471 w 1455645"/>
              <a:gd name="connsiteY357" fmla="*/ 721874 h 977651"/>
              <a:gd name="connsiteX358" fmla="*/ 566604 w 1455645"/>
              <a:gd name="connsiteY358" fmla="*/ 726281 h 977651"/>
              <a:gd name="connsiteX359" fmla="*/ 556361 w 1455645"/>
              <a:gd name="connsiteY359" fmla="*/ 723829 h 977651"/>
              <a:gd name="connsiteX360" fmla="*/ 561323 w 1455645"/>
              <a:gd name="connsiteY360" fmla="*/ 734764 h 977651"/>
              <a:gd name="connsiteX361" fmla="*/ 546729 w 1455645"/>
              <a:gd name="connsiteY361" fmla="*/ 746864 h 977651"/>
              <a:gd name="connsiteX362" fmla="*/ 536411 w 1455645"/>
              <a:gd name="connsiteY362" fmla="*/ 741225 h 977651"/>
              <a:gd name="connsiteX363" fmla="*/ 361559 w 1455645"/>
              <a:gd name="connsiteY363" fmla="*/ 447404 h 977651"/>
              <a:gd name="connsiteX364" fmla="*/ 357277 w 1455645"/>
              <a:gd name="connsiteY364" fmla="*/ 430462 h 977651"/>
              <a:gd name="connsiteX365" fmla="*/ 381109 w 1455645"/>
              <a:gd name="connsiteY365" fmla="*/ 406630 h 977651"/>
              <a:gd name="connsiteX366" fmla="*/ 388557 w 1455645"/>
              <a:gd name="connsiteY366" fmla="*/ 408119 h 977651"/>
              <a:gd name="connsiteX367" fmla="*/ 390045 w 1455645"/>
              <a:gd name="connsiteY367" fmla="*/ 403651 h 977651"/>
              <a:gd name="connsiteX368" fmla="*/ 363235 w 1455645"/>
              <a:gd name="connsiteY368" fmla="*/ 364924 h 977651"/>
              <a:gd name="connsiteX369" fmla="*/ 404941 w 1455645"/>
              <a:gd name="connsiteY369" fmla="*/ 323219 h 977651"/>
              <a:gd name="connsiteX370" fmla="*/ 446646 w 1455645"/>
              <a:gd name="connsiteY370" fmla="*/ 364925 h 977651"/>
              <a:gd name="connsiteX371" fmla="*/ 445157 w 1455645"/>
              <a:gd name="connsiteY371" fmla="*/ 375350 h 977651"/>
              <a:gd name="connsiteX372" fmla="*/ 489842 w 1455645"/>
              <a:gd name="connsiteY372" fmla="*/ 427483 h 977651"/>
              <a:gd name="connsiteX373" fmla="*/ 436221 w 1455645"/>
              <a:gd name="connsiteY373" fmla="*/ 481105 h 977651"/>
              <a:gd name="connsiteX374" fmla="*/ 388557 w 1455645"/>
              <a:gd name="connsiteY374" fmla="*/ 451315 h 977651"/>
              <a:gd name="connsiteX375" fmla="*/ 378130 w 1455645"/>
              <a:gd name="connsiteY375" fmla="*/ 454293 h 977651"/>
              <a:gd name="connsiteX376" fmla="*/ 361559 w 1455645"/>
              <a:gd name="connsiteY376" fmla="*/ 447404 h 977651"/>
              <a:gd name="connsiteX377" fmla="*/ 458749 w 1455645"/>
              <a:gd name="connsiteY377" fmla="*/ 652208 h 977651"/>
              <a:gd name="connsiteX378" fmla="*/ 454094 w 1455645"/>
              <a:gd name="connsiteY378" fmla="*/ 641968 h 977651"/>
              <a:gd name="connsiteX379" fmla="*/ 468989 w 1455645"/>
              <a:gd name="connsiteY379" fmla="*/ 627073 h 977651"/>
              <a:gd name="connsiteX380" fmla="*/ 483884 w 1455645"/>
              <a:gd name="connsiteY380" fmla="*/ 641968 h 977651"/>
              <a:gd name="connsiteX381" fmla="*/ 468989 w 1455645"/>
              <a:gd name="connsiteY381" fmla="*/ 656863 h 977651"/>
              <a:gd name="connsiteX382" fmla="*/ 458749 w 1455645"/>
              <a:gd name="connsiteY382" fmla="*/ 652208 h 977651"/>
              <a:gd name="connsiteX383" fmla="*/ 166996 w 1455645"/>
              <a:gd name="connsiteY383" fmla="*/ 102401 h 977651"/>
              <a:gd name="connsiteX384" fmla="*/ 162156 w 1455645"/>
              <a:gd name="connsiteY384" fmla="*/ 90858 h 977651"/>
              <a:gd name="connsiteX385" fmla="*/ 178539 w 1455645"/>
              <a:gd name="connsiteY385" fmla="*/ 74474 h 977651"/>
              <a:gd name="connsiteX386" fmla="*/ 194924 w 1455645"/>
              <a:gd name="connsiteY386" fmla="*/ 90857 h 977651"/>
              <a:gd name="connsiteX387" fmla="*/ 178539 w 1455645"/>
              <a:gd name="connsiteY387" fmla="*/ 107242 h 977651"/>
              <a:gd name="connsiteX388" fmla="*/ 166996 w 1455645"/>
              <a:gd name="connsiteY388" fmla="*/ 102401 h 977651"/>
              <a:gd name="connsiteX389" fmla="*/ 547869 w 1455645"/>
              <a:gd name="connsiteY389" fmla="*/ 856739 h 977651"/>
              <a:gd name="connsiteX390" fmla="*/ 542587 w 1455645"/>
              <a:gd name="connsiteY390" fmla="*/ 839228 h 977651"/>
              <a:gd name="connsiteX391" fmla="*/ 568532 w 1455645"/>
              <a:gd name="connsiteY391" fmla="*/ 817717 h 977651"/>
              <a:gd name="connsiteX392" fmla="*/ 590043 w 1455645"/>
              <a:gd name="connsiteY392" fmla="*/ 843663 h 977651"/>
              <a:gd name="connsiteX393" fmla="*/ 564098 w 1455645"/>
              <a:gd name="connsiteY393" fmla="*/ 865173 h 977651"/>
              <a:gd name="connsiteX394" fmla="*/ 547869 w 1455645"/>
              <a:gd name="connsiteY394" fmla="*/ 856739 h 977651"/>
              <a:gd name="connsiteX395" fmla="*/ 396378 w 1455645"/>
              <a:gd name="connsiteY395" fmla="*/ 582844 h 977651"/>
              <a:gd name="connsiteX396" fmla="*/ 388086 w 1455645"/>
              <a:gd name="connsiteY396" fmla="*/ 555516 h 977651"/>
              <a:gd name="connsiteX397" fmla="*/ 401298 w 1455645"/>
              <a:gd name="connsiteY397" fmla="*/ 530196 h 977651"/>
              <a:gd name="connsiteX398" fmla="*/ 423612 w 1455645"/>
              <a:gd name="connsiteY398" fmla="*/ 523425 h 977651"/>
              <a:gd name="connsiteX399" fmla="*/ 423000 w 1455645"/>
              <a:gd name="connsiteY399" fmla="*/ 523180 h 977651"/>
              <a:gd name="connsiteX400" fmla="*/ 418346 w 1455645"/>
              <a:gd name="connsiteY400" fmla="*/ 512381 h 977651"/>
              <a:gd name="connsiteX401" fmla="*/ 433241 w 1455645"/>
              <a:gd name="connsiteY401" fmla="*/ 497487 h 977651"/>
              <a:gd name="connsiteX402" fmla="*/ 448135 w 1455645"/>
              <a:gd name="connsiteY402" fmla="*/ 512381 h 977651"/>
              <a:gd name="connsiteX403" fmla="*/ 444039 w 1455645"/>
              <a:gd name="connsiteY403" fmla="*/ 522621 h 977651"/>
              <a:gd name="connsiteX404" fmla="*/ 436352 w 1455645"/>
              <a:gd name="connsiteY404" fmla="*/ 525935 h 977651"/>
              <a:gd name="connsiteX405" fmla="*/ 453945 w 1455645"/>
              <a:gd name="connsiteY405" fmla="*/ 535116 h 977651"/>
              <a:gd name="connsiteX406" fmla="*/ 462237 w 1455645"/>
              <a:gd name="connsiteY406" fmla="*/ 562445 h 977651"/>
              <a:gd name="connsiteX407" fmla="*/ 449025 w 1455645"/>
              <a:gd name="connsiteY407" fmla="*/ 587763 h 977651"/>
              <a:gd name="connsiteX408" fmla="*/ 430747 w 1455645"/>
              <a:gd name="connsiteY408" fmla="*/ 593309 h 977651"/>
              <a:gd name="connsiteX409" fmla="*/ 430075 w 1455645"/>
              <a:gd name="connsiteY409" fmla="*/ 595048 h 977651"/>
              <a:gd name="connsiteX410" fmla="*/ 421325 w 1455645"/>
              <a:gd name="connsiteY410" fmla="*/ 598771 h 977651"/>
              <a:gd name="connsiteX411" fmla="*/ 413133 w 1455645"/>
              <a:gd name="connsiteY411" fmla="*/ 595606 h 977651"/>
              <a:gd name="connsiteX412" fmla="*/ 410934 w 1455645"/>
              <a:gd name="connsiteY412" fmla="*/ 590439 h 977651"/>
              <a:gd name="connsiteX413" fmla="*/ 586371 w 1455645"/>
              <a:gd name="connsiteY413" fmla="*/ 962997 h 977651"/>
              <a:gd name="connsiteX414" fmla="*/ 600964 w 1455645"/>
              <a:gd name="connsiteY414" fmla="*/ 950896 h 977651"/>
              <a:gd name="connsiteX415" fmla="*/ 613065 w 1455645"/>
              <a:gd name="connsiteY415" fmla="*/ 965491 h 977651"/>
              <a:gd name="connsiteX416" fmla="*/ 598470 w 1455645"/>
              <a:gd name="connsiteY416" fmla="*/ 977591 h 977651"/>
              <a:gd name="connsiteX417" fmla="*/ 586371 w 1455645"/>
              <a:gd name="connsiteY417" fmla="*/ 962997 h 977651"/>
              <a:gd name="connsiteX418" fmla="*/ 531653 w 1455645"/>
              <a:gd name="connsiteY418" fmla="*/ 896175 h 977651"/>
              <a:gd name="connsiteX419" fmla="*/ 527908 w 1455645"/>
              <a:gd name="connsiteY419" fmla="*/ 884231 h 977651"/>
              <a:gd name="connsiteX420" fmla="*/ 545745 w 1455645"/>
              <a:gd name="connsiteY420" fmla="*/ 869443 h 977651"/>
              <a:gd name="connsiteX421" fmla="*/ 560534 w 1455645"/>
              <a:gd name="connsiteY421" fmla="*/ 887281 h 977651"/>
              <a:gd name="connsiteX422" fmla="*/ 542696 w 1455645"/>
              <a:gd name="connsiteY422" fmla="*/ 902068 h 977651"/>
              <a:gd name="connsiteX423" fmla="*/ 531653 w 1455645"/>
              <a:gd name="connsiteY423" fmla="*/ 896175 h 977651"/>
              <a:gd name="connsiteX424" fmla="*/ 471180 w 1455645"/>
              <a:gd name="connsiteY424" fmla="*/ 866961 h 977651"/>
              <a:gd name="connsiteX425" fmla="*/ 484153 w 1455645"/>
              <a:gd name="connsiteY425" fmla="*/ 856206 h 977651"/>
              <a:gd name="connsiteX426" fmla="*/ 494908 w 1455645"/>
              <a:gd name="connsiteY426" fmla="*/ 869178 h 977651"/>
              <a:gd name="connsiteX427" fmla="*/ 481936 w 1455645"/>
              <a:gd name="connsiteY427" fmla="*/ 879934 h 977651"/>
              <a:gd name="connsiteX428" fmla="*/ 471180 w 1455645"/>
              <a:gd name="connsiteY428" fmla="*/ 866961 h 977651"/>
              <a:gd name="connsiteX429" fmla="*/ 177773 w 1455645"/>
              <a:gd name="connsiteY429" fmla="*/ 408372 h 977651"/>
              <a:gd name="connsiteX430" fmla="*/ 174073 w 1455645"/>
              <a:gd name="connsiteY430" fmla="*/ 396391 h 977651"/>
              <a:gd name="connsiteX431" fmla="*/ 191910 w 1455645"/>
              <a:gd name="connsiteY431" fmla="*/ 381602 h 977651"/>
              <a:gd name="connsiteX432" fmla="*/ 206699 w 1455645"/>
              <a:gd name="connsiteY432" fmla="*/ 399441 h 977651"/>
              <a:gd name="connsiteX433" fmla="*/ 188861 w 1455645"/>
              <a:gd name="connsiteY433" fmla="*/ 414228 h 977651"/>
              <a:gd name="connsiteX434" fmla="*/ 177773 w 1455645"/>
              <a:gd name="connsiteY434" fmla="*/ 408372 h 977651"/>
              <a:gd name="connsiteX435" fmla="*/ 355152 w 1455645"/>
              <a:gd name="connsiteY435" fmla="*/ 881924 h 977651"/>
              <a:gd name="connsiteX436" fmla="*/ 346745 w 1455645"/>
              <a:gd name="connsiteY436" fmla="*/ 853837 h 977651"/>
              <a:gd name="connsiteX437" fmla="*/ 388907 w 1455645"/>
              <a:gd name="connsiteY437" fmla="*/ 818882 h 977651"/>
              <a:gd name="connsiteX438" fmla="*/ 423862 w 1455645"/>
              <a:gd name="connsiteY438" fmla="*/ 861044 h 977651"/>
              <a:gd name="connsiteX439" fmla="*/ 381700 w 1455645"/>
              <a:gd name="connsiteY439" fmla="*/ 895999 h 977651"/>
              <a:gd name="connsiteX440" fmla="*/ 355152 w 1455645"/>
              <a:gd name="connsiteY440" fmla="*/ 881924 h 977651"/>
              <a:gd name="connsiteX441" fmla="*/ 19536 w 1455645"/>
              <a:gd name="connsiteY441" fmla="*/ 241140 h 977651"/>
              <a:gd name="connsiteX442" fmla="*/ 16733 w 1455645"/>
              <a:gd name="connsiteY442" fmla="*/ 223115 h 977651"/>
              <a:gd name="connsiteX443" fmla="*/ 20808 w 1455645"/>
              <a:gd name="connsiteY443" fmla="*/ 211528 h 977651"/>
              <a:gd name="connsiteX444" fmla="*/ 18673 w 1455645"/>
              <a:gd name="connsiteY444" fmla="*/ 202352 h 977651"/>
              <a:gd name="connsiteX445" fmla="*/ 36510 w 1455645"/>
              <a:gd name="connsiteY445" fmla="*/ 187563 h 977651"/>
              <a:gd name="connsiteX446" fmla="*/ 51438 w 1455645"/>
              <a:gd name="connsiteY446" fmla="*/ 203918 h 977651"/>
              <a:gd name="connsiteX447" fmla="*/ 64189 w 1455645"/>
              <a:gd name="connsiteY447" fmla="*/ 227549 h 977651"/>
              <a:gd name="connsiteX448" fmla="*/ 36621 w 1455645"/>
              <a:gd name="connsiteY448" fmla="*/ 250404 h 977651"/>
              <a:gd name="connsiteX449" fmla="*/ 19536 w 1455645"/>
              <a:gd name="connsiteY449" fmla="*/ 241140 h 977651"/>
              <a:gd name="connsiteX450" fmla="*/ 308178 w 1455645"/>
              <a:gd name="connsiteY450" fmla="*/ 906333 h 977651"/>
              <a:gd name="connsiteX451" fmla="*/ 302960 w 1455645"/>
              <a:gd name="connsiteY451" fmla="*/ 890138 h 977651"/>
              <a:gd name="connsiteX452" fmla="*/ 327283 w 1455645"/>
              <a:gd name="connsiteY452" fmla="*/ 869971 h 977651"/>
              <a:gd name="connsiteX453" fmla="*/ 347450 w 1455645"/>
              <a:gd name="connsiteY453" fmla="*/ 894296 h 977651"/>
              <a:gd name="connsiteX454" fmla="*/ 323126 w 1455645"/>
              <a:gd name="connsiteY454" fmla="*/ 914461 h 977651"/>
              <a:gd name="connsiteX455" fmla="*/ 308178 w 1455645"/>
              <a:gd name="connsiteY455" fmla="*/ 906333 h 977651"/>
              <a:gd name="connsiteX456" fmla="*/ 219602 w 1455645"/>
              <a:gd name="connsiteY456" fmla="*/ 737612 h 977651"/>
              <a:gd name="connsiteX457" fmla="*/ 208364 w 1455645"/>
              <a:gd name="connsiteY457" fmla="*/ 701781 h 977651"/>
              <a:gd name="connsiteX458" fmla="*/ 239078 w 1455645"/>
              <a:gd name="connsiteY458" fmla="*/ 661267 h 977651"/>
              <a:gd name="connsiteX459" fmla="*/ 235643 w 1455645"/>
              <a:gd name="connsiteY459" fmla="*/ 638815 h 977651"/>
              <a:gd name="connsiteX460" fmla="*/ 228064 w 1455645"/>
              <a:gd name="connsiteY460" fmla="*/ 635637 h 977651"/>
              <a:gd name="connsiteX461" fmla="*/ 226212 w 1455645"/>
              <a:gd name="connsiteY461" fmla="*/ 631221 h 977651"/>
              <a:gd name="connsiteX462" fmla="*/ 220810 w 1455645"/>
              <a:gd name="connsiteY462" fmla="*/ 632632 h 977651"/>
              <a:gd name="connsiteX463" fmla="*/ 197955 w 1455645"/>
              <a:gd name="connsiteY463" fmla="*/ 605066 h 977651"/>
              <a:gd name="connsiteX464" fmla="*/ 219451 w 1455645"/>
              <a:gd name="connsiteY464" fmla="*/ 583140 h 977651"/>
              <a:gd name="connsiteX465" fmla="*/ 218939 w 1455645"/>
              <a:gd name="connsiteY465" fmla="*/ 572619 h 977651"/>
              <a:gd name="connsiteX466" fmla="*/ 234079 w 1455645"/>
              <a:gd name="connsiteY466" fmla="*/ 544675 h 977651"/>
              <a:gd name="connsiteX467" fmla="*/ 240681 w 1455645"/>
              <a:gd name="connsiteY467" fmla="*/ 542559 h 977651"/>
              <a:gd name="connsiteX468" fmla="*/ 230112 w 1455645"/>
              <a:gd name="connsiteY468" fmla="*/ 538261 h 977651"/>
              <a:gd name="connsiteX469" fmla="*/ 228812 w 1455645"/>
              <a:gd name="connsiteY469" fmla="*/ 535064 h 977651"/>
              <a:gd name="connsiteX470" fmla="*/ 222265 w 1455645"/>
              <a:gd name="connsiteY470" fmla="*/ 537026 h 977651"/>
              <a:gd name="connsiteX471" fmla="*/ 198162 w 1455645"/>
              <a:gd name="connsiteY471" fmla="*/ 522806 h 977651"/>
              <a:gd name="connsiteX472" fmla="*/ 196679 w 1455645"/>
              <a:gd name="connsiteY472" fmla="*/ 522667 h 977651"/>
              <a:gd name="connsiteX473" fmla="*/ 177954 w 1455645"/>
              <a:gd name="connsiteY473" fmla="*/ 514933 h 977651"/>
              <a:gd name="connsiteX474" fmla="*/ 149597 w 1455645"/>
              <a:gd name="connsiteY474" fmla="*/ 530236 h 977651"/>
              <a:gd name="connsiteX475" fmla="*/ 130692 w 1455645"/>
              <a:gd name="connsiteY475" fmla="*/ 520428 h 977651"/>
              <a:gd name="connsiteX476" fmla="*/ 124053 w 1455645"/>
              <a:gd name="connsiteY476" fmla="*/ 499425 h 977651"/>
              <a:gd name="connsiteX477" fmla="*/ 154724 w 1455645"/>
              <a:gd name="connsiteY477" fmla="*/ 475364 h 977651"/>
              <a:gd name="connsiteX478" fmla="*/ 167795 w 1455645"/>
              <a:gd name="connsiteY478" fmla="*/ 479578 h 977651"/>
              <a:gd name="connsiteX479" fmla="*/ 189152 w 1455645"/>
              <a:gd name="connsiteY479" fmla="*/ 459133 h 977651"/>
              <a:gd name="connsiteX480" fmla="*/ 185674 w 1455645"/>
              <a:gd name="connsiteY480" fmla="*/ 448337 h 977651"/>
              <a:gd name="connsiteX481" fmla="*/ 203511 w 1455645"/>
              <a:gd name="connsiteY481" fmla="*/ 433547 h 977651"/>
              <a:gd name="connsiteX482" fmla="*/ 218301 w 1455645"/>
              <a:gd name="connsiteY482" fmla="*/ 451386 h 977651"/>
              <a:gd name="connsiteX483" fmla="*/ 212881 w 1455645"/>
              <a:gd name="connsiteY483" fmla="*/ 461351 h 977651"/>
              <a:gd name="connsiteX484" fmla="*/ 222708 w 1455645"/>
              <a:gd name="connsiteY484" fmla="*/ 468253 h 977651"/>
              <a:gd name="connsiteX485" fmla="*/ 228640 w 1455645"/>
              <a:gd name="connsiteY485" fmla="*/ 468807 h 977651"/>
              <a:gd name="connsiteX486" fmla="*/ 252006 w 1455645"/>
              <a:gd name="connsiteY486" fmla="*/ 480901 h 977651"/>
              <a:gd name="connsiteX487" fmla="*/ 258355 w 1455645"/>
              <a:gd name="connsiteY487" fmla="*/ 502082 h 977651"/>
              <a:gd name="connsiteX488" fmla="*/ 263998 w 1455645"/>
              <a:gd name="connsiteY488" fmla="*/ 504376 h 977651"/>
              <a:gd name="connsiteX489" fmla="*/ 270887 w 1455645"/>
              <a:gd name="connsiteY489" fmla="*/ 521319 h 977651"/>
              <a:gd name="connsiteX490" fmla="*/ 265161 w 1455645"/>
              <a:gd name="connsiteY490" fmla="*/ 535400 h 977651"/>
              <a:gd name="connsiteX491" fmla="*/ 292339 w 1455645"/>
              <a:gd name="connsiteY491" fmla="*/ 549558 h 977651"/>
              <a:gd name="connsiteX492" fmla="*/ 301988 w 1455645"/>
              <a:gd name="connsiteY492" fmla="*/ 580380 h 977651"/>
              <a:gd name="connsiteX493" fmla="*/ 297775 w 1455645"/>
              <a:gd name="connsiteY493" fmla="*/ 593451 h 977651"/>
              <a:gd name="connsiteX494" fmla="*/ 331898 w 1455645"/>
              <a:gd name="connsiteY494" fmla="*/ 644510 h 977651"/>
              <a:gd name="connsiteX495" fmla="*/ 331344 w 1455645"/>
              <a:gd name="connsiteY495" fmla="*/ 650443 h 977651"/>
              <a:gd name="connsiteX496" fmla="*/ 343347 w 1455645"/>
              <a:gd name="connsiteY496" fmla="*/ 650067 h 977651"/>
              <a:gd name="connsiteX497" fmla="*/ 356555 w 1455645"/>
              <a:gd name="connsiteY497" fmla="*/ 652799 h 977651"/>
              <a:gd name="connsiteX498" fmla="*/ 390290 w 1455645"/>
              <a:gd name="connsiteY498" fmla="*/ 643983 h 977651"/>
              <a:gd name="connsiteX499" fmla="*/ 395566 w 1455645"/>
              <a:gd name="connsiteY499" fmla="*/ 646229 h 977651"/>
              <a:gd name="connsiteX500" fmla="*/ 404941 w 1455645"/>
              <a:gd name="connsiteY500" fmla="*/ 641968 h 977651"/>
              <a:gd name="connsiteX501" fmla="*/ 422814 w 1455645"/>
              <a:gd name="connsiteY501" fmla="*/ 659842 h 977651"/>
              <a:gd name="connsiteX502" fmla="*/ 422678 w 1455645"/>
              <a:gd name="connsiteY502" fmla="*/ 660189 h 977651"/>
              <a:gd name="connsiteX503" fmla="*/ 437386 w 1455645"/>
              <a:gd name="connsiteY503" fmla="*/ 684288 h 977651"/>
              <a:gd name="connsiteX504" fmla="*/ 451150 w 1455645"/>
              <a:gd name="connsiteY504" fmla="*/ 681085 h 977651"/>
              <a:gd name="connsiteX505" fmla="*/ 472661 w 1455645"/>
              <a:gd name="connsiteY505" fmla="*/ 707031 h 977651"/>
              <a:gd name="connsiteX506" fmla="*/ 446715 w 1455645"/>
              <a:gd name="connsiteY506" fmla="*/ 728542 h 977651"/>
              <a:gd name="connsiteX507" fmla="*/ 433644 w 1455645"/>
              <a:gd name="connsiteY507" fmla="*/ 724328 h 977651"/>
              <a:gd name="connsiteX508" fmla="*/ 393521 w 1455645"/>
              <a:gd name="connsiteY508" fmla="*/ 753491 h 977651"/>
              <a:gd name="connsiteX509" fmla="*/ 364609 w 1455645"/>
              <a:gd name="connsiteY509" fmla="*/ 774725 h 977651"/>
              <a:gd name="connsiteX510" fmla="*/ 367949 w 1455645"/>
              <a:gd name="connsiteY510" fmla="*/ 787004 h 977651"/>
              <a:gd name="connsiteX511" fmla="*/ 348489 w 1455645"/>
              <a:gd name="connsiteY511" fmla="*/ 803137 h 977651"/>
              <a:gd name="connsiteX512" fmla="*/ 346325 w 1455645"/>
              <a:gd name="connsiteY512" fmla="*/ 801945 h 977651"/>
              <a:gd name="connsiteX513" fmla="*/ 330466 w 1455645"/>
              <a:gd name="connsiteY513" fmla="*/ 808789 h 977651"/>
              <a:gd name="connsiteX514" fmla="*/ 305146 w 1455645"/>
              <a:gd name="connsiteY514" fmla="*/ 783467 h 977651"/>
              <a:gd name="connsiteX515" fmla="*/ 311720 w 1455645"/>
              <a:gd name="connsiteY515" fmla="*/ 768235 h 977651"/>
              <a:gd name="connsiteX516" fmla="*/ 304302 w 1455645"/>
              <a:gd name="connsiteY516" fmla="*/ 765722 h 977651"/>
              <a:gd name="connsiteX517" fmla="*/ 284982 w 1455645"/>
              <a:gd name="connsiteY517" fmla="*/ 746339 h 977651"/>
              <a:gd name="connsiteX518" fmla="*/ 252731 w 1455645"/>
              <a:gd name="connsiteY518" fmla="*/ 755294 h 977651"/>
              <a:gd name="connsiteX519" fmla="*/ 219602 w 1455645"/>
              <a:gd name="connsiteY519" fmla="*/ 737612 h 977651"/>
              <a:gd name="connsiteX520" fmla="*/ 172050 w 1455645"/>
              <a:gd name="connsiteY520" fmla="*/ 744201 h 977651"/>
              <a:gd name="connsiteX521" fmla="*/ 168240 w 1455645"/>
              <a:gd name="connsiteY521" fmla="*/ 730942 h 977651"/>
              <a:gd name="connsiteX522" fmla="*/ 187699 w 1455645"/>
              <a:gd name="connsiteY522" fmla="*/ 714808 h 977651"/>
              <a:gd name="connsiteX523" fmla="*/ 203832 w 1455645"/>
              <a:gd name="connsiteY523" fmla="*/ 734268 h 977651"/>
              <a:gd name="connsiteX524" fmla="*/ 184373 w 1455645"/>
              <a:gd name="connsiteY524" fmla="*/ 750401 h 977651"/>
              <a:gd name="connsiteX525" fmla="*/ 172050 w 1455645"/>
              <a:gd name="connsiteY525" fmla="*/ 744201 h 977651"/>
              <a:gd name="connsiteX526" fmla="*/ 66829 w 1455645"/>
              <a:gd name="connsiteY526" fmla="*/ 588345 h 977651"/>
              <a:gd name="connsiteX527" fmla="*/ 77255 w 1455645"/>
              <a:gd name="connsiteY527" fmla="*/ 577920 h 977651"/>
              <a:gd name="connsiteX528" fmla="*/ 87682 w 1455645"/>
              <a:gd name="connsiteY528" fmla="*/ 588345 h 977651"/>
              <a:gd name="connsiteX529" fmla="*/ 77255 w 1455645"/>
              <a:gd name="connsiteY529" fmla="*/ 598772 h 977651"/>
              <a:gd name="connsiteX530" fmla="*/ 66829 w 1455645"/>
              <a:gd name="connsiteY530" fmla="*/ 588345 h 977651"/>
              <a:gd name="connsiteX531" fmla="*/ 112393 w 1455645"/>
              <a:gd name="connsiteY531" fmla="*/ 678226 h 977651"/>
              <a:gd name="connsiteX532" fmla="*/ 106257 w 1455645"/>
              <a:gd name="connsiteY532" fmla="*/ 657831 h 977651"/>
              <a:gd name="connsiteX533" fmla="*/ 107498 w 1455645"/>
              <a:gd name="connsiteY533" fmla="*/ 655440 h 977651"/>
              <a:gd name="connsiteX534" fmla="*/ 99597 w 1455645"/>
              <a:gd name="connsiteY534" fmla="*/ 636010 h 977651"/>
              <a:gd name="connsiteX535" fmla="*/ 147261 w 1455645"/>
              <a:gd name="connsiteY535" fmla="*/ 588347 h 977651"/>
              <a:gd name="connsiteX536" fmla="*/ 194924 w 1455645"/>
              <a:gd name="connsiteY536" fmla="*/ 636010 h 977651"/>
              <a:gd name="connsiteX537" fmla="*/ 166019 w 1455645"/>
              <a:gd name="connsiteY537" fmla="*/ 679996 h 977651"/>
              <a:gd name="connsiteX538" fmla="*/ 147935 w 1455645"/>
              <a:gd name="connsiteY538" fmla="*/ 683542 h 977651"/>
              <a:gd name="connsiteX539" fmla="*/ 131801 w 1455645"/>
              <a:gd name="connsiteY539" fmla="*/ 688641 h 977651"/>
              <a:gd name="connsiteX540" fmla="*/ 112393 w 1455645"/>
              <a:gd name="connsiteY540" fmla="*/ 678226 h 977651"/>
              <a:gd name="connsiteX541" fmla="*/ 177374 w 1455645"/>
              <a:gd name="connsiteY541" fmla="*/ 885319 h 977651"/>
              <a:gd name="connsiteX542" fmla="*/ 170736 w 1455645"/>
              <a:gd name="connsiteY542" fmla="*/ 864318 h 977651"/>
              <a:gd name="connsiteX543" fmla="*/ 181574 w 1455645"/>
              <a:gd name="connsiteY543" fmla="*/ 844386 h 977651"/>
              <a:gd name="connsiteX544" fmla="*/ 181713 w 1455645"/>
              <a:gd name="connsiteY544" fmla="*/ 842903 h 977651"/>
              <a:gd name="connsiteX545" fmla="*/ 215766 w 1455645"/>
              <a:gd name="connsiteY545" fmla="*/ 814671 h 977651"/>
              <a:gd name="connsiteX546" fmla="*/ 226009 w 1455645"/>
              <a:gd name="connsiteY546" fmla="*/ 817123 h 977651"/>
              <a:gd name="connsiteX547" fmla="*/ 274657 w 1455645"/>
              <a:gd name="connsiteY547" fmla="*/ 776790 h 977651"/>
              <a:gd name="connsiteX548" fmla="*/ 314990 w 1455645"/>
              <a:gd name="connsiteY548" fmla="*/ 825438 h 977651"/>
              <a:gd name="connsiteX549" fmla="*/ 266342 w 1455645"/>
              <a:gd name="connsiteY549" fmla="*/ 865771 h 977651"/>
              <a:gd name="connsiteX550" fmla="*/ 243307 w 1455645"/>
              <a:gd name="connsiteY550" fmla="*/ 856140 h 977651"/>
              <a:gd name="connsiteX551" fmla="*/ 226675 w 1455645"/>
              <a:gd name="connsiteY551" fmla="*/ 874032 h 977651"/>
              <a:gd name="connsiteX552" fmla="*/ 196280 w 1455645"/>
              <a:gd name="connsiteY552" fmla="*/ 895127 h 977651"/>
              <a:gd name="connsiteX553" fmla="*/ 177374 w 1455645"/>
              <a:gd name="connsiteY553" fmla="*/ 885319 h 977651"/>
              <a:gd name="connsiteX554" fmla="*/ 62662 w 1455645"/>
              <a:gd name="connsiteY554" fmla="*/ 666101 h 977651"/>
              <a:gd name="connsiteX555" fmla="*/ 58800 w 1455645"/>
              <a:gd name="connsiteY555" fmla="*/ 653398 h 977651"/>
              <a:gd name="connsiteX556" fmla="*/ 78259 w 1455645"/>
              <a:gd name="connsiteY556" fmla="*/ 637264 h 977651"/>
              <a:gd name="connsiteX557" fmla="*/ 94392 w 1455645"/>
              <a:gd name="connsiteY557" fmla="*/ 656724 h 977651"/>
              <a:gd name="connsiteX558" fmla="*/ 74934 w 1455645"/>
              <a:gd name="connsiteY558" fmla="*/ 672857 h 977651"/>
              <a:gd name="connsiteX559" fmla="*/ 62662 w 1455645"/>
              <a:gd name="connsiteY559" fmla="*/ 666101 h 977651"/>
              <a:gd name="connsiteX560" fmla="*/ 20197 w 1455645"/>
              <a:gd name="connsiteY560" fmla="*/ 748335 h 977651"/>
              <a:gd name="connsiteX561" fmla="*/ 14243 w 1455645"/>
              <a:gd name="connsiteY561" fmla="*/ 730016 h 977651"/>
              <a:gd name="connsiteX562" fmla="*/ 41809 w 1455645"/>
              <a:gd name="connsiteY562" fmla="*/ 707160 h 977651"/>
              <a:gd name="connsiteX563" fmla="*/ 64665 w 1455645"/>
              <a:gd name="connsiteY563" fmla="*/ 734728 h 977651"/>
              <a:gd name="connsiteX564" fmla="*/ 37097 w 1455645"/>
              <a:gd name="connsiteY564" fmla="*/ 757581 h 977651"/>
              <a:gd name="connsiteX565" fmla="*/ 20197 w 1455645"/>
              <a:gd name="connsiteY565" fmla="*/ 748335 h 977651"/>
              <a:gd name="connsiteX566" fmla="*/ 9944 w 1455645"/>
              <a:gd name="connsiteY566" fmla="*/ 879966 h 977651"/>
              <a:gd name="connsiteX567" fmla="*/ 190 w 1455645"/>
              <a:gd name="connsiteY567" fmla="*/ 848379 h 977651"/>
              <a:gd name="connsiteX568" fmla="*/ 47215 w 1455645"/>
              <a:gd name="connsiteY568" fmla="*/ 809389 h 977651"/>
              <a:gd name="connsiteX569" fmla="*/ 86205 w 1455645"/>
              <a:gd name="connsiteY569" fmla="*/ 856417 h 977651"/>
              <a:gd name="connsiteX570" fmla="*/ 39177 w 1455645"/>
              <a:gd name="connsiteY570" fmla="*/ 895405 h 977651"/>
              <a:gd name="connsiteX571" fmla="*/ 9944 w 1455645"/>
              <a:gd name="connsiteY571" fmla="*/ 879966 h 97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1455645" h="977651">
                <a:moveTo>
                  <a:pt x="1366642" y="419387"/>
                </a:moveTo>
                <a:cubicBezTo>
                  <a:pt x="1364423" y="417123"/>
                  <a:pt x="1363217" y="414018"/>
                  <a:pt x="1363564" y="410310"/>
                </a:cubicBezTo>
                <a:cubicBezTo>
                  <a:pt x="1363841" y="407344"/>
                  <a:pt x="1365602" y="404516"/>
                  <a:pt x="1368845" y="401828"/>
                </a:cubicBezTo>
                <a:cubicBezTo>
                  <a:pt x="1362913" y="401273"/>
                  <a:pt x="1357535" y="394786"/>
                  <a:pt x="1358090" y="388855"/>
                </a:cubicBezTo>
                <a:cubicBezTo>
                  <a:pt x="1358783" y="381441"/>
                  <a:pt x="1366612" y="377683"/>
                  <a:pt x="1372545" y="378237"/>
                </a:cubicBezTo>
                <a:cubicBezTo>
                  <a:pt x="1378476" y="378792"/>
                  <a:pt x="1383854" y="385278"/>
                  <a:pt x="1383300" y="391210"/>
                </a:cubicBezTo>
                <a:cubicBezTo>
                  <a:pt x="1383023" y="394177"/>
                  <a:pt x="1381125" y="398488"/>
                  <a:pt x="1378020" y="399693"/>
                </a:cubicBezTo>
                <a:cubicBezTo>
                  <a:pt x="1383952" y="400247"/>
                  <a:pt x="1389468" y="405251"/>
                  <a:pt x="1388775" y="412666"/>
                </a:cubicBezTo>
                <a:cubicBezTo>
                  <a:pt x="1388221" y="418598"/>
                  <a:pt x="1383217" y="424114"/>
                  <a:pt x="1375803" y="423421"/>
                </a:cubicBezTo>
                <a:cubicBezTo>
                  <a:pt x="1372094" y="423074"/>
                  <a:pt x="1368862" y="421650"/>
                  <a:pt x="1366642" y="419387"/>
                </a:cubicBezTo>
                <a:close/>
                <a:moveTo>
                  <a:pt x="1335622" y="375159"/>
                </a:moveTo>
                <a:cubicBezTo>
                  <a:pt x="1333084" y="372305"/>
                  <a:pt x="1331577" y="368423"/>
                  <a:pt x="1331993" y="363975"/>
                </a:cubicBezTo>
                <a:cubicBezTo>
                  <a:pt x="1332824" y="355076"/>
                  <a:pt x="1340793" y="349837"/>
                  <a:pt x="1348209" y="350530"/>
                </a:cubicBezTo>
                <a:cubicBezTo>
                  <a:pt x="1355623" y="351223"/>
                  <a:pt x="1362484" y="357848"/>
                  <a:pt x="1361653" y="366746"/>
                </a:cubicBezTo>
                <a:cubicBezTo>
                  <a:pt x="1360960" y="374162"/>
                  <a:pt x="1352851" y="380883"/>
                  <a:pt x="1345437" y="380190"/>
                </a:cubicBezTo>
                <a:cubicBezTo>
                  <a:pt x="1341729" y="379844"/>
                  <a:pt x="1338160" y="378014"/>
                  <a:pt x="1335622" y="375159"/>
                </a:cubicBezTo>
                <a:close/>
                <a:moveTo>
                  <a:pt x="1303620" y="331405"/>
                </a:moveTo>
                <a:cubicBezTo>
                  <a:pt x="1304036" y="326956"/>
                  <a:pt x="1307279" y="324266"/>
                  <a:pt x="1311728" y="324682"/>
                </a:cubicBezTo>
                <a:cubicBezTo>
                  <a:pt x="1316178" y="325098"/>
                  <a:pt x="1318867" y="328342"/>
                  <a:pt x="1318451" y="332791"/>
                </a:cubicBezTo>
                <a:cubicBezTo>
                  <a:pt x="1318035" y="337239"/>
                  <a:pt x="1314792" y="339928"/>
                  <a:pt x="1310342" y="339513"/>
                </a:cubicBezTo>
                <a:cubicBezTo>
                  <a:pt x="1305894" y="339097"/>
                  <a:pt x="1303205" y="335854"/>
                  <a:pt x="1303620" y="331405"/>
                </a:cubicBezTo>
                <a:close/>
                <a:moveTo>
                  <a:pt x="1274764" y="384059"/>
                </a:moveTo>
                <a:cubicBezTo>
                  <a:pt x="1275179" y="379611"/>
                  <a:pt x="1280043" y="375576"/>
                  <a:pt x="1284494" y="375992"/>
                </a:cubicBezTo>
                <a:cubicBezTo>
                  <a:pt x="1288942" y="376407"/>
                  <a:pt x="1292976" y="381274"/>
                  <a:pt x="1292560" y="385722"/>
                </a:cubicBezTo>
                <a:cubicBezTo>
                  <a:pt x="1292144" y="390171"/>
                  <a:pt x="1287279" y="394204"/>
                  <a:pt x="1282830" y="393788"/>
                </a:cubicBezTo>
                <a:cubicBezTo>
                  <a:pt x="1278380" y="393372"/>
                  <a:pt x="1274348" y="388508"/>
                  <a:pt x="1274764" y="384059"/>
                </a:cubicBezTo>
                <a:close/>
                <a:moveTo>
                  <a:pt x="1353934" y="593415"/>
                </a:moveTo>
                <a:cubicBezTo>
                  <a:pt x="1354627" y="586000"/>
                  <a:pt x="1361113" y="580622"/>
                  <a:pt x="1368528" y="581315"/>
                </a:cubicBezTo>
                <a:cubicBezTo>
                  <a:pt x="1374460" y="581870"/>
                  <a:pt x="1379837" y="588356"/>
                  <a:pt x="1380628" y="595910"/>
                </a:cubicBezTo>
                <a:cubicBezTo>
                  <a:pt x="1379935" y="603324"/>
                  <a:pt x="1373449" y="608702"/>
                  <a:pt x="1366033" y="608009"/>
                </a:cubicBezTo>
                <a:cubicBezTo>
                  <a:pt x="1358619" y="607316"/>
                  <a:pt x="1353241" y="600830"/>
                  <a:pt x="1353934" y="593415"/>
                </a:cubicBezTo>
                <a:close/>
                <a:moveTo>
                  <a:pt x="1387334" y="664228"/>
                </a:moveTo>
                <a:cubicBezTo>
                  <a:pt x="1380948" y="656525"/>
                  <a:pt x="1377399" y="646470"/>
                  <a:pt x="1378370" y="636089"/>
                </a:cubicBezTo>
                <a:cubicBezTo>
                  <a:pt x="1380310" y="615327"/>
                  <a:pt x="1398286" y="599055"/>
                  <a:pt x="1420532" y="601133"/>
                </a:cubicBezTo>
                <a:cubicBezTo>
                  <a:pt x="1441294" y="603074"/>
                  <a:pt x="1457427" y="622533"/>
                  <a:pt x="1455487" y="643296"/>
                </a:cubicBezTo>
                <a:cubicBezTo>
                  <a:pt x="1453547" y="664058"/>
                  <a:pt x="1434088" y="680191"/>
                  <a:pt x="1413325" y="678251"/>
                </a:cubicBezTo>
                <a:cubicBezTo>
                  <a:pt x="1402944" y="677280"/>
                  <a:pt x="1393720" y="671930"/>
                  <a:pt x="1387334" y="664228"/>
                </a:cubicBezTo>
                <a:close/>
                <a:moveTo>
                  <a:pt x="1289734" y="524022"/>
                </a:moveTo>
                <a:cubicBezTo>
                  <a:pt x="1285012" y="518532"/>
                  <a:pt x="1282334" y="511175"/>
                  <a:pt x="1283096" y="503018"/>
                </a:cubicBezTo>
                <a:cubicBezTo>
                  <a:pt x="1284482" y="488189"/>
                  <a:pt x="1295832" y="478778"/>
                  <a:pt x="1309457" y="477059"/>
                </a:cubicBezTo>
                <a:cubicBezTo>
                  <a:pt x="1310150" y="469644"/>
                  <a:pt x="1318258" y="462922"/>
                  <a:pt x="1327155" y="463754"/>
                </a:cubicBezTo>
                <a:cubicBezTo>
                  <a:pt x="1336054" y="464586"/>
                  <a:pt x="1342776" y="472692"/>
                  <a:pt x="1341945" y="481591"/>
                </a:cubicBezTo>
                <a:cubicBezTo>
                  <a:pt x="1341529" y="486040"/>
                  <a:pt x="1339768" y="488868"/>
                  <a:pt x="1333420" y="492762"/>
                </a:cubicBezTo>
                <a:cubicBezTo>
                  <a:pt x="1337454" y="497628"/>
                  <a:pt x="1338382" y="503698"/>
                  <a:pt x="1337828" y="509630"/>
                </a:cubicBezTo>
                <a:cubicBezTo>
                  <a:pt x="1337135" y="517044"/>
                  <a:pt x="1333476" y="524183"/>
                  <a:pt x="1328612" y="528216"/>
                </a:cubicBezTo>
                <a:cubicBezTo>
                  <a:pt x="1329956" y="529838"/>
                  <a:pt x="1331301" y="531459"/>
                  <a:pt x="1331024" y="534425"/>
                </a:cubicBezTo>
                <a:cubicBezTo>
                  <a:pt x="1330608" y="538875"/>
                  <a:pt x="1327226" y="543046"/>
                  <a:pt x="1321294" y="542492"/>
                </a:cubicBezTo>
                <a:cubicBezTo>
                  <a:pt x="1316844" y="542076"/>
                  <a:pt x="1314155" y="538833"/>
                  <a:pt x="1313089" y="534246"/>
                </a:cubicBezTo>
                <a:cubicBezTo>
                  <a:pt x="1311605" y="534107"/>
                  <a:pt x="1310123" y="533969"/>
                  <a:pt x="1308639" y="533830"/>
                </a:cubicBezTo>
                <a:cubicBezTo>
                  <a:pt x="1301224" y="533137"/>
                  <a:pt x="1294457" y="529513"/>
                  <a:pt x="1289734" y="524022"/>
                </a:cubicBezTo>
                <a:close/>
                <a:moveTo>
                  <a:pt x="1237637" y="669312"/>
                </a:moveTo>
                <a:cubicBezTo>
                  <a:pt x="1234276" y="665258"/>
                  <a:pt x="1232536" y="659860"/>
                  <a:pt x="1233090" y="653928"/>
                </a:cubicBezTo>
                <a:cubicBezTo>
                  <a:pt x="1233783" y="646513"/>
                  <a:pt x="1237303" y="640858"/>
                  <a:pt x="1243651" y="636963"/>
                </a:cubicBezTo>
                <a:cubicBezTo>
                  <a:pt x="1234379" y="624129"/>
                  <a:pt x="1228350" y="608605"/>
                  <a:pt x="1229875" y="592293"/>
                </a:cubicBezTo>
                <a:cubicBezTo>
                  <a:pt x="1230844" y="581911"/>
                  <a:pt x="1233159" y="573152"/>
                  <a:pt x="1238301" y="566153"/>
                </a:cubicBezTo>
                <a:cubicBezTo>
                  <a:pt x="1236817" y="566015"/>
                  <a:pt x="1235335" y="565876"/>
                  <a:pt x="1233851" y="565737"/>
                </a:cubicBezTo>
                <a:cubicBezTo>
                  <a:pt x="1220504" y="564490"/>
                  <a:pt x="1209749" y="551517"/>
                  <a:pt x="1210996" y="538169"/>
                </a:cubicBezTo>
                <a:cubicBezTo>
                  <a:pt x="1211135" y="536687"/>
                  <a:pt x="1212894" y="533860"/>
                  <a:pt x="1213033" y="532375"/>
                </a:cubicBezTo>
                <a:cubicBezTo>
                  <a:pt x="1207378" y="528855"/>
                  <a:pt x="1203484" y="522507"/>
                  <a:pt x="1204039" y="516576"/>
                </a:cubicBezTo>
                <a:cubicBezTo>
                  <a:pt x="1204870" y="507677"/>
                  <a:pt x="1212978" y="500956"/>
                  <a:pt x="1221875" y="501787"/>
                </a:cubicBezTo>
                <a:cubicBezTo>
                  <a:pt x="1229292" y="502480"/>
                  <a:pt x="1234669" y="508966"/>
                  <a:pt x="1235597" y="515037"/>
                </a:cubicBezTo>
                <a:cubicBezTo>
                  <a:pt x="1237081" y="515176"/>
                  <a:pt x="1238563" y="515315"/>
                  <a:pt x="1240047" y="515453"/>
                </a:cubicBezTo>
                <a:cubicBezTo>
                  <a:pt x="1253393" y="516700"/>
                  <a:pt x="1264149" y="529673"/>
                  <a:pt x="1262902" y="543019"/>
                </a:cubicBezTo>
                <a:cubicBezTo>
                  <a:pt x="1262763" y="544503"/>
                  <a:pt x="1262763" y="544503"/>
                  <a:pt x="1262763" y="544503"/>
                </a:cubicBezTo>
                <a:cubicBezTo>
                  <a:pt x="1273699" y="539541"/>
                  <a:pt x="1285979" y="536200"/>
                  <a:pt x="1297843" y="537308"/>
                </a:cubicBezTo>
                <a:cubicBezTo>
                  <a:pt x="1331952" y="540497"/>
                  <a:pt x="1356152" y="569686"/>
                  <a:pt x="1352964" y="603796"/>
                </a:cubicBezTo>
                <a:cubicBezTo>
                  <a:pt x="1349777" y="637904"/>
                  <a:pt x="1320588" y="662105"/>
                  <a:pt x="1286480" y="658917"/>
                </a:cubicBezTo>
                <a:cubicBezTo>
                  <a:pt x="1283513" y="658639"/>
                  <a:pt x="1279202" y="656742"/>
                  <a:pt x="1276235" y="656464"/>
                </a:cubicBezTo>
                <a:cubicBezTo>
                  <a:pt x="1275265" y="666845"/>
                  <a:pt x="1263777" y="677739"/>
                  <a:pt x="1251912" y="676630"/>
                </a:cubicBezTo>
                <a:cubicBezTo>
                  <a:pt x="1245980" y="676076"/>
                  <a:pt x="1240998" y="673367"/>
                  <a:pt x="1237637" y="669312"/>
                </a:cubicBezTo>
                <a:close/>
                <a:moveTo>
                  <a:pt x="1155635" y="700357"/>
                </a:moveTo>
                <a:cubicBezTo>
                  <a:pt x="1151434" y="695290"/>
                  <a:pt x="1149057" y="688711"/>
                  <a:pt x="1149681" y="682038"/>
                </a:cubicBezTo>
                <a:cubicBezTo>
                  <a:pt x="1150928" y="668689"/>
                  <a:pt x="1163901" y="657935"/>
                  <a:pt x="1177247" y="659182"/>
                </a:cubicBezTo>
                <a:cubicBezTo>
                  <a:pt x="1190595" y="660429"/>
                  <a:pt x="1201351" y="673402"/>
                  <a:pt x="1200103" y="686750"/>
                </a:cubicBezTo>
                <a:cubicBezTo>
                  <a:pt x="1198856" y="700095"/>
                  <a:pt x="1185883" y="710851"/>
                  <a:pt x="1172535" y="709603"/>
                </a:cubicBezTo>
                <a:cubicBezTo>
                  <a:pt x="1165862" y="708980"/>
                  <a:pt x="1159836" y="705424"/>
                  <a:pt x="1155635" y="700357"/>
                </a:cubicBezTo>
                <a:close/>
                <a:moveTo>
                  <a:pt x="824229" y="98491"/>
                </a:moveTo>
                <a:cubicBezTo>
                  <a:pt x="820877" y="94954"/>
                  <a:pt x="819016" y="90113"/>
                  <a:pt x="819016" y="84899"/>
                </a:cubicBezTo>
                <a:cubicBezTo>
                  <a:pt x="819017" y="74474"/>
                  <a:pt x="827953" y="65537"/>
                  <a:pt x="838378" y="65537"/>
                </a:cubicBezTo>
                <a:cubicBezTo>
                  <a:pt x="848806" y="65537"/>
                  <a:pt x="857742" y="74474"/>
                  <a:pt x="857743" y="84900"/>
                </a:cubicBezTo>
                <a:cubicBezTo>
                  <a:pt x="857743" y="95327"/>
                  <a:pt x="848806" y="104263"/>
                  <a:pt x="838378" y="104263"/>
                </a:cubicBezTo>
                <a:cubicBezTo>
                  <a:pt x="832421" y="104263"/>
                  <a:pt x="827580" y="102029"/>
                  <a:pt x="824229" y="98491"/>
                </a:cubicBezTo>
                <a:close/>
                <a:moveTo>
                  <a:pt x="1116735" y="698405"/>
                </a:moveTo>
                <a:cubicBezTo>
                  <a:pt x="1117428" y="690990"/>
                  <a:pt x="1123914" y="685612"/>
                  <a:pt x="1131328" y="686305"/>
                </a:cubicBezTo>
                <a:cubicBezTo>
                  <a:pt x="1137260" y="686860"/>
                  <a:pt x="1142638" y="693346"/>
                  <a:pt x="1143429" y="700900"/>
                </a:cubicBezTo>
                <a:cubicBezTo>
                  <a:pt x="1142736" y="708314"/>
                  <a:pt x="1136250" y="713692"/>
                  <a:pt x="1128834" y="712999"/>
                </a:cubicBezTo>
                <a:cubicBezTo>
                  <a:pt x="1121420" y="712306"/>
                  <a:pt x="1116042" y="705820"/>
                  <a:pt x="1116735" y="698405"/>
                </a:cubicBezTo>
                <a:close/>
                <a:moveTo>
                  <a:pt x="814549" y="233848"/>
                </a:moveTo>
                <a:cubicBezTo>
                  <a:pt x="814549" y="226401"/>
                  <a:pt x="820507" y="220444"/>
                  <a:pt x="827953" y="220443"/>
                </a:cubicBezTo>
                <a:cubicBezTo>
                  <a:pt x="835401" y="220444"/>
                  <a:pt x="841359" y="226402"/>
                  <a:pt x="841359" y="233848"/>
                </a:cubicBezTo>
                <a:cubicBezTo>
                  <a:pt x="841359" y="241296"/>
                  <a:pt x="835401" y="247254"/>
                  <a:pt x="827953" y="247254"/>
                </a:cubicBezTo>
                <a:cubicBezTo>
                  <a:pt x="821995" y="247254"/>
                  <a:pt x="816037" y="241296"/>
                  <a:pt x="814549" y="233848"/>
                </a:cubicBezTo>
                <a:close/>
                <a:moveTo>
                  <a:pt x="882354" y="407040"/>
                </a:moveTo>
                <a:cubicBezTo>
                  <a:pt x="878153" y="401973"/>
                  <a:pt x="875776" y="395393"/>
                  <a:pt x="876399" y="388719"/>
                </a:cubicBezTo>
                <a:cubicBezTo>
                  <a:pt x="876815" y="384269"/>
                  <a:pt x="877092" y="381303"/>
                  <a:pt x="880335" y="378615"/>
                </a:cubicBezTo>
                <a:cubicBezTo>
                  <a:pt x="868749" y="374539"/>
                  <a:pt x="862166" y="364949"/>
                  <a:pt x="863274" y="353084"/>
                </a:cubicBezTo>
                <a:cubicBezTo>
                  <a:pt x="864521" y="339738"/>
                  <a:pt x="877494" y="328982"/>
                  <a:pt x="890841" y="330229"/>
                </a:cubicBezTo>
                <a:cubicBezTo>
                  <a:pt x="904189" y="331477"/>
                  <a:pt x="914945" y="344450"/>
                  <a:pt x="913697" y="357796"/>
                </a:cubicBezTo>
                <a:cubicBezTo>
                  <a:pt x="913281" y="362246"/>
                  <a:pt x="913004" y="365212"/>
                  <a:pt x="911243" y="368039"/>
                </a:cubicBezTo>
                <a:cubicBezTo>
                  <a:pt x="921348" y="371976"/>
                  <a:pt x="927931" y="381567"/>
                  <a:pt x="926822" y="393431"/>
                </a:cubicBezTo>
                <a:cubicBezTo>
                  <a:pt x="925575" y="406778"/>
                  <a:pt x="912602" y="417533"/>
                  <a:pt x="899256" y="416286"/>
                </a:cubicBezTo>
                <a:cubicBezTo>
                  <a:pt x="892582" y="415663"/>
                  <a:pt x="886556" y="412107"/>
                  <a:pt x="882354" y="407040"/>
                </a:cubicBezTo>
                <a:close/>
                <a:moveTo>
                  <a:pt x="699300" y="58648"/>
                </a:moveTo>
                <a:cubicBezTo>
                  <a:pt x="693156" y="52504"/>
                  <a:pt x="689432" y="43940"/>
                  <a:pt x="689432" y="34258"/>
                </a:cubicBezTo>
                <a:cubicBezTo>
                  <a:pt x="689432" y="14895"/>
                  <a:pt x="704327" y="0"/>
                  <a:pt x="723689" y="0"/>
                </a:cubicBezTo>
                <a:cubicBezTo>
                  <a:pt x="743054" y="0"/>
                  <a:pt x="757948" y="14895"/>
                  <a:pt x="757948" y="34257"/>
                </a:cubicBezTo>
                <a:cubicBezTo>
                  <a:pt x="757948" y="53622"/>
                  <a:pt x="743053" y="68517"/>
                  <a:pt x="723689" y="68516"/>
                </a:cubicBezTo>
                <a:cubicBezTo>
                  <a:pt x="714008" y="68517"/>
                  <a:pt x="705444" y="64793"/>
                  <a:pt x="699300" y="58648"/>
                </a:cubicBezTo>
                <a:close/>
                <a:moveTo>
                  <a:pt x="1041019" y="724241"/>
                </a:moveTo>
                <a:cubicBezTo>
                  <a:pt x="1041478" y="719327"/>
                  <a:pt x="1045833" y="715716"/>
                  <a:pt x="1050748" y="716175"/>
                </a:cubicBezTo>
                <a:cubicBezTo>
                  <a:pt x="1055662" y="716634"/>
                  <a:pt x="1059274" y="720990"/>
                  <a:pt x="1058815" y="725904"/>
                </a:cubicBezTo>
                <a:cubicBezTo>
                  <a:pt x="1058356" y="730820"/>
                  <a:pt x="1053999" y="734430"/>
                  <a:pt x="1049085" y="733971"/>
                </a:cubicBezTo>
                <a:cubicBezTo>
                  <a:pt x="1044170" y="733511"/>
                  <a:pt x="1040559" y="729157"/>
                  <a:pt x="1041019" y="724241"/>
                </a:cubicBezTo>
                <a:close/>
                <a:moveTo>
                  <a:pt x="889998" y="451326"/>
                </a:moveTo>
                <a:cubicBezTo>
                  <a:pt x="890553" y="445393"/>
                  <a:pt x="895417" y="441359"/>
                  <a:pt x="901349" y="441913"/>
                </a:cubicBezTo>
                <a:cubicBezTo>
                  <a:pt x="907281" y="442468"/>
                  <a:pt x="911315" y="447334"/>
                  <a:pt x="910761" y="453266"/>
                </a:cubicBezTo>
                <a:cubicBezTo>
                  <a:pt x="910206" y="459197"/>
                  <a:pt x="905341" y="463230"/>
                  <a:pt x="899409" y="462676"/>
                </a:cubicBezTo>
                <a:cubicBezTo>
                  <a:pt x="893476" y="462121"/>
                  <a:pt x="889444" y="457257"/>
                  <a:pt x="889998" y="451326"/>
                </a:cubicBezTo>
                <a:close/>
                <a:moveTo>
                  <a:pt x="913534" y="603683"/>
                </a:moveTo>
                <a:cubicBezTo>
                  <a:pt x="905821" y="594174"/>
                  <a:pt x="901739" y="581825"/>
                  <a:pt x="902917" y="569219"/>
                </a:cubicBezTo>
                <a:cubicBezTo>
                  <a:pt x="904580" y="551423"/>
                  <a:pt x="917969" y="536218"/>
                  <a:pt x="933492" y="530190"/>
                </a:cubicBezTo>
                <a:cubicBezTo>
                  <a:pt x="925009" y="524908"/>
                  <a:pt x="919909" y="515456"/>
                  <a:pt x="920879" y="505075"/>
                </a:cubicBezTo>
                <a:cubicBezTo>
                  <a:pt x="921710" y="496178"/>
                  <a:pt x="926990" y="487695"/>
                  <a:pt x="934822" y="483938"/>
                </a:cubicBezTo>
                <a:cubicBezTo>
                  <a:pt x="937136" y="475178"/>
                  <a:pt x="942279" y="468180"/>
                  <a:pt x="947419" y="461180"/>
                </a:cubicBezTo>
                <a:cubicBezTo>
                  <a:pt x="946076" y="459559"/>
                  <a:pt x="946076" y="459559"/>
                  <a:pt x="946215" y="458075"/>
                </a:cubicBezTo>
                <a:cubicBezTo>
                  <a:pt x="944731" y="457936"/>
                  <a:pt x="943110" y="459282"/>
                  <a:pt x="940144" y="459004"/>
                </a:cubicBezTo>
                <a:cubicBezTo>
                  <a:pt x="934212" y="458450"/>
                  <a:pt x="930178" y="453585"/>
                  <a:pt x="930732" y="447653"/>
                </a:cubicBezTo>
                <a:cubicBezTo>
                  <a:pt x="931286" y="441720"/>
                  <a:pt x="936152" y="437688"/>
                  <a:pt x="942084" y="438242"/>
                </a:cubicBezTo>
                <a:cubicBezTo>
                  <a:pt x="943566" y="438381"/>
                  <a:pt x="945050" y="438519"/>
                  <a:pt x="946394" y="440140"/>
                </a:cubicBezTo>
                <a:cubicBezTo>
                  <a:pt x="948848" y="429899"/>
                  <a:pt x="955473" y="423037"/>
                  <a:pt x="963441" y="417798"/>
                </a:cubicBezTo>
                <a:cubicBezTo>
                  <a:pt x="965757" y="409039"/>
                  <a:pt x="973864" y="402317"/>
                  <a:pt x="982762" y="403148"/>
                </a:cubicBezTo>
                <a:cubicBezTo>
                  <a:pt x="990178" y="403842"/>
                  <a:pt x="995694" y="408844"/>
                  <a:pt x="998106" y="415053"/>
                </a:cubicBezTo>
                <a:cubicBezTo>
                  <a:pt x="1000143" y="409260"/>
                  <a:pt x="1006352" y="406848"/>
                  <a:pt x="1012284" y="407403"/>
                </a:cubicBezTo>
                <a:cubicBezTo>
                  <a:pt x="1021182" y="408234"/>
                  <a:pt x="1027905" y="416343"/>
                  <a:pt x="1027074" y="425241"/>
                </a:cubicBezTo>
                <a:cubicBezTo>
                  <a:pt x="1026519" y="431174"/>
                  <a:pt x="1023138" y="435345"/>
                  <a:pt x="1018410" y="437895"/>
                </a:cubicBezTo>
                <a:cubicBezTo>
                  <a:pt x="1018272" y="439378"/>
                  <a:pt x="1019617" y="440999"/>
                  <a:pt x="1019340" y="443965"/>
                </a:cubicBezTo>
                <a:cubicBezTo>
                  <a:pt x="1040753" y="454942"/>
                  <a:pt x="1054988" y="478713"/>
                  <a:pt x="1052632" y="503923"/>
                </a:cubicBezTo>
                <a:cubicBezTo>
                  <a:pt x="1049860" y="533583"/>
                  <a:pt x="1025258" y="556716"/>
                  <a:pt x="995182" y="558393"/>
                </a:cubicBezTo>
                <a:cubicBezTo>
                  <a:pt x="994905" y="561359"/>
                  <a:pt x="996250" y="562982"/>
                  <a:pt x="996111" y="564464"/>
                </a:cubicBezTo>
                <a:cubicBezTo>
                  <a:pt x="1003942" y="560708"/>
                  <a:pt x="1013117" y="558574"/>
                  <a:pt x="1022015" y="559405"/>
                </a:cubicBezTo>
                <a:cubicBezTo>
                  <a:pt x="1050194" y="562039"/>
                  <a:pt x="1071704" y="587985"/>
                  <a:pt x="1069071" y="616161"/>
                </a:cubicBezTo>
                <a:cubicBezTo>
                  <a:pt x="1067962" y="628025"/>
                  <a:pt x="1062542" y="637991"/>
                  <a:pt x="1055779" y="646335"/>
                </a:cubicBezTo>
                <a:cubicBezTo>
                  <a:pt x="1056986" y="649440"/>
                  <a:pt x="1056708" y="652405"/>
                  <a:pt x="1056431" y="655371"/>
                </a:cubicBezTo>
                <a:cubicBezTo>
                  <a:pt x="1055184" y="668718"/>
                  <a:pt x="1043693" y="679612"/>
                  <a:pt x="1028863" y="678226"/>
                </a:cubicBezTo>
                <a:cubicBezTo>
                  <a:pt x="1019965" y="677395"/>
                  <a:pt x="1011621" y="670631"/>
                  <a:pt x="1007866" y="662801"/>
                </a:cubicBezTo>
                <a:cubicBezTo>
                  <a:pt x="984276" y="659100"/>
                  <a:pt x="968143" y="639641"/>
                  <a:pt x="967117" y="618601"/>
                </a:cubicBezTo>
                <a:cubicBezTo>
                  <a:pt x="959424" y="620874"/>
                  <a:pt x="953353" y="621804"/>
                  <a:pt x="945938" y="621111"/>
                </a:cubicBezTo>
                <a:cubicBezTo>
                  <a:pt x="932591" y="619863"/>
                  <a:pt x="921247" y="613193"/>
                  <a:pt x="913534" y="603683"/>
                </a:cubicBezTo>
                <a:close/>
                <a:moveTo>
                  <a:pt x="787738" y="396204"/>
                </a:moveTo>
                <a:cubicBezTo>
                  <a:pt x="787738" y="390245"/>
                  <a:pt x="792206" y="385778"/>
                  <a:pt x="798164" y="385778"/>
                </a:cubicBezTo>
                <a:cubicBezTo>
                  <a:pt x="802633" y="385778"/>
                  <a:pt x="807101" y="390245"/>
                  <a:pt x="808591" y="396203"/>
                </a:cubicBezTo>
                <a:cubicBezTo>
                  <a:pt x="808591" y="402161"/>
                  <a:pt x="804122" y="406630"/>
                  <a:pt x="798164" y="406630"/>
                </a:cubicBezTo>
                <a:cubicBezTo>
                  <a:pt x="792206" y="406630"/>
                  <a:pt x="787738" y="402161"/>
                  <a:pt x="787738" y="396204"/>
                </a:cubicBezTo>
                <a:close/>
                <a:moveTo>
                  <a:pt x="632833" y="114692"/>
                </a:moveTo>
                <a:cubicBezTo>
                  <a:pt x="632832" y="110222"/>
                  <a:pt x="637300" y="105755"/>
                  <a:pt x="641769" y="105755"/>
                </a:cubicBezTo>
                <a:cubicBezTo>
                  <a:pt x="646237" y="105754"/>
                  <a:pt x="650706" y="110222"/>
                  <a:pt x="650707" y="114692"/>
                </a:cubicBezTo>
                <a:cubicBezTo>
                  <a:pt x="650707" y="119159"/>
                  <a:pt x="646237" y="123628"/>
                  <a:pt x="641770" y="123629"/>
                </a:cubicBezTo>
                <a:cubicBezTo>
                  <a:pt x="635811" y="123628"/>
                  <a:pt x="632832" y="120649"/>
                  <a:pt x="632833" y="114692"/>
                </a:cubicBezTo>
                <a:close/>
                <a:moveTo>
                  <a:pt x="980658" y="809853"/>
                </a:moveTo>
                <a:cubicBezTo>
                  <a:pt x="981074" y="805405"/>
                  <a:pt x="985938" y="801371"/>
                  <a:pt x="990388" y="801787"/>
                </a:cubicBezTo>
                <a:cubicBezTo>
                  <a:pt x="994836" y="802202"/>
                  <a:pt x="998870" y="807068"/>
                  <a:pt x="998455" y="811516"/>
                </a:cubicBezTo>
                <a:cubicBezTo>
                  <a:pt x="998038" y="815966"/>
                  <a:pt x="993173" y="819999"/>
                  <a:pt x="988725" y="819583"/>
                </a:cubicBezTo>
                <a:cubicBezTo>
                  <a:pt x="984275" y="819167"/>
                  <a:pt x="980242" y="814303"/>
                  <a:pt x="980658" y="809853"/>
                </a:cubicBezTo>
                <a:close/>
                <a:moveTo>
                  <a:pt x="841359" y="579408"/>
                </a:moveTo>
                <a:cubicBezTo>
                  <a:pt x="841359" y="573450"/>
                  <a:pt x="845827" y="568983"/>
                  <a:pt x="851785" y="568983"/>
                </a:cubicBezTo>
                <a:cubicBezTo>
                  <a:pt x="857743" y="568983"/>
                  <a:pt x="862213" y="573450"/>
                  <a:pt x="862212" y="579408"/>
                </a:cubicBezTo>
                <a:cubicBezTo>
                  <a:pt x="862212" y="583878"/>
                  <a:pt x="857743" y="588345"/>
                  <a:pt x="851785" y="589835"/>
                </a:cubicBezTo>
                <a:cubicBezTo>
                  <a:pt x="845827" y="589835"/>
                  <a:pt x="841359" y="585366"/>
                  <a:pt x="841359" y="579408"/>
                </a:cubicBezTo>
                <a:close/>
                <a:moveTo>
                  <a:pt x="637299" y="284492"/>
                </a:moveTo>
                <a:cubicBezTo>
                  <a:pt x="637299" y="277044"/>
                  <a:pt x="643257" y="271086"/>
                  <a:pt x="650703" y="271086"/>
                </a:cubicBezTo>
                <a:cubicBezTo>
                  <a:pt x="652193" y="271086"/>
                  <a:pt x="653682" y="271086"/>
                  <a:pt x="655173" y="274065"/>
                </a:cubicBezTo>
                <a:cubicBezTo>
                  <a:pt x="659640" y="265128"/>
                  <a:pt x="668577" y="257682"/>
                  <a:pt x="679004" y="257682"/>
                </a:cubicBezTo>
                <a:cubicBezTo>
                  <a:pt x="692409" y="257682"/>
                  <a:pt x="702836" y="268107"/>
                  <a:pt x="702836" y="281513"/>
                </a:cubicBezTo>
                <a:cubicBezTo>
                  <a:pt x="702836" y="294918"/>
                  <a:pt x="692409" y="305345"/>
                  <a:pt x="679004" y="305345"/>
                </a:cubicBezTo>
                <a:cubicBezTo>
                  <a:pt x="671556" y="305345"/>
                  <a:pt x="664109" y="300876"/>
                  <a:pt x="659640" y="294917"/>
                </a:cubicBezTo>
                <a:cubicBezTo>
                  <a:pt x="656661" y="296408"/>
                  <a:pt x="653682" y="297897"/>
                  <a:pt x="650703" y="297897"/>
                </a:cubicBezTo>
                <a:cubicBezTo>
                  <a:pt x="643257" y="297897"/>
                  <a:pt x="637299" y="291939"/>
                  <a:pt x="637299" y="284492"/>
                </a:cubicBezTo>
                <a:close/>
                <a:moveTo>
                  <a:pt x="760181" y="533979"/>
                </a:moveTo>
                <a:cubicBezTo>
                  <a:pt x="756085" y="529883"/>
                  <a:pt x="753479" y="524297"/>
                  <a:pt x="753479" y="518340"/>
                </a:cubicBezTo>
                <a:cubicBezTo>
                  <a:pt x="753479" y="506424"/>
                  <a:pt x="763905" y="495998"/>
                  <a:pt x="775821" y="495998"/>
                </a:cubicBezTo>
                <a:cubicBezTo>
                  <a:pt x="787736" y="495998"/>
                  <a:pt x="798163" y="506423"/>
                  <a:pt x="798163" y="518339"/>
                </a:cubicBezTo>
                <a:cubicBezTo>
                  <a:pt x="798164" y="530256"/>
                  <a:pt x="787736" y="540682"/>
                  <a:pt x="775820" y="540682"/>
                </a:cubicBezTo>
                <a:cubicBezTo>
                  <a:pt x="769862" y="540682"/>
                  <a:pt x="764277" y="538076"/>
                  <a:pt x="760181" y="533979"/>
                </a:cubicBezTo>
                <a:close/>
                <a:moveTo>
                  <a:pt x="678285" y="395637"/>
                </a:moveTo>
                <a:cubicBezTo>
                  <a:pt x="678701" y="391189"/>
                  <a:pt x="681944" y="388499"/>
                  <a:pt x="686392" y="388915"/>
                </a:cubicBezTo>
                <a:cubicBezTo>
                  <a:pt x="690842" y="389331"/>
                  <a:pt x="693531" y="392574"/>
                  <a:pt x="693115" y="397022"/>
                </a:cubicBezTo>
                <a:cubicBezTo>
                  <a:pt x="693115" y="397022"/>
                  <a:pt x="692977" y="398506"/>
                  <a:pt x="692977" y="398506"/>
                </a:cubicBezTo>
                <a:cubicBezTo>
                  <a:pt x="696636" y="391368"/>
                  <a:pt x="701638" y="385851"/>
                  <a:pt x="709470" y="382096"/>
                </a:cubicBezTo>
                <a:cubicBezTo>
                  <a:pt x="708263" y="378991"/>
                  <a:pt x="707197" y="374403"/>
                  <a:pt x="707613" y="369955"/>
                </a:cubicBezTo>
                <a:cubicBezTo>
                  <a:pt x="709137" y="353641"/>
                  <a:pt x="723592" y="343023"/>
                  <a:pt x="738423" y="344409"/>
                </a:cubicBezTo>
                <a:cubicBezTo>
                  <a:pt x="747321" y="345241"/>
                  <a:pt x="754460" y="348900"/>
                  <a:pt x="758353" y="355248"/>
                </a:cubicBezTo>
                <a:cubicBezTo>
                  <a:pt x="757010" y="353627"/>
                  <a:pt x="757148" y="352143"/>
                  <a:pt x="757287" y="350661"/>
                </a:cubicBezTo>
                <a:cubicBezTo>
                  <a:pt x="757703" y="346212"/>
                  <a:pt x="759937" y="342306"/>
                  <a:pt x="763180" y="339617"/>
                </a:cubicBezTo>
                <a:lnTo>
                  <a:pt x="764022" y="339353"/>
                </a:lnTo>
                <a:lnTo>
                  <a:pt x="749891" y="333700"/>
                </a:lnTo>
                <a:lnTo>
                  <a:pt x="749456" y="334408"/>
                </a:lnTo>
                <a:cubicBezTo>
                  <a:pt x="745454" y="337213"/>
                  <a:pt x="740461" y="338617"/>
                  <a:pt x="736012" y="338200"/>
                </a:cubicBezTo>
                <a:cubicBezTo>
                  <a:pt x="731563" y="337785"/>
                  <a:pt x="727287" y="335516"/>
                  <a:pt x="724245" y="332052"/>
                </a:cubicBezTo>
                <a:cubicBezTo>
                  <a:pt x="721203" y="328589"/>
                  <a:pt x="719393" y="323932"/>
                  <a:pt x="719879" y="318741"/>
                </a:cubicBezTo>
                <a:cubicBezTo>
                  <a:pt x="720294" y="314292"/>
                  <a:pt x="722564" y="310017"/>
                  <a:pt x="726027" y="306974"/>
                </a:cubicBezTo>
                <a:lnTo>
                  <a:pt x="732889" y="304724"/>
                </a:lnTo>
                <a:lnTo>
                  <a:pt x="743239" y="280211"/>
                </a:lnTo>
                <a:cubicBezTo>
                  <a:pt x="749755" y="273694"/>
                  <a:pt x="758692" y="269598"/>
                  <a:pt x="768374" y="269598"/>
                </a:cubicBezTo>
                <a:cubicBezTo>
                  <a:pt x="787736" y="269598"/>
                  <a:pt x="804121" y="284493"/>
                  <a:pt x="804121" y="305345"/>
                </a:cubicBezTo>
                <a:cubicBezTo>
                  <a:pt x="804121" y="315027"/>
                  <a:pt x="800398" y="323964"/>
                  <a:pt x="794067" y="330480"/>
                </a:cubicBezTo>
                <a:lnTo>
                  <a:pt x="777695" y="337244"/>
                </a:lnTo>
                <a:lnTo>
                  <a:pt x="786167" y="341765"/>
                </a:lnTo>
                <a:cubicBezTo>
                  <a:pt x="788857" y="345009"/>
                  <a:pt x="790329" y="349261"/>
                  <a:pt x="789914" y="353710"/>
                </a:cubicBezTo>
                <a:cubicBezTo>
                  <a:pt x="789082" y="362608"/>
                  <a:pt x="780973" y="369329"/>
                  <a:pt x="772075" y="368498"/>
                </a:cubicBezTo>
                <a:cubicBezTo>
                  <a:pt x="767627" y="368082"/>
                  <a:pt x="764799" y="366323"/>
                  <a:pt x="762110" y="363080"/>
                </a:cubicBezTo>
                <a:cubicBezTo>
                  <a:pt x="761833" y="366046"/>
                  <a:pt x="762899" y="370632"/>
                  <a:pt x="762622" y="373598"/>
                </a:cubicBezTo>
                <a:cubicBezTo>
                  <a:pt x="761652" y="383981"/>
                  <a:pt x="754889" y="392324"/>
                  <a:pt x="747058" y="396079"/>
                </a:cubicBezTo>
                <a:cubicBezTo>
                  <a:pt x="749609" y="400807"/>
                  <a:pt x="750537" y="406877"/>
                  <a:pt x="750121" y="411325"/>
                </a:cubicBezTo>
                <a:cubicBezTo>
                  <a:pt x="748596" y="427639"/>
                  <a:pt x="734003" y="439739"/>
                  <a:pt x="717689" y="438214"/>
                </a:cubicBezTo>
                <a:cubicBezTo>
                  <a:pt x="701376" y="436689"/>
                  <a:pt x="689275" y="422096"/>
                  <a:pt x="690800" y="405782"/>
                </a:cubicBezTo>
                <a:cubicBezTo>
                  <a:pt x="690938" y="404299"/>
                  <a:pt x="692699" y="401473"/>
                  <a:pt x="692838" y="399988"/>
                </a:cubicBezTo>
                <a:cubicBezTo>
                  <a:pt x="691077" y="402816"/>
                  <a:pt x="687972" y="404022"/>
                  <a:pt x="685006" y="403745"/>
                </a:cubicBezTo>
                <a:cubicBezTo>
                  <a:pt x="680558" y="403329"/>
                  <a:pt x="677869" y="400086"/>
                  <a:pt x="678285" y="395637"/>
                </a:cubicBezTo>
                <a:close/>
                <a:moveTo>
                  <a:pt x="824042" y="703407"/>
                </a:moveTo>
                <a:cubicBezTo>
                  <a:pt x="820877" y="700056"/>
                  <a:pt x="819015" y="695587"/>
                  <a:pt x="819016" y="691119"/>
                </a:cubicBezTo>
                <a:cubicBezTo>
                  <a:pt x="819016" y="680692"/>
                  <a:pt x="827952" y="673246"/>
                  <a:pt x="836890" y="673246"/>
                </a:cubicBezTo>
                <a:cubicBezTo>
                  <a:pt x="847315" y="673246"/>
                  <a:pt x="854763" y="682183"/>
                  <a:pt x="854763" y="691119"/>
                </a:cubicBezTo>
                <a:cubicBezTo>
                  <a:pt x="854763" y="701545"/>
                  <a:pt x="847315" y="708993"/>
                  <a:pt x="836890" y="708994"/>
                </a:cubicBezTo>
                <a:cubicBezTo>
                  <a:pt x="831676" y="708993"/>
                  <a:pt x="827207" y="706759"/>
                  <a:pt x="824042" y="703407"/>
                </a:cubicBezTo>
                <a:close/>
                <a:moveTo>
                  <a:pt x="583678" y="266617"/>
                </a:moveTo>
                <a:cubicBezTo>
                  <a:pt x="583678" y="259214"/>
                  <a:pt x="589680" y="253212"/>
                  <a:pt x="597083" y="253212"/>
                </a:cubicBezTo>
                <a:cubicBezTo>
                  <a:pt x="604487" y="253213"/>
                  <a:pt x="610489" y="259214"/>
                  <a:pt x="610489" y="266617"/>
                </a:cubicBezTo>
                <a:cubicBezTo>
                  <a:pt x="610489" y="274022"/>
                  <a:pt x="604487" y="280023"/>
                  <a:pt x="597083" y="280023"/>
                </a:cubicBezTo>
                <a:cubicBezTo>
                  <a:pt x="589680" y="280023"/>
                  <a:pt x="583679" y="274021"/>
                  <a:pt x="583678" y="266617"/>
                </a:cubicBezTo>
                <a:close/>
                <a:moveTo>
                  <a:pt x="774331" y="661703"/>
                </a:moveTo>
                <a:cubicBezTo>
                  <a:pt x="770980" y="658351"/>
                  <a:pt x="769118" y="653882"/>
                  <a:pt x="769863" y="649414"/>
                </a:cubicBezTo>
                <a:cubicBezTo>
                  <a:pt x="769864" y="638988"/>
                  <a:pt x="777310" y="631541"/>
                  <a:pt x="787737" y="631541"/>
                </a:cubicBezTo>
                <a:cubicBezTo>
                  <a:pt x="798162" y="631541"/>
                  <a:pt x="805611" y="638988"/>
                  <a:pt x="805610" y="649414"/>
                </a:cubicBezTo>
                <a:cubicBezTo>
                  <a:pt x="805611" y="659840"/>
                  <a:pt x="798162" y="667288"/>
                  <a:pt x="787737" y="667288"/>
                </a:cubicBezTo>
                <a:cubicBezTo>
                  <a:pt x="782524" y="667288"/>
                  <a:pt x="777683" y="665054"/>
                  <a:pt x="774331" y="661703"/>
                </a:cubicBezTo>
                <a:close/>
                <a:moveTo>
                  <a:pt x="720523" y="564701"/>
                </a:moveTo>
                <a:cubicBezTo>
                  <a:pt x="716986" y="561163"/>
                  <a:pt x="714752" y="556322"/>
                  <a:pt x="714752" y="551109"/>
                </a:cubicBezTo>
                <a:cubicBezTo>
                  <a:pt x="714752" y="540683"/>
                  <a:pt x="723689" y="531746"/>
                  <a:pt x="734114" y="531746"/>
                </a:cubicBezTo>
                <a:cubicBezTo>
                  <a:pt x="744541" y="531746"/>
                  <a:pt x="753478" y="540683"/>
                  <a:pt x="753479" y="551109"/>
                </a:cubicBezTo>
                <a:cubicBezTo>
                  <a:pt x="753478" y="561536"/>
                  <a:pt x="744541" y="570472"/>
                  <a:pt x="734114" y="570473"/>
                </a:cubicBezTo>
                <a:cubicBezTo>
                  <a:pt x="728902" y="570472"/>
                  <a:pt x="724061" y="568238"/>
                  <a:pt x="720523" y="564701"/>
                </a:cubicBezTo>
                <a:close/>
                <a:moveTo>
                  <a:pt x="817154" y="753492"/>
                </a:moveTo>
                <a:cubicBezTo>
                  <a:pt x="812685" y="748838"/>
                  <a:pt x="810079" y="742507"/>
                  <a:pt x="810079" y="735805"/>
                </a:cubicBezTo>
                <a:cubicBezTo>
                  <a:pt x="810079" y="720910"/>
                  <a:pt x="821995" y="710485"/>
                  <a:pt x="835400" y="713463"/>
                </a:cubicBezTo>
                <a:cubicBezTo>
                  <a:pt x="839869" y="713463"/>
                  <a:pt x="844337" y="714952"/>
                  <a:pt x="847316" y="716442"/>
                </a:cubicBezTo>
                <a:cubicBezTo>
                  <a:pt x="850295" y="714952"/>
                  <a:pt x="853273" y="713463"/>
                  <a:pt x="856253" y="713463"/>
                </a:cubicBezTo>
                <a:cubicBezTo>
                  <a:pt x="865189" y="713463"/>
                  <a:pt x="872638" y="720910"/>
                  <a:pt x="872638" y="729847"/>
                </a:cubicBezTo>
                <a:cubicBezTo>
                  <a:pt x="872638" y="738783"/>
                  <a:pt x="866680" y="744741"/>
                  <a:pt x="857743" y="746232"/>
                </a:cubicBezTo>
                <a:cubicBezTo>
                  <a:pt x="854764" y="755169"/>
                  <a:pt x="845827" y="761127"/>
                  <a:pt x="835400" y="761126"/>
                </a:cubicBezTo>
                <a:cubicBezTo>
                  <a:pt x="827952" y="761126"/>
                  <a:pt x="821622" y="758147"/>
                  <a:pt x="817154" y="753492"/>
                </a:cubicBezTo>
                <a:close/>
                <a:moveTo>
                  <a:pt x="768517" y="710743"/>
                </a:moveTo>
                <a:cubicBezTo>
                  <a:pt x="769206" y="703371"/>
                  <a:pt x="775739" y="697954"/>
                  <a:pt x="783110" y="698642"/>
                </a:cubicBezTo>
                <a:cubicBezTo>
                  <a:pt x="790483" y="699331"/>
                  <a:pt x="795900" y="705866"/>
                  <a:pt x="795211" y="713238"/>
                </a:cubicBezTo>
                <a:cubicBezTo>
                  <a:pt x="794522" y="720609"/>
                  <a:pt x="787988" y="726026"/>
                  <a:pt x="780616" y="725337"/>
                </a:cubicBezTo>
                <a:cubicBezTo>
                  <a:pt x="773245" y="724648"/>
                  <a:pt x="767828" y="718114"/>
                  <a:pt x="768517" y="710743"/>
                </a:cubicBezTo>
                <a:close/>
                <a:moveTo>
                  <a:pt x="741192" y="681066"/>
                </a:moveTo>
                <a:cubicBezTo>
                  <a:pt x="738585" y="678459"/>
                  <a:pt x="737096" y="674735"/>
                  <a:pt x="737095" y="670267"/>
                </a:cubicBezTo>
                <a:cubicBezTo>
                  <a:pt x="737095" y="661330"/>
                  <a:pt x="743053" y="655373"/>
                  <a:pt x="751990" y="655372"/>
                </a:cubicBezTo>
                <a:cubicBezTo>
                  <a:pt x="760927" y="655373"/>
                  <a:pt x="766885" y="661330"/>
                  <a:pt x="766885" y="670267"/>
                </a:cubicBezTo>
                <a:cubicBezTo>
                  <a:pt x="766885" y="679204"/>
                  <a:pt x="760927" y="685162"/>
                  <a:pt x="751990" y="685162"/>
                </a:cubicBezTo>
                <a:cubicBezTo>
                  <a:pt x="747522" y="685162"/>
                  <a:pt x="743799" y="683673"/>
                  <a:pt x="741192" y="681066"/>
                </a:cubicBezTo>
                <a:close/>
                <a:moveTo>
                  <a:pt x="648657" y="551667"/>
                </a:moveTo>
                <a:cubicBezTo>
                  <a:pt x="644375" y="547385"/>
                  <a:pt x="641769" y="541427"/>
                  <a:pt x="641769" y="534724"/>
                </a:cubicBezTo>
                <a:cubicBezTo>
                  <a:pt x="641769" y="525787"/>
                  <a:pt x="647727" y="518340"/>
                  <a:pt x="655173" y="513872"/>
                </a:cubicBezTo>
                <a:cubicBezTo>
                  <a:pt x="647727" y="506425"/>
                  <a:pt x="643258" y="495998"/>
                  <a:pt x="643258" y="484082"/>
                </a:cubicBezTo>
                <a:cubicBezTo>
                  <a:pt x="643258" y="460250"/>
                  <a:pt x="662622" y="440888"/>
                  <a:pt x="686453" y="440888"/>
                </a:cubicBezTo>
                <a:cubicBezTo>
                  <a:pt x="698369" y="440888"/>
                  <a:pt x="710285" y="445355"/>
                  <a:pt x="717732" y="454292"/>
                </a:cubicBezTo>
                <a:cubicBezTo>
                  <a:pt x="734117" y="458762"/>
                  <a:pt x="746032" y="473656"/>
                  <a:pt x="746033" y="491530"/>
                </a:cubicBezTo>
                <a:cubicBezTo>
                  <a:pt x="746033" y="513872"/>
                  <a:pt x="728159" y="530256"/>
                  <a:pt x="707306" y="530256"/>
                </a:cubicBezTo>
                <a:cubicBezTo>
                  <a:pt x="702837" y="530256"/>
                  <a:pt x="698369" y="528766"/>
                  <a:pt x="693900" y="527277"/>
                </a:cubicBezTo>
                <a:cubicBezTo>
                  <a:pt x="690921" y="527277"/>
                  <a:pt x="689432" y="527278"/>
                  <a:pt x="687942" y="527277"/>
                </a:cubicBezTo>
                <a:cubicBezTo>
                  <a:pt x="689432" y="528766"/>
                  <a:pt x="689432" y="531745"/>
                  <a:pt x="689432" y="534724"/>
                </a:cubicBezTo>
                <a:cubicBezTo>
                  <a:pt x="689432" y="548130"/>
                  <a:pt x="679005" y="558555"/>
                  <a:pt x="665600" y="558555"/>
                </a:cubicBezTo>
                <a:cubicBezTo>
                  <a:pt x="658897" y="558556"/>
                  <a:pt x="652940" y="555949"/>
                  <a:pt x="648657" y="551667"/>
                </a:cubicBezTo>
                <a:close/>
                <a:moveTo>
                  <a:pt x="546772" y="370550"/>
                </a:moveTo>
                <a:cubicBezTo>
                  <a:pt x="543807" y="367586"/>
                  <a:pt x="541974" y="363490"/>
                  <a:pt x="541973" y="358965"/>
                </a:cubicBezTo>
                <a:cubicBezTo>
                  <a:pt x="541973" y="349917"/>
                  <a:pt x="549309" y="342581"/>
                  <a:pt x="558356" y="342581"/>
                </a:cubicBezTo>
                <a:cubicBezTo>
                  <a:pt x="567406" y="342581"/>
                  <a:pt x="574741" y="349916"/>
                  <a:pt x="574741" y="358964"/>
                </a:cubicBezTo>
                <a:cubicBezTo>
                  <a:pt x="574741" y="368014"/>
                  <a:pt x="567406" y="375350"/>
                  <a:pt x="558356" y="375349"/>
                </a:cubicBezTo>
                <a:cubicBezTo>
                  <a:pt x="553833" y="375350"/>
                  <a:pt x="549737" y="373516"/>
                  <a:pt x="546772" y="370550"/>
                </a:cubicBezTo>
                <a:close/>
                <a:moveTo>
                  <a:pt x="766438" y="867066"/>
                </a:moveTo>
                <a:cubicBezTo>
                  <a:pt x="763581" y="863619"/>
                  <a:pt x="762143" y="858997"/>
                  <a:pt x="762628" y="853806"/>
                </a:cubicBezTo>
                <a:cubicBezTo>
                  <a:pt x="763598" y="843426"/>
                  <a:pt x="771705" y="836702"/>
                  <a:pt x="782087" y="837673"/>
                </a:cubicBezTo>
                <a:cubicBezTo>
                  <a:pt x="786535" y="838089"/>
                  <a:pt x="790708" y="841470"/>
                  <a:pt x="794879" y="844852"/>
                </a:cubicBezTo>
                <a:cubicBezTo>
                  <a:pt x="804748" y="835304"/>
                  <a:pt x="818788" y="829134"/>
                  <a:pt x="833619" y="830521"/>
                </a:cubicBezTo>
                <a:cubicBezTo>
                  <a:pt x="860313" y="833015"/>
                  <a:pt x="880478" y="857340"/>
                  <a:pt x="877984" y="884034"/>
                </a:cubicBezTo>
                <a:cubicBezTo>
                  <a:pt x="875489" y="910729"/>
                  <a:pt x="851166" y="930894"/>
                  <a:pt x="824472" y="928400"/>
                </a:cubicBezTo>
                <a:cubicBezTo>
                  <a:pt x="811125" y="927152"/>
                  <a:pt x="799409" y="920448"/>
                  <a:pt x="791342" y="910719"/>
                </a:cubicBezTo>
                <a:cubicBezTo>
                  <a:pt x="783276" y="900989"/>
                  <a:pt x="778857" y="888234"/>
                  <a:pt x="780105" y="874888"/>
                </a:cubicBezTo>
                <a:cubicBezTo>
                  <a:pt x="780105" y="874888"/>
                  <a:pt x="780243" y="873404"/>
                  <a:pt x="780243" y="873404"/>
                </a:cubicBezTo>
                <a:cubicBezTo>
                  <a:pt x="778761" y="873265"/>
                  <a:pt x="778761" y="873265"/>
                  <a:pt x="778761" y="873265"/>
                </a:cubicBezTo>
                <a:cubicBezTo>
                  <a:pt x="773570" y="872780"/>
                  <a:pt x="769295" y="870511"/>
                  <a:pt x="766438" y="867066"/>
                </a:cubicBezTo>
                <a:close/>
                <a:moveTo>
                  <a:pt x="408849" y="210577"/>
                </a:moveTo>
                <a:cubicBezTo>
                  <a:pt x="400843" y="202570"/>
                  <a:pt x="396003" y="191399"/>
                  <a:pt x="396003" y="178739"/>
                </a:cubicBezTo>
                <a:cubicBezTo>
                  <a:pt x="396002" y="153417"/>
                  <a:pt x="416855" y="134055"/>
                  <a:pt x="440687" y="134054"/>
                </a:cubicBezTo>
                <a:cubicBezTo>
                  <a:pt x="466008" y="134054"/>
                  <a:pt x="485372" y="153417"/>
                  <a:pt x="485372" y="178739"/>
                </a:cubicBezTo>
                <a:cubicBezTo>
                  <a:pt x="485372" y="204060"/>
                  <a:pt x="464519" y="223424"/>
                  <a:pt x="440687" y="223424"/>
                </a:cubicBezTo>
                <a:cubicBezTo>
                  <a:pt x="428026" y="223424"/>
                  <a:pt x="416855" y="218583"/>
                  <a:pt x="408849" y="210577"/>
                </a:cubicBezTo>
                <a:close/>
                <a:moveTo>
                  <a:pt x="715448" y="846406"/>
                </a:moveTo>
                <a:cubicBezTo>
                  <a:pt x="716003" y="840474"/>
                  <a:pt x="722489" y="835096"/>
                  <a:pt x="728422" y="835651"/>
                </a:cubicBezTo>
                <a:cubicBezTo>
                  <a:pt x="735835" y="836343"/>
                  <a:pt x="739731" y="842692"/>
                  <a:pt x="739177" y="848623"/>
                </a:cubicBezTo>
                <a:cubicBezTo>
                  <a:pt x="738622" y="854555"/>
                  <a:pt x="732136" y="859933"/>
                  <a:pt x="726204" y="859379"/>
                </a:cubicBezTo>
                <a:cubicBezTo>
                  <a:pt x="718788" y="858686"/>
                  <a:pt x="714894" y="852338"/>
                  <a:pt x="715448" y="846406"/>
                </a:cubicBezTo>
                <a:close/>
                <a:moveTo>
                  <a:pt x="438439" y="320865"/>
                </a:moveTo>
                <a:cubicBezTo>
                  <a:pt x="438854" y="316417"/>
                  <a:pt x="443718" y="312382"/>
                  <a:pt x="448168" y="312798"/>
                </a:cubicBezTo>
                <a:cubicBezTo>
                  <a:pt x="452617" y="313213"/>
                  <a:pt x="456651" y="318080"/>
                  <a:pt x="456235" y="322528"/>
                </a:cubicBezTo>
                <a:cubicBezTo>
                  <a:pt x="455819" y="326977"/>
                  <a:pt x="450954" y="331010"/>
                  <a:pt x="446505" y="330594"/>
                </a:cubicBezTo>
                <a:cubicBezTo>
                  <a:pt x="442055" y="330178"/>
                  <a:pt x="438023" y="325314"/>
                  <a:pt x="438439" y="320865"/>
                </a:cubicBezTo>
                <a:close/>
                <a:moveTo>
                  <a:pt x="596513" y="630342"/>
                </a:moveTo>
                <a:cubicBezTo>
                  <a:pt x="597126" y="623791"/>
                  <a:pt x="602933" y="618975"/>
                  <a:pt x="609486" y="619588"/>
                </a:cubicBezTo>
                <a:cubicBezTo>
                  <a:pt x="616038" y="620199"/>
                  <a:pt x="620854" y="626008"/>
                  <a:pt x="620241" y="632560"/>
                </a:cubicBezTo>
                <a:cubicBezTo>
                  <a:pt x="619629" y="639114"/>
                  <a:pt x="613821" y="643928"/>
                  <a:pt x="607269" y="643315"/>
                </a:cubicBezTo>
                <a:cubicBezTo>
                  <a:pt x="600716" y="642703"/>
                  <a:pt x="595901" y="636896"/>
                  <a:pt x="596513" y="630342"/>
                </a:cubicBezTo>
                <a:close/>
                <a:moveTo>
                  <a:pt x="674905" y="834014"/>
                </a:moveTo>
                <a:cubicBezTo>
                  <a:pt x="670686" y="829133"/>
                  <a:pt x="668310" y="822553"/>
                  <a:pt x="669003" y="815138"/>
                </a:cubicBezTo>
                <a:cubicBezTo>
                  <a:pt x="670250" y="801789"/>
                  <a:pt x="683223" y="791035"/>
                  <a:pt x="696569" y="792282"/>
                </a:cubicBezTo>
                <a:cubicBezTo>
                  <a:pt x="709917" y="793529"/>
                  <a:pt x="720811" y="805019"/>
                  <a:pt x="719425" y="819850"/>
                </a:cubicBezTo>
                <a:cubicBezTo>
                  <a:pt x="718178" y="833196"/>
                  <a:pt x="705205" y="843951"/>
                  <a:pt x="691857" y="842704"/>
                </a:cubicBezTo>
                <a:cubicBezTo>
                  <a:pt x="685184" y="842080"/>
                  <a:pt x="679124" y="838896"/>
                  <a:pt x="674905" y="834014"/>
                </a:cubicBezTo>
                <a:close/>
                <a:moveTo>
                  <a:pt x="387076" y="314195"/>
                </a:moveTo>
                <a:cubicBezTo>
                  <a:pt x="384387" y="310953"/>
                  <a:pt x="382915" y="306701"/>
                  <a:pt x="383330" y="302252"/>
                </a:cubicBezTo>
                <a:cubicBezTo>
                  <a:pt x="384162" y="293354"/>
                  <a:pt x="392269" y="286631"/>
                  <a:pt x="401167" y="287463"/>
                </a:cubicBezTo>
                <a:cubicBezTo>
                  <a:pt x="410065" y="288294"/>
                  <a:pt x="416788" y="296403"/>
                  <a:pt x="415956" y="305301"/>
                </a:cubicBezTo>
                <a:cubicBezTo>
                  <a:pt x="415125" y="314199"/>
                  <a:pt x="407016" y="320920"/>
                  <a:pt x="398118" y="320089"/>
                </a:cubicBezTo>
                <a:cubicBezTo>
                  <a:pt x="393669" y="319673"/>
                  <a:pt x="389764" y="317438"/>
                  <a:pt x="387076" y="314195"/>
                </a:cubicBezTo>
                <a:close/>
                <a:moveTo>
                  <a:pt x="503620" y="543289"/>
                </a:moveTo>
                <a:cubicBezTo>
                  <a:pt x="500641" y="540310"/>
                  <a:pt x="498779" y="536214"/>
                  <a:pt x="498779" y="531746"/>
                </a:cubicBezTo>
                <a:cubicBezTo>
                  <a:pt x="498779" y="524299"/>
                  <a:pt x="503247" y="516850"/>
                  <a:pt x="510695" y="515361"/>
                </a:cubicBezTo>
                <a:cubicBezTo>
                  <a:pt x="500268" y="507914"/>
                  <a:pt x="492821" y="495998"/>
                  <a:pt x="492821" y="481103"/>
                </a:cubicBezTo>
                <a:cubicBezTo>
                  <a:pt x="492821" y="457271"/>
                  <a:pt x="512184" y="437909"/>
                  <a:pt x="536015" y="437909"/>
                </a:cubicBezTo>
                <a:cubicBezTo>
                  <a:pt x="559847" y="437908"/>
                  <a:pt x="579211" y="457271"/>
                  <a:pt x="579211" y="481103"/>
                </a:cubicBezTo>
                <a:cubicBezTo>
                  <a:pt x="579211" y="504934"/>
                  <a:pt x="559847" y="524299"/>
                  <a:pt x="536015" y="524299"/>
                </a:cubicBezTo>
                <a:cubicBezTo>
                  <a:pt x="534527" y="524299"/>
                  <a:pt x="531548" y="524298"/>
                  <a:pt x="530057" y="524299"/>
                </a:cubicBezTo>
                <a:cubicBezTo>
                  <a:pt x="530058" y="525787"/>
                  <a:pt x="531548" y="528766"/>
                  <a:pt x="531548" y="531745"/>
                </a:cubicBezTo>
                <a:cubicBezTo>
                  <a:pt x="531548" y="540683"/>
                  <a:pt x="524100" y="548131"/>
                  <a:pt x="515163" y="548131"/>
                </a:cubicBezTo>
                <a:cubicBezTo>
                  <a:pt x="510694" y="548131"/>
                  <a:pt x="506599" y="546269"/>
                  <a:pt x="503620" y="543289"/>
                </a:cubicBezTo>
                <a:close/>
                <a:moveTo>
                  <a:pt x="543894" y="641134"/>
                </a:moveTo>
                <a:cubicBezTo>
                  <a:pt x="540197" y="636674"/>
                  <a:pt x="538122" y="630870"/>
                  <a:pt x="538676" y="624938"/>
                </a:cubicBezTo>
                <a:cubicBezTo>
                  <a:pt x="539785" y="613074"/>
                  <a:pt x="549653" y="603524"/>
                  <a:pt x="562999" y="604771"/>
                </a:cubicBezTo>
                <a:cubicBezTo>
                  <a:pt x="576347" y="606018"/>
                  <a:pt x="584275" y="617232"/>
                  <a:pt x="583166" y="629096"/>
                </a:cubicBezTo>
                <a:cubicBezTo>
                  <a:pt x="582058" y="640960"/>
                  <a:pt x="572190" y="650509"/>
                  <a:pt x="558842" y="649261"/>
                </a:cubicBezTo>
                <a:cubicBezTo>
                  <a:pt x="552910" y="648707"/>
                  <a:pt x="547591" y="645592"/>
                  <a:pt x="543894" y="641134"/>
                </a:cubicBezTo>
                <a:close/>
                <a:moveTo>
                  <a:pt x="509205" y="610689"/>
                </a:moveTo>
                <a:cubicBezTo>
                  <a:pt x="509205" y="606219"/>
                  <a:pt x="513673" y="601752"/>
                  <a:pt x="518142" y="601752"/>
                </a:cubicBezTo>
                <a:cubicBezTo>
                  <a:pt x="522609" y="601751"/>
                  <a:pt x="527079" y="606219"/>
                  <a:pt x="527079" y="610689"/>
                </a:cubicBezTo>
                <a:cubicBezTo>
                  <a:pt x="527079" y="616646"/>
                  <a:pt x="522610" y="619626"/>
                  <a:pt x="518142" y="619626"/>
                </a:cubicBezTo>
                <a:cubicBezTo>
                  <a:pt x="513672" y="619625"/>
                  <a:pt x="509205" y="615157"/>
                  <a:pt x="509205" y="610689"/>
                </a:cubicBezTo>
                <a:close/>
                <a:moveTo>
                  <a:pt x="536411" y="741225"/>
                </a:moveTo>
                <a:cubicBezTo>
                  <a:pt x="534075" y="738201"/>
                  <a:pt x="532939" y="734355"/>
                  <a:pt x="533285" y="730648"/>
                </a:cubicBezTo>
                <a:cubicBezTo>
                  <a:pt x="533978" y="723233"/>
                  <a:pt x="540464" y="717855"/>
                  <a:pt x="547879" y="718548"/>
                </a:cubicBezTo>
                <a:cubicBezTo>
                  <a:pt x="549363" y="718687"/>
                  <a:pt x="550706" y="720309"/>
                  <a:pt x="552190" y="720447"/>
                </a:cubicBezTo>
                <a:cubicBezTo>
                  <a:pt x="545190" y="715304"/>
                  <a:pt x="541574" y="705991"/>
                  <a:pt x="542405" y="697093"/>
                </a:cubicBezTo>
                <a:cubicBezTo>
                  <a:pt x="543791" y="682263"/>
                  <a:pt x="556764" y="671507"/>
                  <a:pt x="571593" y="672893"/>
                </a:cubicBezTo>
                <a:cubicBezTo>
                  <a:pt x="583458" y="674002"/>
                  <a:pt x="593006" y="683869"/>
                  <a:pt x="595002" y="694529"/>
                </a:cubicBezTo>
                <a:cubicBezTo>
                  <a:pt x="603111" y="687805"/>
                  <a:pt x="612425" y="684189"/>
                  <a:pt x="622806" y="685159"/>
                </a:cubicBezTo>
                <a:cubicBezTo>
                  <a:pt x="642086" y="686961"/>
                  <a:pt x="656873" y="704798"/>
                  <a:pt x="654933" y="725560"/>
                </a:cubicBezTo>
                <a:cubicBezTo>
                  <a:pt x="653132" y="744840"/>
                  <a:pt x="635295" y="759628"/>
                  <a:pt x="616015" y="757826"/>
                </a:cubicBezTo>
                <a:cubicBezTo>
                  <a:pt x="596736" y="756024"/>
                  <a:pt x="583292" y="739808"/>
                  <a:pt x="583471" y="721874"/>
                </a:cubicBezTo>
                <a:cubicBezTo>
                  <a:pt x="578607" y="725908"/>
                  <a:pt x="572536" y="726835"/>
                  <a:pt x="566604" y="726281"/>
                </a:cubicBezTo>
                <a:cubicBezTo>
                  <a:pt x="563639" y="726004"/>
                  <a:pt x="559189" y="725588"/>
                  <a:pt x="556361" y="723829"/>
                </a:cubicBezTo>
                <a:cubicBezTo>
                  <a:pt x="559189" y="725588"/>
                  <a:pt x="561739" y="730316"/>
                  <a:pt x="561323" y="734764"/>
                </a:cubicBezTo>
                <a:cubicBezTo>
                  <a:pt x="560630" y="742179"/>
                  <a:pt x="554144" y="747557"/>
                  <a:pt x="546729" y="746864"/>
                </a:cubicBezTo>
                <a:cubicBezTo>
                  <a:pt x="542281" y="746449"/>
                  <a:pt x="538746" y="744248"/>
                  <a:pt x="536411" y="741225"/>
                </a:cubicBezTo>
                <a:close/>
                <a:moveTo>
                  <a:pt x="361559" y="447404"/>
                </a:moveTo>
                <a:cubicBezTo>
                  <a:pt x="357650" y="443122"/>
                  <a:pt x="355788" y="437164"/>
                  <a:pt x="357277" y="430462"/>
                </a:cubicBezTo>
                <a:cubicBezTo>
                  <a:pt x="357277" y="417056"/>
                  <a:pt x="367704" y="406630"/>
                  <a:pt x="381109" y="406630"/>
                </a:cubicBezTo>
                <a:cubicBezTo>
                  <a:pt x="384088" y="406630"/>
                  <a:pt x="385579" y="406631"/>
                  <a:pt x="388557" y="408119"/>
                </a:cubicBezTo>
                <a:cubicBezTo>
                  <a:pt x="388557" y="406630"/>
                  <a:pt x="390046" y="405140"/>
                  <a:pt x="390045" y="403651"/>
                </a:cubicBezTo>
                <a:cubicBezTo>
                  <a:pt x="373662" y="397693"/>
                  <a:pt x="363235" y="382798"/>
                  <a:pt x="363235" y="364924"/>
                </a:cubicBezTo>
                <a:cubicBezTo>
                  <a:pt x="363235" y="342581"/>
                  <a:pt x="381109" y="323220"/>
                  <a:pt x="404941" y="323219"/>
                </a:cubicBezTo>
                <a:cubicBezTo>
                  <a:pt x="427284" y="323219"/>
                  <a:pt x="446646" y="341093"/>
                  <a:pt x="446646" y="364925"/>
                </a:cubicBezTo>
                <a:cubicBezTo>
                  <a:pt x="446646" y="369393"/>
                  <a:pt x="446646" y="372371"/>
                  <a:pt x="445157" y="375350"/>
                </a:cubicBezTo>
                <a:cubicBezTo>
                  <a:pt x="470478" y="379820"/>
                  <a:pt x="489842" y="400672"/>
                  <a:pt x="489842" y="427483"/>
                </a:cubicBezTo>
                <a:cubicBezTo>
                  <a:pt x="489842" y="457273"/>
                  <a:pt x="466010" y="481105"/>
                  <a:pt x="436221" y="481105"/>
                </a:cubicBezTo>
                <a:cubicBezTo>
                  <a:pt x="415368" y="481104"/>
                  <a:pt x="397494" y="469189"/>
                  <a:pt x="388557" y="451315"/>
                </a:cubicBezTo>
                <a:cubicBezTo>
                  <a:pt x="385578" y="452803"/>
                  <a:pt x="381109" y="454294"/>
                  <a:pt x="378130" y="454293"/>
                </a:cubicBezTo>
                <a:cubicBezTo>
                  <a:pt x="371428" y="454293"/>
                  <a:pt x="365470" y="451686"/>
                  <a:pt x="361559" y="447404"/>
                </a:cubicBezTo>
                <a:close/>
                <a:moveTo>
                  <a:pt x="458749" y="652208"/>
                </a:moveTo>
                <a:cubicBezTo>
                  <a:pt x="455956" y="649415"/>
                  <a:pt x="454094" y="645691"/>
                  <a:pt x="454094" y="641968"/>
                </a:cubicBezTo>
                <a:cubicBezTo>
                  <a:pt x="454094" y="634520"/>
                  <a:pt x="460052" y="627074"/>
                  <a:pt x="468989" y="627073"/>
                </a:cubicBezTo>
                <a:cubicBezTo>
                  <a:pt x="476436" y="627073"/>
                  <a:pt x="483884" y="633031"/>
                  <a:pt x="483884" y="641968"/>
                </a:cubicBezTo>
                <a:cubicBezTo>
                  <a:pt x="483884" y="649415"/>
                  <a:pt x="477926" y="656863"/>
                  <a:pt x="468989" y="656863"/>
                </a:cubicBezTo>
                <a:cubicBezTo>
                  <a:pt x="465265" y="656863"/>
                  <a:pt x="461541" y="655001"/>
                  <a:pt x="458749" y="652208"/>
                </a:cubicBezTo>
                <a:close/>
                <a:moveTo>
                  <a:pt x="166996" y="102401"/>
                </a:moveTo>
                <a:cubicBezTo>
                  <a:pt x="164017" y="99422"/>
                  <a:pt x="162156" y="95326"/>
                  <a:pt x="162156" y="90858"/>
                </a:cubicBezTo>
                <a:cubicBezTo>
                  <a:pt x="162155" y="81920"/>
                  <a:pt x="169602" y="74474"/>
                  <a:pt x="178539" y="74474"/>
                </a:cubicBezTo>
                <a:cubicBezTo>
                  <a:pt x="187475" y="74474"/>
                  <a:pt x="194924" y="81921"/>
                  <a:pt x="194924" y="90857"/>
                </a:cubicBezTo>
                <a:cubicBezTo>
                  <a:pt x="194924" y="99794"/>
                  <a:pt x="187476" y="107243"/>
                  <a:pt x="178539" y="107242"/>
                </a:cubicBezTo>
                <a:cubicBezTo>
                  <a:pt x="174070" y="107242"/>
                  <a:pt x="169974" y="105380"/>
                  <a:pt x="166996" y="102401"/>
                </a:cubicBezTo>
                <a:close/>
                <a:moveTo>
                  <a:pt x="547869" y="856739"/>
                </a:moveTo>
                <a:cubicBezTo>
                  <a:pt x="544004" y="852076"/>
                  <a:pt x="541963" y="845902"/>
                  <a:pt x="542587" y="839228"/>
                </a:cubicBezTo>
                <a:cubicBezTo>
                  <a:pt x="543834" y="825881"/>
                  <a:pt x="555184" y="816470"/>
                  <a:pt x="568532" y="817717"/>
                </a:cubicBezTo>
                <a:cubicBezTo>
                  <a:pt x="581879" y="818964"/>
                  <a:pt x="591290" y="830316"/>
                  <a:pt x="590043" y="843663"/>
                </a:cubicBezTo>
                <a:cubicBezTo>
                  <a:pt x="588796" y="857010"/>
                  <a:pt x="577444" y="866421"/>
                  <a:pt x="564098" y="865173"/>
                </a:cubicBezTo>
                <a:cubicBezTo>
                  <a:pt x="557423" y="864549"/>
                  <a:pt x="551734" y="861400"/>
                  <a:pt x="547869" y="856739"/>
                </a:cubicBezTo>
                <a:close/>
                <a:moveTo>
                  <a:pt x="396378" y="582844"/>
                </a:moveTo>
                <a:cubicBezTo>
                  <a:pt x="390328" y="575546"/>
                  <a:pt x="387116" y="565896"/>
                  <a:pt x="388086" y="555516"/>
                </a:cubicBezTo>
                <a:cubicBezTo>
                  <a:pt x="389056" y="545134"/>
                  <a:pt x="394001" y="536246"/>
                  <a:pt x="401298" y="530196"/>
                </a:cubicBezTo>
                <a:lnTo>
                  <a:pt x="423612" y="523425"/>
                </a:lnTo>
                <a:lnTo>
                  <a:pt x="423000" y="523180"/>
                </a:lnTo>
                <a:cubicBezTo>
                  <a:pt x="420208" y="520573"/>
                  <a:pt x="418346" y="516850"/>
                  <a:pt x="418346" y="512381"/>
                </a:cubicBezTo>
                <a:cubicBezTo>
                  <a:pt x="418346" y="504933"/>
                  <a:pt x="424304" y="497487"/>
                  <a:pt x="433241" y="497487"/>
                </a:cubicBezTo>
                <a:cubicBezTo>
                  <a:pt x="440687" y="497487"/>
                  <a:pt x="448135" y="503445"/>
                  <a:pt x="448135" y="512381"/>
                </a:cubicBezTo>
                <a:cubicBezTo>
                  <a:pt x="448136" y="516105"/>
                  <a:pt x="446646" y="519829"/>
                  <a:pt x="444039" y="522621"/>
                </a:cubicBezTo>
                <a:lnTo>
                  <a:pt x="436352" y="525935"/>
                </a:lnTo>
                <a:lnTo>
                  <a:pt x="453945" y="535116"/>
                </a:lnTo>
                <a:cubicBezTo>
                  <a:pt x="459995" y="542414"/>
                  <a:pt x="463208" y="552064"/>
                  <a:pt x="462237" y="562445"/>
                </a:cubicBezTo>
                <a:cubicBezTo>
                  <a:pt x="461267" y="572825"/>
                  <a:pt x="456323" y="581713"/>
                  <a:pt x="449025" y="587763"/>
                </a:cubicBezTo>
                <a:lnTo>
                  <a:pt x="430747" y="593309"/>
                </a:lnTo>
                <a:lnTo>
                  <a:pt x="430075" y="595048"/>
                </a:lnTo>
                <a:cubicBezTo>
                  <a:pt x="428027" y="597282"/>
                  <a:pt x="425048" y="598771"/>
                  <a:pt x="421325" y="598771"/>
                </a:cubicBezTo>
                <a:cubicBezTo>
                  <a:pt x="418346" y="598771"/>
                  <a:pt x="415367" y="597654"/>
                  <a:pt x="413133" y="595606"/>
                </a:cubicBezTo>
                <a:lnTo>
                  <a:pt x="410934" y="590439"/>
                </a:lnTo>
                <a:close/>
                <a:moveTo>
                  <a:pt x="586371" y="962997"/>
                </a:moveTo>
                <a:cubicBezTo>
                  <a:pt x="587064" y="955581"/>
                  <a:pt x="592067" y="950065"/>
                  <a:pt x="600964" y="950896"/>
                </a:cubicBezTo>
                <a:cubicBezTo>
                  <a:pt x="608380" y="951590"/>
                  <a:pt x="613758" y="958076"/>
                  <a:pt x="613065" y="965491"/>
                </a:cubicBezTo>
                <a:cubicBezTo>
                  <a:pt x="612372" y="972906"/>
                  <a:pt x="605886" y="978284"/>
                  <a:pt x="598470" y="977591"/>
                </a:cubicBezTo>
                <a:cubicBezTo>
                  <a:pt x="591056" y="976898"/>
                  <a:pt x="585678" y="970411"/>
                  <a:pt x="586371" y="962997"/>
                </a:cubicBezTo>
                <a:close/>
                <a:moveTo>
                  <a:pt x="531653" y="896175"/>
                </a:moveTo>
                <a:cubicBezTo>
                  <a:pt x="528965" y="892932"/>
                  <a:pt x="527492" y="888681"/>
                  <a:pt x="527908" y="884231"/>
                </a:cubicBezTo>
                <a:cubicBezTo>
                  <a:pt x="528739" y="875334"/>
                  <a:pt x="536708" y="870095"/>
                  <a:pt x="545745" y="869443"/>
                </a:cubicBezTo>
                <a:cubicBezTo>
                  <a:pt x="554643" y="870274"/>
                  <a:pt x="561365" y="878383"/>
                  <a:pt x="560534" y="887281"/>
                </a:cubicBezTo>
                <a:cubicBezTo>
                  <a:pt x="559703" y="896179"/>
                  <a:pt x="551593" y="902900"/>
                  <a:pt x="542696" y="902068"/>
                </a:cubicBezTo>
                <a:cubicBezTo>
                  <a:pt x="538247" y="901653"/>
                  <a:pt x="534342" y="899418"/>
                  <a:pt x="531653" y="896175"/>
                </a:cubicBezTo>
                <a:close/>
                <a:moveTo>
                  <a:pt x="471180" y="866961"/>
                </a:moveTo>
                <a:cubicBezTo>
                  <a:pt x="471873" y="859546"/>
                  <a:pt x="478221" y="855651"/>
                  <a:pt x="484153" y="856206"/>
                </a:cubicBezTo>
                <a:cubicBezTo>
                  <a:pt x="490085" y="856760"/>
                  <a:pt x="494118" y="861626"/>
                  <a:pt x="494908" y="869178"/>
                </a:cubicBezTo>
                <a:cubicBezTo>
                  <a:pt x="494216" y="876595"/>
                  <a:pt x="487868" y="880488"/>
                  <a:pt x="481936" y="879934"/>
                </a:cubicBezTo>
                <a:cubicBezTo>
                  <a:pt x="474520" y="879241"/>
                  <a:pt x="470626" y="872893"/>
                  <a:pt x="471180" y="866961"/>
                </a:cubicBezTo>
                <a:close/>
                <a:moveTo>
                  <a:pt x="177773" y="408372"/>
                </a:moveTo>
                <a:cubicBezTo>
                  <a:pt x="175097" y="405144"/>
                  <a:pt x="173653" y="400896"/>
                  <a:pt x="174073" y="396391"/>
                </a:cubicBezTo>
                <a:cubicBezTo>
                  <a:pt x="174915" y="387381"/>
                  <a:pt x="182902" y="380760"/>
                  <a:pt x="191910" y="381602"/>
                </a:cubicBezTo>
                <a:cubicBezTo>
                  <a:pt x="200920" y="382444"/>
                  <a:pt x="207542" y="390431"/>
                  <a:pt x="206699" y="399441"/>
                </a:cubicBezTo>
                <a:cubicBezTo>
                  <a:pt x="205857" y="408449"/>
                  <a:pt x="197872" y="415071"/>
                  <a:pt x="188861" y="414228"/>
                </a:cubicBezTo>
                <a:cubicBezTo>
                  <a:pt x="184357" y="413808"/>
                  <a:pt x="180450" y="411600"/>
                  <a:pt x="177773" y="408372"/>
                </a:cubicBezTo>
                <a:close/>
                <a:moveTo>
                  <a:pt x="355152" y="881924"/>
                </a:moveTo>
                <a:cubicBezTo>
                  <a:pt x="348952" y="874239"/>
                  <a:pt x="345775" y="864218"/>
                  <a:pt x="346745" y="853837"/>
                </a:cubicBezTo>
                <a:cubicBezTo>
                  <a:pt x="348824" y="831593"/>
                  <a:pt x="368144" y="816941"/>
                  <a:pt x="388907" y="818882"/>
                </a:cubicBezTo>
                <a:cubicBezTo>
                  <a:pt x="411151" y="820961"/>
                  <a:pt x="425802" y="840281"/>
                  <a:pt x="423862" y="861044"/>
                </a:cubicBezTo>
                <a:cubicBezTo>
                  <a:pt x="421922" y="881806"/>
                  <a:pt x="403945" y="898078"/>
                  <a:pt x="381700" y="895999"/>
                </a:cubicBezTo>
                <a:cubicBezTo>
                  <a:pt x="370577" y="894959"/>
                  <a:pt x="361353" y="889610"/>
                  <a:pt x="355152" y="881924"/>
                </a:cubicBezTo>
                <a:close/>
                <a:moveTo>
                  <a:pt x="19536" y="241140"/>
                </a:moveTo>
                <a:cubicBezTo>
                  <a:pt x="15891" y="236125"/>
                  <a:pt x="14626" y="229650"/>
                  <a:pt x="16733" y="223115"/>
                </a:cubicBezTo>
                <a:cubicBezTo>
                  <a:pt x="17148" y="218664"/>
                  <a:pt x="19047" y="214355"/>
                  <a:pt x="20808" y="211528"/>
                </a:cubicBezTo>
                <a:cubicBezTo>
                  <a:pt x="19601" y="208423"/>
                  <a:pt x="18396" y="205319"/>
                  <a:pt x="18673" y="202352"/>
                </a:cubicBezTo>
                <a:cubicBezTo>
                  <a:pt x="19504" y="193454"/>
                  <a:pt x="27612" y="186731"/>
                  <a:pt x="36510" y="187563"/>
                </a:cubicBezTo>
                <a:cubicBezTo>
                  <a:pt x="45408" y="188395"/>
                  <a:pt x="50786" y="194881"/>
                  <a:pt x="51438" y="203918"/>
                </a:cubicBezTo>
                <a:cubicBezTo>
                  <a:pt x="60059" y="207715"/>
                  <a:pt x="65159" y="217168"/>
                  <a:pt x="64189" y="227549"/>
                </a:cubicBezTo>
                <a:cubicBezTo>
                  <a:pt x="62803" y="242379"/>
                  <a:pt x="49969" y="251651"/>
                  <a:pt x="36621" y="250404"/>
                </a:cubicBezTo>
                <a:cubicBezTo>
                  <a:pt x="29206" y="249710"/>
                  <a:pt x="23181" y="246156"/>
                  <a:pt x="19536" y="241140"/>
                </a:cubicBezTo>
                <a:close/>
                <a:moveTo>
                  <a:pt x="308178" y="906333"/>
                </a:moveTo>
                <a:cubicBezTo>
                  <a:pt x="304481" y="901874"/>
                  <a:pt x="302406" y="896071"/>
                  <a:pt x="302960" y="890138"/>
                </a:cubicBezTo>
                <a:cubicBezTo>
                  <a:pt x="304069" y="878274"/>
                  <a:pt x="315420" y="868863"/>
                  <a:pt x="327283" y="869971"/>
                </a:cubicBezTo>
                <a:cubicBezTo>
                  <a:pt x="339148" y="871080"/>
                  <a:pt x="348559" y="882432"/>
                  <a:pt x="347450" y="894296"/>
                </a:cubicBezTo>
                <a:cubicBezTo>
                  <a:pt x="346342" y="906161"/>
                  <a:pt x="334990" y="915571"/>
                  <a:pt x="323126" y="914461"/>
                </a:cubicBezTo>
                <a:cubicBezTo>
                  <a:pt x="317194" y="913907"/>
                  <a:pt x="311875" y="910792"/>
                  <a:pt x="308178" y="906333"/>
                </a:cubicBezTo>
                <a:close/>
                <a:moveTo>
                  <a:pt x="219602" y="737612"/>
                </a:moveTo>
                <a:cubicBezTo>
                  <a:pt x="211535" y="727883"/>
                  <a:pt x="207117" y="715128"/>
                  <a:pt x="208364" y="701781"/>
                </a:cubicBezTo>
                <a:cubicBezTo>
                  <a:pt x="210166" y="682501"/>
                  <a:pt x="223416" y="668779"/>
                  <a:pt x="239078" y="661267"/>
                </a:cubicBezTo>
                <a:lnTo>
                  <a:pt x="235643" y="638815"/>
                </a:lnTo>
                <a:lnTo>
                  <a:pt x="228064" y="635637"/>
                </a:lnTo>
                <a:lnTo>
                  <a:pt x="226212" y="631221"/>
                </a:lnTo>
                <a:lnTo>
                  <a:pt x="220810" y="632632"/>
                </a:lnTo>
                <a:cubicBezTo>
                  <a:pt x="205980" y="631247"/>
                  <a:pt x="196708" y="618413"/>
                  <a:pt x="197955" y="605066"/>
                </a:cubicBezTo>
                <a:cubicBezTo>
                  <a:pt x="199064" y="593202"/>
                  <a:pt x="207448" y="583513"/>
                  <a:pt x="219451" y="583140"/>
                </a:cubicBezTo>
                <a:cubicBezTo>
                  <a:pt x="218246" y="580035"/>
                  <a:pt x="218662" y="575585"/>
                  <a:pt x="218939" y="572619"/>
                </a:cubicBezTo>
                <a:cubicBezTo>
                  <a:pt x="219978" y="561496"/>
                  <a:pt x="225768" y="551565"/>
                  <a:pt x="234079" y="544675"/>
                </a:cubicBezTo>
                <a:lnTo>
                  <a:pt x="240681" y="542559"/>
                </a:lnTo>
                <a:lnTo>
                  <a:pt x="230112" y="538261"/>
                </a:lnTo>
                <a:lnTo>
                  <a:pt x="228812" y="535064"/>
                </a:lnTo>
                <a:lnTo>
                  <a:pt x="222265" y="537026"/>
                </a:lnTo>
                <a:cubicBezTo>
                  <a:pt x="211883" y="536056"/>
                  <a:pt x="203401" y="530777"/>
                  <a:pt x="198162" y="522806"/>
                </a:cubicBezTo>
                <a:cubicBezTo>
                  <a:pt x="198162" y="522806"/>
                  <a:pt x="198162" y="522806"/>
                  <a:pt x="196679" y="522667"/>
                </a:cubicBezTo>
                <a:cubicBezTo>
                  <a:pt x="189264" y="521975"/>
                  <a:pt x="183470" y="519938"/>
                  <a:pt x="177954" y="514933"/>
                </a:cubicBezTo>
                <a:cubicBezTo>
                  <a:pt x="172535" y="524900"/>
                  <a:pt x="161461" y="531344"/>
                  <a:pt x="149597" y="530236"/>
                </a:cubicBezTo>
                <a:cubicBezTo>
                  <a:pt x="142181" y="529542"/>
                  <a:pt x="135415" y="525919"/>
                  <a:pt x="130692" y="520428"/>
                </a:cubicBezTo>
                <a:cubicBezTo>
                  <a:pt x="125969" y="514938"/>
                  <a:pt x="123290" y="507581"/>
                  <a:pt x="124053" y="499425"/>
                </a:cubicBezTo>
                <a:cubicBezTo>
                  <a:pt x="125439" y="484596"/>
                  <a:pt x="140033" y="472495"/>
                  <a:pt x="154724" y="475364"/>
                </a:cubicBezTo>
                <a:cubicBezTo>
                  <a:pt x="159174" y="475780"/>
                  <a:pt x="163484" y="477678"/>
                  <a:pt x="167795" y="479578"/>
                </a:cubicBezTo>
                <a:cubicBezTo>
                  <a:pt x="170248" y="469335"/>
                  <a:pt x="178356" y="462613"/>
                  <a:pt x="189152" y="459133"/>
                </a:cubicBezTo>
                <a:cubicBezTo>
                  <a:pt x="186463" y="455890"/>
                  <a:pt x="185258" y="452785"/>
                  <a:pt x="185674" y="448337"/>
                </a:cubicBezTo>
                <a:cubicBezTo>
                  <a:pt x="186505" y="439439"/>
                  <a:pt x="194613" y="432716"/>
                  <a:pt x="203511" y="433547"/>
                </a:cubicBezTo>
                <a:cubicBezTo>
                  <a:pt x="212409" y="434379"/>
                  <a:pt x="219132" y="442488"/>
                  <a:pt x="218301" y="451386"/>
                </a:cubicBezTo>
                <a:cubicBezTo>
                  <a:pt x="218023" y="454353"/>
                  <a:pt x="216124" y="458662"/>
                  <a:pt x="212881" y="461351"/>
                </a:cubicBezTo>
                <a:cubicBezTo>
                  <a:pt x="217192" y="463250"/>
                  <a:pt x="220020" y="465010"/>
                  <a:pt x="222708" y="468253"/>
                </a:cubicBezTo>
                <a:cubicBezTo>
                  <a:pt x="225674" y="468530"/>
                  <a:pt x="227156" y="468668"/>
                  <a:pt x="228640" y="468807"/>
                </a:cubicBezTo>
                <a:cubicBezTo>
                  <a:pt x="238280" y="469708"/>
                  <a:pt x="246460" y="474212"/>
                  <a:pt x="252006" y="480901"/>
                </a:cubicBezTo>
                <a:lnTo>
                  <a:pt x="258355" y="502082"/>
                </a:lnTo>
                <a:lnTo>
                  <a:pt x="263998" y="504376"/>
                </a:lnTo>
                <a:cubicBezTo>
                  <a:pt x="268280" y="508658"/>
                  <a:pt x="270887" y="514616"/>
                  <a:pt x="270887" y="521319"/>
                </a:cubicBezTo>
                <a:lnTo>
                  <a:pt x="265161" y="535400"/>
                </a:lnTo>
                <a:lnTo>
                  <a:pt x="292339" y="549558"/>
                </a:lnTo>
                <a:cubicBezTo>
                  <a:pt x="299247" y="557684"/>
                  <a:pt x="303097" y="568516"/>
                  <a:pt x="301988" y="580380"/>
                </a:cubicBezTo>
                <a:cubicBezTo>
                  <a:pt x="301572" y="584830"/>
                  <a:pt x="299673" y="589140"/>
                  <a:pt x="297775" y="593451"/>
                </a:cubicBezTo>
                <a:cubicBezTo>
                  <a:pt x="319603" y="599977"/>
                  <a:pt x="334116" y="620782"/>
                  <a:pt x="331898" y="644510"/>
                </a:cubicBezTo>
                <a:cubicBezTo>
                  <a:pt x="331760" y="645993"/>
                  <a:pt x="331483" y="648959"/>
                  <a:pt x="331344" y="650443"/>
                </a:cubicBezTo>
                <a:cubicBezTo>
                  <a:pt x="335931" y="649374"/>
                  <a:pt x="338897" y="649651"/>
                  <a:pt x="343347" y="650067"/>
                </a:cubicBezTo>
                <a:cubicBezTo>
                  <a:pt x="347795" y="650483"/>
                  <a:pt x="352245" y="650899"/>
                  <a:pt x="356555" y="652799"/>
                </a:cubicBezTo>
                <a:cubicBezTo>
                  <a:pt x="366146" y="646214"/>
                  <a:pt x="378426" y="642874"/>
                  <a:pt x="390290" y="643983"/>
                </a:cubicBezTo>
                <a:lnTo>
                  <a:pt x="395566" y="646229"/>
                </a:lnTo>
                <a:lnTo>
                  <a:pt x="404941" y="641968"/>
                </a:lnTo>
                <a:cubicBezTo>
                  <a:pt x="415366" y="641968"/>
                  <a:pt x="422814" y="649415"/>
                  <a:pt x="422814" y="659842"/>
                </a:cubicBezTo>
                <a:lnTo>
                  <a:pt x="422678" y="660189"/>
                </a:lnTo>
                <a:lnTo>
                  <a:pt x="437386" y="684288"/>
                </a:lnTo>
                <a:cubicBezTo>
                  <a:pt x="440629" y="681599"/>
                  <a:pt x="445218" y="680531"/>
                  <a:pt x="451150" y="681085"/>
                </a:cubicBezTo>
                <a:cubicBezTo>
                  <a:pt x="464496" y="682332"/>
                  <a:pt x="473909" y="693685"/>
                  <a:pt x="472661" y="707031"/>
                </a:cubicBezTo>
                <a:cubicBezTo>
                  <a:pt x="471413" y="720379"/>
                  <a:pt x="460062" y="729789"/>
                  <a:pt x="446715" y="728542"/>
                </a:cubicBezTo>
                <a:cubicBezTo>
                  <a:pt x="440783" y="727988"/>
                  <a:pt x="436472" y="726090"/>
                  <a:pt x="433644" y="724328"/>
                </a:cubicBezTo>
                <a:cubicBezTo>
                  <a:pt x="426188" y="740088"/>
                  <a:pt x="411733" y="750705"/>
                  <a:pt x="393521" y="753491"/>
                </a:cubicBezTo>
                <a:cubicBezTo>
                  <a:pt x="387963" y="764939"/>
                  <a:pt x="376750" y="772867"/>
                  <a:pt x="364609" y="774725"/>
                </a:cubicBezTo>
                <a:cubicBezTo>
                  <a:pt x="367298" y="777968"/>
                  <a:pt x="368365" y="782556"/>
                  <a:pt x="367949" y="787004"/>
                </a:cubicBezTo>
                <a:cubicBezTo>
                  <a:pt x="366978" y="797386"/>
                  <a:pt x="357388" y="803969"/>
                  <a:pt x="348489" y="803137"/>
                </a:cubicBezTo>
                <a:lnTo>
                  <a:pt x="346325" y="801945"/>
                </a:lnTo>
                <a:lnTo>
                  <a:pt x="330466" y="808789"/>
                </a:lnTo>
                <a:cubicBezTo>
                  <a:pt x="317062" y="808789"/>
                  <a:pt x="306635" y="796873"/>
                  <a:pt x="305146" y="783467"/>
                </a:cubicBezTo>
                <a:lnTo>
                  <a:pt x="311720" y="768235"/>
                </a:lnTo>
                <a:lnTo>
                  <a:pt x="304302" y="765722"/>
                </a:lnTo>
                <a:cubicBezTo>
                  <a:pt x="296712" y="760899"/>
                  <a:pt x="290222" y="754309"/>
                  <a:pt x="284982" y="746339"/>
                </a:cubicBezTo>
                <a:cubicBezTo>
                  <a:pt x="275391" y="752924"/>
                  <a:pt x="264595" y="756402"/>
                  <a:pt x="252731" y="755294"/>
                </a:cubicBezTo>
                <a:cubicBezTo>
                  <a:pt x="239384" y="754046"/>
                  <a:pt x="227669" y="747342"/>
                  <a:pt x="219602" y="737612"/>
                </a:cubicBezTo>
                <a:close/>
                <a:moveTo>
                  <a:pt x="172050" y="744201"/>
                </a:moveTo>
                <a:cubicBezTo>
                  <a:pt x="169192" y="740755"/>
                  <a:pt x="167755" y="736133"/>
                  <a:pt x="168240" y="730942"/>
                </a:cubicBezTo>
                <a:cubicBezTo>
                  <a:pt x="169210" y="720562"/>
                  <a:pt x="177317" y="713839"/>
                  <a:pt x="187699" y="714808"/>
                </a:cubicBezTo>
                <a:cubicBezTo>
                  <a:pt x="198079" y="715778"/>
                  <a:pt x="204802" y="723887"/>
                  <a:pt x="203832" y="734268"/>
                </a:cubicBezTo>
                <a:cubicBezTo>
                  <a:pt x="202861" y="744649"/>
                  <a:pt x="194753" y="751371"/>
                  <a:pt x="184373" y="750401"/>
                </a:cubicBezTo>
                <a:cubicBezTo>
                  <a:pt x="179182" y="749916"/>
                  <a:pt x="174906" y="747647"/>
                  <a:pt x="172050" y="744201"/>
                </a:cubicBezTo>
                <a:close/>
                <a:moveTo>
                  <a:pt x="66829" y="588345"/>
                </a:moveTo>
                <a:cubicBezTo>
                  <a:pt x="66829" y="582387"/>
                  <a:pt x="71297" y="577920"/>
                  <a:pt x="77255" y="577920"/>
                </a:cubicBezTo>
                <a:cubicBezTo>
                  <a:pt x="83213" y="577920"/>
                  <a:pt x="87682" y="582387"/>
                  <a:pt x="87682" y="588345"/>
                </a:cubicBezTo>
                <a:cubicBezTo>
                  <a:pt x="87682" y="594303"/>
                  <a:pt x="83213" y="598772"/>
                  <a:pt x="77255" y="598772"/>
                </a:cubicBezTo>
                <a:cubicBezTo>
                  <a:pt x="71297" y="598772"/>
                  <a:pt x="66829" y="594303"/>
                  <a:pt x="66829" y="588345"/>
                </a:cubicBezTo>
                <a:close/>
                <a:moveTo>
                  <a:pt x="112393" y="678226"/>
                </a:moveTo>
                <a:cubicBezTo>
                  <a:pt x="107872" y="672568"/>
                  <a:pt x="105565" y="665247"/>
                  <a:pt x="106257" y="657831"/>
                </a:cubicBezTo>
                <a:lnTo>
                  <a:pt x="107498" y="655440"/>
                </a:lnTo>
                <a:lnTo>
                  <a:pt x="99597" y="636010"/>
                </a:lnTo>
                <a:cubicBezTo>
                  <a:pt x="99597" y="609200"/>
                  <a:pt x="120450" y="588347"/>
                  <a:pt x="147261" y="588347"/>
                </a:cubicBezTo>
                <a:cubicBezTo>
                  <a:pt x="174072" y="588346"/>
                  <a:pt x="194924" y="609199"/>
                  <a:pt x="194924" y="636010"/>
                </a:cubicBezTo>
                <a:cubicBezTo>
                  <a:pt x="194925" y="656118"/>
                  <a:pt x="183195" y="672875"/>
                  <a:pt x="166019" y="679996"/>
                </a:cubicBezTo>
                <a:lnTo>
                  <a:pt x="147935" y="683542"/>
                </a:lnTo>
                <a:lnTo>
                  <a:pt x="131801" y="688641"/>
                </a:lnTo>
                <a:cubicBezTo>
                  <a:pt x="123645" y="687879"/>
                  <a:pt x="116912" y="683884"/>
                  <a:pt x="112393" y="678226"/>
                </a:cubicBezTo>
                <a:close/>
                <a:moveTo>
                  <a:pt x="177374" y="885319"/>
                </a:moveTo>
                <a:cubicBezTo>
                  <a:pt x="172652" y="879830"/>
                  <a:pt x="169974" y="872474"/>
                  <a:pt x="170736" y="864318"/>
                </a:cubicBezTo>
                <a:cubicBezTo>
                  <a:pt x="171567" y="855419"/>
                  <a:pt x="175088" y="849765"/>
                  <a:pt x="181574" y="844386"/>
                </a:cubicBezTo>
                <a:cubicBezTo>
                  <a:pt x="181574" y="844386"/>
                  <a:pt x="181713" y="842903"/>
                  <a:pt x="181713" y="842903"/>
                </a:cubicBezTo>
                <a:cubicBezTo>
                  <a:pt x="183237" y="826590"/>
                  <a:pt x="197970" y="813008"/>
                  <a:pt x="215766" y="814671"/>
                </a:cubicBezTo>
                <a:cubicBezTo>
                  <a:pt x="220215" y="815086"/>
                  <a:pt x="223182" y="815363"/>
                  <a:pt x="226009" y="817123"/>
                </a:cubicBezTo>
                <a:cubicBezTo>
                  <a:pt x="228365" y="791913"/>
                  <a:pt x="251068" y="773091"/>
                  <a:pt x="274657" y="776790"/>
                </a:cubicBezTo>
                <a:cubicBezTo>
                  <a:pt x="298386" y="779008"/>
                  <a:pt x="317346" y="800228"/>
                  <a:pt x="314990" y="825438"/>
                </a:cubicBezTo>
                <a:cubicBezTo>
                  <a:pt x="312773" y="849167"/>
                  <a:pt x="291553" y="868127"/>
                  <a:pt x="266342" y="865771"/>
                </a:cubicBezTo>
                <a:cubicBezTo>
                  <a:pt x="257444" y="864940"/>
                  <a:pt x="250305" y="861281"/>
                  <a:pt x="243307" y="856140"/>
                </a:cubicBezTo>
                <a:cubicBezTo>
                  <a:pt x="239648" y="863277"/>
                  <a:pt x="234505" y="870276"/>
                  <a:pt x="226675" y="874032"/>
                </a:cubicBezTo>
                <a:cubicBezTo>
                  <a:pt x="222462" y="887103"/>
                  <a:pt x="209627" y="896374"/>
                  <a:pt x="196280" y="895127"/>
                </a:cubicBezTo>
                <a:cubicBezTo>
                  <a:pt x="188864" y="894434"/>
                  <a:pt x="182097" y="890810"/>
                  <a:pt x="177374" y="885319"/>
                </a:cubicBezTo>
                <a:close/>
                <a:moveTo>
                  <a:pt x="62662" y="666101"/>
                </a:moveTo>
                <a:cubicBezTo>
                  <a:pt x="59823" y="662469"/>
                  <a:pt x="58385" y="657847"/>
                  <a:pt x="58800" y="653398"/>
                </a:cubicBezTo>
                <a:cubicBezTo>
                  <a:pt x="59770" y="643018"/>
                  <a:pt x="69362" y="636433"/>
                  <a:pt x="78259" y="637264"/>
                </a:cubicBezTo>
                <a:cubicBezTo>
                  <a:pt x="88640" y="638235"/>
                  <a:pt x="95362" y="646343"/>
                  <a:pt x="94392" y="656724"/>
                </a:cubicBezTo>
                <a:cubicBezTo>
                  <a:pt x="93422" y="667105"/>
                  <a:pt x="83831" y="673689"/>
                  <a:pt x="74934" y="672857"/>
                </a:cubicBezTo>
                <a:cubicBezTo>
                  <a:pt x="69743" y="672373"/>
                  <a:pt x="65501" y="669732"/>
                  <a:pt x="62662" y="666101"/>
                </a:cubicBezTo>
                <a:close/>
                <a:moveTo>
                  <a:pt x="20197" y="748335"/>
                </a:moveTo>
                <a:cubicBezTo>
                  <a:pt x="15996" y="743268"/>
                  <a:pt x="13619" y="736689"/>
                  <a:pt x="14243" y="730016"/>
                </a:cubicBezTo>
                <a:cubicBezTo>
                  <a:pt x="15490" y="716667"/>
                  <a:pt x="28463" y="705912"/>
                  <a:pt x="41809" y="707160"/>
                </a:cubicBezTo>
                <a:cubicBezTo>
                  <a:pt x="55157" y="708407"/>
                  <a:pt x="65912" y="721380"/>
                  <a:pt x="64665" y="734728"/>
                </a:cubicBezTo>
                <a:cubicBezTo>
                  <a:pt x="63417" y="748073"/>
                  <a:pt x="50583" y="757347"/>
                  <a:pt x="37097" y="757581"/>
                </a:cubicBezTo>
                <a:cubicBezTo>
                  <a:pt x="30424" y="756958"/>
                  <a:pt x="24398" y="753402"/>
                  <a:pt x="20197" y="748335"/>
                </a:cubicBezTo>
                <a:close/>
                <a:moveTo>
                  <a:pt x="9944" y="879966"/>
                </a:moveTo>
                <a:cubicBezTo>
                  <a:pt x="2889" y="871456"/>
                  <a:pt x="-920" y="860255"/>
                  <a:pt x="190" y="848379"/>
                </a:cubicBezTo>
                <a:cubicBezTo>
                  <a:pt x="2409" y="824626"/>
                  <a:pt x="23464" y="807169"/>
                  <a:pt x="47215" y="809389"/>
                </a:cubicBezTo>
                <a:cubicBezTo>
                  <a:pt x="70969" y="811609"/>
                  <a:pt x="88425" y="832664"/>
                  <a:pt x="86205" y="856417"/>
                </a:cubicBezTo>
                <a:cubicBezTo>
                  <a:pt x="83985" y="880169"/>
                  <a:pt x="62931" y="897625"/>
                  <a:pt x="39177" y="895405"/>
                </a:cubicBezTo>
                <a:cubicBezTo>
                  <a:pt x="27302" y="894295"/>
                  <a:pt x="17000" y="888477"/>
                  <a:pt x="9944" y="879966"/>
                </a:cubicBezTo>
                <a:close/>
              </a:path>
            </a:pathLst>
          </a:custGeom>
          <a:solidFill>
            <a:schemeClr val="accent1"/>
          </a:solidFill>
          <a:ln w="9525" cap="flat">
            <a:noFill/>
            <a:prstDash val="solid"/>
            <a:miter/>
          </a:ln>
        </p:spPr>
        <p:txBody>
          <a:bodyPr wrap="square" rtlCol="0" anchor="ctr">
            <a:noAutofit/>
          </a:bodyPr>
          <a:lstStyle/>
          <a:p>
            <a:endParaRPr lang="en-US" dirty="0"/>
          </a:p>
        </p:txBody>
      </p:sp>
      <p:pic>
        <p:nvPicPr>
          <p:cNvPr id="133" name="Picture 132">
            <a:extLst>
              <a:ext uri="{FF2B5EF4-FFF2-40B4-BE49-F238E27FC236}">
                <a16:creationId xmlns:a16="http://schemas.microsoft.com/office/drawing/2014/main" id="{3258359C-3D89-CDD0-E863-5D00E693F697}"/>
              </a:ext>
            </a:extLst>
          </p:cNvPr>
          <p:cNvPicPr>
            <a:picLocks noChangeAspect="1"/>
          </p:cNvPicPr>
          <p:nvPr/>
        </p:nvPicPr>
        <p:blipFill>
          <a:blip r:embed="rId4"/>
          <a:stretch>
            <a:fillRect/>
          </a:stretch>
        </p:blipFill>
        <p:spPr>
          <a:xfrm>
            <a:off x="223142" y="164466"/>
            <a:ext cx="1013044" cy="1013044"/>
          </a:xfrm>
          <a:prstGeom prst="rect">
            <a:avLst/>
          </a:prstGeom>
        </p:spPr>
      </p:pic>
      <p:sp>
        <p:nvSpPr>
          <p:cNvPr id="137" name="Rectangle: Rounded Corners 136">
            <a:extLst>
              <a:ext uri="{FF2B5EF4-FFF2-40B4-BE49-F238E27FC236}">
                <a16:creationId xmlns:a16="http://schemas.microsoft.com/office/drawing/2014/main" id="{2762B3AB-FEE5-7F17-1FF2-145A5B25BB75}"/>
              </a:ext>
            </a:extLst>
          </p:cNvPr>
          <p:cNvSpPr/>
          <p:nvPr/>
        </p:nvSpPr>
        <p:spPr>
          <a:xfrm>
            <a:off x="223142" y="1733781"/>
            <a:ext cx="4883594" cy="3724285"/>
          </a:xfrm>
          <a:prstGeom prst="round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90170" algn="just">
              <a:lnSpc>
                <a:spcPct val="105000"/>
              </a:lnSpc>
              <a:spcAft>
                <a:spcPts val="800"/>
              </a:spcAft>
            </a:pPr>
            <a:r>
              <a:rPr lang="en-IN" sz="4400" b="1" dirty="0">
                <a:solidFill>
                  <a:srgbClr val="002060"/>
                </a:solidFill>
                <a:effectLst/>
                <a:latin typeface="Sitka Subheading" pitchFamily="2" charset="0"/>
                <a:ea typeface="Vanilla Extract"/>
                <a:cs typeface="Calibri" panose="020F0502020204030204" pitchFamily="34" charset="0"/>
              </a:rPr>
              <a:t>H</a:t>
            </a:r>
            <a:r>
              <a:rPr lang="en-IN" sz="2800" b="1" dirty="0">
                <a:solidFill>
                  <a:srgbClr val="002060"/>
                </a:solidFill>
                <a:effectLst/>
                <a:latin typeface="Sitka Subheading" pitchFamily="2" charset="0"/>
                <a:ea typeface="Vanilla Extract"/>
                <a:cs typeface="Calibri" panose="020F0502020204030204" pitchFamily="34" charset="0"/>
              </a:rPr>
              <a:t>OSPITAL</a:t>
            </a:r>
            <a:r>
              <a:rPr lang="en-IN" sz="2400" b="1" dirty="0">
                <a:solidFill>
                  <a:srgbClr val="002060"/>
                </a:solidFill>
                <a:effectLst/>
                <a:latin typeface="Sitka Subheading" pitchFamily="2" charset="0"/>
                <a:ea typeface="Vanilla Extract"/>
                <a:cs typeface="Calibri" panose="020F0502020204030204" pitchFamily="34" charset="0"/>
              </a:rPr>
              <a:t>  	 	</a:t>
            </a:r>
            <a:r>
              <a:rPr lang="en-IN" sz="4000" b="1" dirty="0">
                <a:solidFill>
                  <a:srgbClr val="002060"/>
                </a:solidFill>
                <a:effectLst/>
                <a:latin typeface="Sitka Subheading" pitchFamily="2" charset="0"/>
                <a:ea typeface="Vanilla Extract"/>
                <a:cs typeface="Calibri" panose="020F0502020204030204" pitchFamily="34" charset="0"/>
              </a:rPr>
              <a:t>D</a:t>
            </a:r>
            <a:r>
              <a:rPr lang="en-IN" sz="2400" b="1" dirty="0">
                <a:solidFill>
                  <a:srgbClr val="002060"/>
                </a:solidFill>
                <a:effectLst/>
                <a:latin typeface="Sitka Subheading" pitchFamily="2" charset="0"/>
                <a:ea typeface="Vanilla Extract"/>
                <a:cs typeface="Calibri" panose="020F0502020204030204" pitchFamily="34" charset="0"/>
              </a:rPr>
              <a:t>ATABASE</a:t>
            </a:r>
          </a:p>
          <a:p>
            <a:pPr marL="90170" algn="just">
              <a:lnSpc>
                <a:spcPct val="105000"/>
              </a:lnSpc>
              <a:spcAft>
                <a:spcPts val="800"/>
              </a:spcAft>
            </a:pPr>
            <a:r>
              <a:rPr lang="en-IN" sz="2400" b="1" dirty="0">
                <a:solidFill>
                  <a:srgbClr val="002060"/>
                </a:solidFill>
                <a:latin typeface="Sitka Subheading" pitchFamily="2" charset="0"/>
                <a:ea typeface="Times New Roman" panose="02020603050405020304" pitchFamily="18" charset="0"/>
                <a:cs typeface="Calibri" panose="020F0502020204030204" pitchFamily="34" charset="0"/>
              </a:rPr>
              <a:t>	      </a:t>
            </a:r>
            <a:r>
              <a:rPr lang="en-IN" sz="4000" b="1" dirty="0">
                <a:solidFill>
                  <a:srgbClr val="002060"/>
                </a:solidFill>
                <a:latin typeface="Sitka Subheading" pitchFamily="2" charset="0"/>
                <a:ea typeface="Times New Roman" panose="02020603050405020304" pitchFamily="18" charset="0"/>
                <a:cs typeface="Calibri" panose="020F0502020204030204" pitchFamily="34" charset="0"/>
              </a:rPr>
              <a:t>M</a:t>
            </a:r>
            <a:r>
              <a:rPr lang="en-IN" sz="2400" b="1" dirty="0">
                <a:solidFill>
                  <a:srgbClr val="002060"/>
                </a:solidFill>
                <a:latin typeface="Sitka Subheading" pitchFamily="2" charset="0"/>
                <a:ea typeface="Times New Roman" panose="02020603050405020304" pitchFamily="18" charset="0"/>
                <a:cs typeface="Calibri" panose="020F0502020204030204" pitchFamily="34" charset="0"/>
              </a:rPr>
              <a:t>ANAGEMENT</a:t>
            </a:r>
          </a:p>
          <a:p>
            <a:pPr marL="90170" algn="just">
              <a:lnSpc>
                <a:spcPct val="105000"/>
              </a:lnSpc>
              <a:spcAft>
                <a:spcPts val="800"/>
              </a:spcAft>
            </a:pPr>
            <a:r>
              <a:rPr lang="en-IN" sz="2400" b="1" dirty="0">
                <a:solidFill>
                  <a:srgbClr val="002060"/>
                </a:solidFill>
                <a:effectLst/>
                <a:latin typeface="Sitka Subheading" pitchFamily="2" charset="0"/>
                <a:ea typeface="Times New Roman" panose="02020603050405020304" pitchFamily="18" charset="0"/>
                <a:cs typeface="Calibri" panose="020F0502020204030204" pitchFamily="34" charset="0"/>
              </a:rPr>
              <a:t>		</a:t>
            </a:r>
            <a:r>
              <a:rPr lang="en-IN" sz="2400" b="1" dirty="0">
                <a:solidFill>
                  <a:srgbClr val="002060"/>
                </a:solidFill>
                <a:latin typeface="Sitka Subheading" pitchFamily="2" charset="0"/>
                <a:ea typeface="Times New Roman" panose="02020603050405020304" pitchFamily="18" charset="0"/>
                <a:cs typeface="Calibri" panose="020F0502020204030204" pitchFamily="34" charset="0"/>
              </a:rPr>
              <a:t>             </a:t>
            </a:r>
            <a:r>
              <a:rPr lang="en-IN" sz="4400" b="1" dirty="0">
                <a:solidFill>
                  <a:srgbClr val="002060"/>
                </a:solidFill>
                <a:latin typeface="Sitka Subheading" pitchFamily="2" charset="0"/>
                <a:ea typeface="Times New Roman" panose="02020603050405020304" pitchFamily="18" charset="0"/>
                <a:cs typeface="Calibri" panose="020F0502020204030204" pitchFamily="34" charset="0"/>
              </a:rPr>
              <a:t>S</a:t>
            </a:r>
            <a:r>
              <a:rPr lang="en-IN" sz="2400" b="1" dirty="0">
                <a:solidFill>
                  <a:srgbClr val="002060"/>
                </a:solidFill>
                <a:latin typeface="Sitka Subheading" pitchFamily="2" charset="0"/>
                <a:ea typeface="Times New Roman" panose="02020603050405020304" pitchFamily="18" charset="0"/>
                <a:cs typeface="Calibri" panose="020F0502020204030204" pitchFamily="34" charset="0"/>
              </a:rPr>
              <a:t>YSTEM	</a:t>
            </a:r>
            <a:endParaRPr lang="en-IN" sz="1100" dirty="0">
              <a:effectLst/>
              <a:ea typeface="Times New Roman" panose="02020603050405020304" pitchFamily="18" charset="0"/>
              <a:cs typeface="Gautami" panose="020B0502040204020203" pitchFamily="34" charset="0"/>
            </a:endParaRPr>
          </a:p>
        </p:txBody>
      </p:sp>
    </p:spTree>
    <p:extLst>
      <p:ext uri="{BB962C8B-B14F-4D97-AF65-F5344CB8AC3E}">
        <p14:creationId xmlns:p14="http://schemas.microsoft.com/office/powerpoint/2010/main" val="3888218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290430-8842-C526-A82C-928C2CE67448}"/>
              </a:ext>
            </a:extLst>
          </p:cNvPr>
          <p:cNvSpPr txBox="1"/>
          <p:nvPr/>
        </p:nvSpPr>
        <p:spPr>
          <a:xfrm>
            <a:off x="1016000" y="1014493"/>
            <a:ext cx="10789920" cy="5087290"/>
          </a:xfrm>
          <a:prstGeom prst="rect">
            <a:avLst/>
          </a:prstGeom>
          <a:noFill/>
        </p:spPr>
        <p:txBody>
          <a:bodyPr wrap="square" rtlCol="0">
            <a:spAutoFit/>
          </a:bodyPr>
          <a:lstStyle/>
          <a:p>
            <a:r>
              <a:rPr lang="en-IN" b="1" dirty="0">
                <a:solidFill>
                  <a:schemeClr val="accent2">
                    <a:lumMod val="75000"/>
                  </a:schemeClr>
                </a:solidFill>
                <a:effectLst/>
                <a:latin typeface="Lato" panose="020F0502020204030203" pitchFamily="34" charset="0"/>
                <a:ea typeface="Times New Roman" panose="02020603050405020304" pitchFamily="18" charset="0"/>
                <a:cs typeface="Gautami" panose="020B0502040204020203" pitchFamily="34" charset="0"/>
              </a:rPr>
              <a:t>AFTER 1</a:t>
            </a:r>
            <a:r>
              <a:rPr lang="en-IN" b="1" baseline="30000" dirty="0">
                <a:solidFill>
                  <a:schemeClr val="accent2">
                    <a:lumMod val="75000"/>
                  </a:schemeClr>
                </a:solidFill>
                <a:effectLst/>
                <a:latin typeface="Lato" panose="020F0502020204030203" pitchFamily="34" charset="0"/>
                <a:ea typeface="Times New Roman" panose="02020603050405020304" pitchFamily="18" charset="0"/>
                <a:cs typeface="Gautami" panose="020B0502040204020203" pitchFamily="34" charset="0"/>
              </a:rPr>
              <a:t>st</a:t>
            </a:r>
            <a:r>
              <a:rPr lang="en-IN" b="1" dirty="0">
                <a:solidFill>
                  <a:schemeClr val="accent2">
                    <a:lumMod val="75000"/>
                  </a:schemeClr>
                </a:solidFill>
                <a:effectLst/>
                <a:latin typeface="Lato" panose="020F0502020204030203" pitchFamily="34" charset="0"/>
                <a:ea typeface="Times New Roman" panose="02020603050405020304" pitchFamily="18" charset="0"/>
                <a:cs typeface="Gautami" panose="020B0502040204020203" pitchFamily="34" charset="0"/>
              </a:rPr>
              <a:t> NF:</a:t>
            </a:r>
            <a:endParaRPr lang="en-IN" sz="1050" dirty="0">
              <a:solidFill>
                <a:schemeClr val="accent2">
                  <a:lumMod val="75000"/>
                </a:schemeClr>
              </a:solidFill>
              <a:effectLst/>
              <a:latin typeface="Calibri" panose="020F0502020204030204" pitchFamily="34" charset="0"/>
              <a:ea typeface="Times New Roman" panose="02020603050405020304" pitchFamily="18" charset="0"/>
              <a:cs typeface="Gautami" panose="020B0502040204020203" pitchFamily="34" charset="0"/>
            </a:endParaRPr>
          </a:p>
          <a:p>
            <a:endParaRPr lang="en-IN" dirty="0"/>
          </a:p>
          <a:p>
            <a:r>
              <a:rPr lang="en-IN" dirty="0"/>
              <a:t>Ex:</a:t>
            </a:r>
          </a:p>
          <a:p>
            <a:endParaRPr lang="en-IN" sz="1600" dirty="0"/>
          </a:p>
          <a:p>
            <a:r>
              <a:rPr lang="en-IN" sz="1400" i="1" dirty="0">
                <a:solidFill>
                  <a:schemeClr val="accent1">
                    <a:lumMod val="50000"/>
                  </a:schemeClr>
                </a:solidFill>
                <a:latin typeface="Lato" panose="020F0502020204030203" pitchFamily="34" charset="0"/>
              </a:rPr>
              <a:t>PATIENT</a:t>
            </a:r>
            <a:r>
              <a:rPr lang="en-IN" sz="1600" dirty="0"/>
              <a:t>:</a:t>
            </a:r>
          </a:p>
          <a:p>
            <a:endParaRPr lang="en-IN" u="sng" dirty="0"/>
          </a:p>
          <a:p>
            <a:pPr algn="just">
              <a:lnSpc>
                <a:spcPct val="105000"/>
              </a:lnSpc>
              <a:spcAft>
                <a:spcPts val="800"/>
              </a:spcAft>
            </a:pPr>
            <a:r>
              <a:rPr lang="en-US" sz="1100" b="1" dirty="0">
                <a:effectLst/>
                <a:latin typeface="Lato" panose="020F0502020204030203" pitchFamily="34" charset="0"/>
                <a:ea typeface="Times New Roman" panose="02020603050405020304" pitchFamily="18" charset="0"/>
                <a:cs typeface="Gautami" panose="020B0502040204020203" pitchFamily="34" charset="0"/>
              </a:rPr>
              <a:t>INSERT INTO PATIENT VALUES( 21001 , 'M' ,'O+' , 'SPRUSE STREET ' , '79B' , 523001, '06-FEB-1998' , 23 , 5.8 , 60 , 101 , 'SHARMA' , 401);</a:t>
            </a:r>
          </a:p>
          <a:p>
            <a:pPr algn="just">
              <a:lnSpc>
                <a:spcPct val="105000"/>
              </a:lnSpc>
              <a:spcAft>
                <a:spcPts val="800"/>
              </a:spcAft>
            </a:pPr>
            <a:endParaRPr lang="en-US" sz="1100" dirty="0">
              <a:latin typeface="Lato" panose="020F0502020204030203"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US" sz="1400" i="1" dirty="0">
                <a:solidFill>
                  <a:schemeClr val="accent1">
                    <a:lumMod val="50000"/>
                  </a:schemeClr>
                </a:solidFill>
                <a:effectLst/>
                <a:latin typeface="Lato" panose="020F0502020204030203" pitchFamily="34" charset="0"/>
                <a:ea typeface="Times New Roman" panose="02020603050405020304" pitchFamily="18" charset="0"/>
                <a:cs typeface="Gautami" panose="020B0502040204020203" pitchFamily="34" charset="0"/>
              </a:rPr>
              <a:t>PAT_PHONE_NO:</a:t>
            </a:r>
          </a:p>
          <a:p>
            <a:pPr algn="just">
              <a:lnSpc>
                <a:spcPct val="105000"/>
              </a:lnSpc>
              <a:spcAft>
                <a:spcPts val="800"/>
              </a:spcAft>
            </a:pPr>
            <a:r>
              <a:rPr lang="en-US" sz="1100" b="1" dirty="0">
                <a:effectLst/>
                <a:latin typeface="Lato" panose="020F0502020204030203" pitchFamily="34" charset="0"/>
                <a:ea typeface="Times New Roman" panose="02020603050405020304" pitchFamily="18" charset="0"/>
                <a:cs typeface="Gautami" panose="020B0502040204020203" pitchFamily="34" charset="0"/>
              </a:rPr>
              <a:t>INSERT INTO PAT_PHONE_NO VALUES(21001 , 9889898999);</a:t>
            </a:r>
          </a:p>
          <a:p>
            <a:pPr algn="just">
              <a:lnSpc>
                <a:spcPct val="105000"/>
              </a:lnSpc>
              <a:spcAft>
                <a:spcPts val="800"/>
              </a:spcAft>
            </a:pPr>
            <a:r>
              <a:rPr lang="en-US" sz="1100" b="1" dirty="0">
                <a:effectLst/>
                <a:latin typeface="Lato" panose="020F0502020204030203" pitchFamily="34" charset="0"/>
                <a:ea typeface="Times New Roman" panose="02020603050405020304" pitchFamily="18" charset="0"/>
                <a:cs typeface="Gautami" panose="020B0502040204020203" pitchFamily="34" charset="0"/>
              </a:rPr>
              <a:t>INSERT INTO PAT_PHONE_NO VALUES(21001 , 9889342342 );</a:t>
            </a:r>
            <a:endParaRPr lang="en-US" sz="1100" b="1" dirty="0">
              <a:latin typeface="Lato" panose="020F0502020204030203"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US" sz="1100" b="1" dirty="0">
                <a:effectLst/>
                <a:latin typeface="Lato" panose="020F0502020204030203" pitchFamily="34" charset="0"/>
                <a:ea typeface="Times New Roman" panose="02020603050405020304" pitchFamily="18" charset="0"/>
                <a:cs typeface="Gautami" panose="020B0502040204020203" pitchFamily="34" charset="0"/>
              </a:rPr>
              <a:t>INSERT INTO PAT_PHONE_NO VALUES(21001 , 9239342342 );</a:t>
            </a:r>
            <a:endParaRPr lang="en-IN" sz="1100" b="1" dirty="0">
              <a:effectLst/>
              <a:latin typeface="Lato" panose="020F0502020204030203" pitchFamily="34" charset="0"/>
              <a:ea typeface="Times New Roman" panose="02020603050405020304" pitchFamily="18" charset="0"/>
              <a:cs typeface="Gautami" panose="020B0502040204020203" pitchFamily="34" charset="0"/>
            </a:endParaRPr>
          </a:p>
          <a:p>
            <a:pPr algn="just">
              <a:lnSpc>
                <a:spcPct val="105000"/>
              </a:lnSpc>
              <a:spcAft>
                <a:spcPts val="800"/>
              </a:spcAft>
            </a:pPr>
            <a:endParaRPr lang="en-IN" sz="2800" dirty="0">
              <a:latin typeface="Lato" panose="020F0502020204030203"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2800" dirty="0">
                <a:solidFill>
                  <a:srgbClr val="FF0000"/>
                </a:solidFill>
                <a:latin typeface="Lato" panose="020F0502020204030203" pitchFamily="34" charset="0"/>
                <a:ea typeface="Times New Roman" panose="02020603050405020304" pitchFamily="18" charset="0"/>
                <a:cs typeface="Gautami" panose="020B0502040204020203" pitchFamily="34" charset="0"/>
              </a:rPr>
              <a:t>			Now the database in 1</a:t>
            </a:r>
            <a:r>
              <a:rPr lang="en-IN" sz="2800" baseline="30000" dirty="0">
                <a:solidFill>
                  <a:srgbClr val="FF0000"/>
                </a:solidFill>
                <a:latin typeface="Lato" panose="020F0502020204030203" pitchFamily="34" charset="0"/>
                <a:ea typeface="Times New Roman" panose="02020603050405020304" pitchFamily="18" charset="0"/>
                <a:cs typeface="Gautami" panose="020B0502040204020203" pitchFamily="34" charset="0"/>
              </a:rPr>
              <a:t>st</a:t>
            </a:r>
            <a:r>
              <a:rPr lang="en-IN" sz="2800" dirty="0">
                <a:solidFill>
                  <a:srgbClr val="FF0000"/>
                </a:solidFill>
                <a:latin typeface="Lato" panose="020F0502020204030203" pitchFamily="34" charset="0"/>
                <a:ea typeface="Times New Roman" panose="02020603050405020304" pitchFamily="18" charset="0"/>
                <a:cs typeface="Gautami" panose="020B0502040204020203" pitchFamily="34" charset="0"/>
              </a:rPr>
              <a:t> NF </a:t>
            </a:r>
          </a:p>
          <a:p>
            <a:endParaRPr lang="en-IN" dirty="0"/>
          </a:p>
          <a:p>
            <a:endParaRPr lang="en-IN" dirty="0"/>
          </a:p>
        </p:txBody>
      </p:sp>
    </p:spTree>
    <p:extLst>
      <p:ext uri="{BB962C8B-B14F-4D97-AF65-F5344CB8AC3E}">
        <p14:creationId xmlns:p14="http://schemas.microsoft.com/office/powerpoint/2010/main" val="223866048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36995-BCA5-5CDB-B85D-AC117868FDC5}"/>
              </a:ext>
            </a:extLst>
          </p:cNvPr>
          <p:cNvSpPr txBox="1"/>
          <p:nvPr/>
        </p:nvSpPr>
        <p:spPr>
          <a:xfrm>
            <a:off x="1209869" y="2075606"/>
            <a:ext cx="10039739" cy="2471702"/>
          </a:xfrm>
          <a:prstGeom prst="rect">
            <a:avLst/>
          </a:prstGeom>
          <a:noFill/>
        </p:spPr>
        <p:txBody>
          <a:bodyPr wrap="square" rtlCol="0">
            <a:spAutoFit/>
          </a:bodyPr>
          <a:lstStyle/>
          <a:p>
            <a:pPr algn="just">
              <a:lnSpc>
                <a:spcPct val="105000"/>
              </a:lnSpc>
              <a:spcAft>
                <a:spcPts val="800"/>
              </a:spcAft>
            </a:pPr>
            <a:r>
              <a:rPr lang="en-IN" b="1" dirty="0">
                <a:solidFill>
                  <a:schemeClr val="accent1">
                    <a:lumMod val="75000"/>
                  </a:schemeClr>
                </a:solidFill>
                <a:effectLst/>
                <a:latin typeface="Lato" panose="020F0502020204030203" pitchFamily="34" charset="0"/>
                <a:ea typeface="Times New Roman" panose="02020603050405020304" pitchFamily="18" charset="0"/>
                <a:cs typeface="Gautami" panose="020B0502040204020203" pitchFamily="34" charset="0"/>
              </a:rPr>
              <a:t>2</a:t>
            </a:r>
            <a:r>
              <a:rPr lang="en-IN" b="1" baseline="30000" dirty="0">
                <a:solidFill>
                  <a:schemeClr val="accent1">
                    <a:lumMod val="75000"/>
                  </a:schemeClr>
                </a:solidFill>
                <a:effectLst/>
                <a:latin typeface="Lato" panose="020F0502020204030203" pitchFamily="34" charset="0"/>
                <a:ea typeface="Times New Roman" panose="02020603050405020304" pitchFamily="18" charset="0"/>
                <a:cs typeface="Gautami" panose="020B0502040204020203" pitchFamily="34" charset="0"/>
              </a:rPr>
              <a:t>nd</a:t>
            </a:r>
            <a:r>
              <a:rPr lang="en-IN" b="1" dirty="0">
                <a:solidFill>
                  <a:schemeClr val="accent1">
                    <a:lumMod val="75000"/>
                  </a:schemeClr>
                </a:solidFill>
                <a:effectLst/>
                <a:latin typeface="Lato" panose="020F0502020204030203" pitchFamily="34" charset="0"/>
                <a:ea typeface="Times New Roman" panose="02020603050405020304" pitchFamily="18" charset="0"/>
                <a:cs typeface="Gautami" panose="020B0502040204020203" pitchFamily="34" charset="0"/>
              </a:rPr>
              <a:t> NF:</a:t>
            </a:r>
            <a:endParaRPr lang="en-IN" sz="1600" dirty="0">
              <a:solidFill>
                <a:schemeClr val="accent1">
                  <a:lumMod val="75000"/>
                </a:schemeClr>
              </a:solidFill>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spcAft>
                <a:spcPts val="800"/>
              </a:spcAft>
              <a:buFont typeface="Symbol" panose="05050102010706020507" pitchFamily="18" charset="2"/>
              <a:buChar char=""/>
            </a:pPr>
            <a:r>
              <a:rPr lang="en-IN" sz="2000" b="1" u="sng" dirty="0">
                <a:effectLst/>
                <a:latin typeface="Lato" panose="020F0502020204030203" pitchFamily="34" charset="0"/>
                <a:ea typeface="Times New Roman" panose="02020603050405020304" pitchFamily="18" charset="0"/>
                <a:cs typeface="Gautami" panose="020B0502040204020203" pitchFamily="34" charset="0"/>
              </a:rPr>
              <a:t>Partial dependency</a:t>
            </a:r>
            <a:r>
              <a:rPr lang="en-IN" sz="1800" u="sng" dirty="0">
                <a:effectLst/>
                <a:latin typeface="Lato" panose="020F0502020204030203" pitchFamily="34" charset="0"/>
                <a:ea typeface="Times New Roman" panose="02020603050405020304" pitchFamily="18" charset="0"/>
                <a:cs typeface="Gautami" panose="020B0502040204020203" pitchFamily="34" charset="0"/>
              </a:rPr>
              <a:t>:</a:t>
            </a:r>
            <a:r>
              <a:rPr lang="en-IN" sz="1800" dirty="0">
                <a:effectLst/>
                <a:latin typeface="Lato" panose="020F0502020204030203" pitchFamily="34" charset="0"/>
                <a:ea typeface="Times New Roman" panose="02020603050405020304" pitchFamily="18" charset="0"/>
                <a:cs typeface="Gautami" panose="020B0502040204020203" pitchFamily="34" charset="0"/>
              </a:rPr>
              <a:t> There is no relation with one of the proper subsets of the candidate keys functionally dependent on the non-prime attributes. Hence, there is no partial dependency in any of the relations.</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800" dirty="0">
                <a:effectLst/>
                <a:latin typeface="Lato" panose="020F0502020204030203" pitchFamily="34" charset="0"/>
                <a:ea typeface="Times New Roman" panose="02020603050405020304" pitchFamily="18" charset="0"/>
                <a:cs typeface="Gautami" panose="020B0502040204020203" pitchFamily="34" charset="0"/>
              </a:rPr>
              <a:t>As all relations are in 1</a:t>
            </a:r>
            <a:r>
              <a:rPr lang="en-IN" sz="1800" baseline="30000" dirty="0">
                <a:effectLst/>
                <a:latin typeface="Lato" panose="020F0502020204030203" pitchFamily="34" charset="0"/>
                <a:ea typeface="Times New Roman" panose="02020603050405020304" pitchFamily="18" charset="0"/>
                <a:cs typeface="Gautami" panose="020B0502040204020203" pitchFamily="34" charset="0"/>
              </a:rPr>
              <a:t>st</a:t>
            </a:r>
            <a:r>
              <a:rPr lang="en-IN" sz="1800" dirty="0">
                <a:effectLst/>
                <a:latin typeface="Lato" panose="020F0502020204030203" pitchFamily="34" charset="0"/>
                <a:ea typeface="Times New Roman" panose="02020603050405020304" pitchFamily="18" charset="0"/>
                <a:cs typeface="Gautami" panose="020B0502040204020203" pitchFamily="34" charset="0"/>
              </a:rPr>
              <a:t> NF and there is no partial dependency, we can say that the relational schema is already in 2</a:t>
            </a:r>
            <a:r>
              <a:rPr lang="en-IN" sz="1800" baseline="30000" dirty="0">
                <a:effectLst/>
                <a:latin typeface="Lato" panose="020F0502020204030203" pitchFamily="34" charset="0"/>
                <a:ea typeface="Times New Roman" panose="02020603050405020304" pitchFamily="18" charset="0"/>
                <a:cs typeface="Gautami" panose="020B0502040204020203" pitchFamily="34" charset="0"/>
              </a:rPr>
              <a:t>nd</a:t>
            </a:r>
            <a:r>
              <a:rPr lang="en-IN" sz="1800" dirty="0">
                <a:effectLst/>
                <a:latin typeface="Lato" panose="020F0502020204030203" pitchFamily="34" charset="0"/>
                <a:ea typeface="Times New Roman" panose="02020603050405020304" pitchFamily="18" charset="0"/>
                <a:cs typeface="Gautami" panose="020B0502040204020203" pitchFamily="34" charset="0"/>
              </a:rPr>
              <a:t> NF.</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endParaRPr lang="en-IN" dirty="0"/>
          </a:p>
        </p:txBody>
      </p:sp>
    </p:spTree>
    <p:extLst>
      <p:ext uri="{BB962C8B-B14F-4D97-AF65-F5344CB8AC3E}">
        <p14:creationId xmlns:p14="http://schemas.microsoft.com/office/powerpoint/2010/main" val="250949617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FA3FFC-0FD1-F99D-AF28-C93EA58AA26F}"/>
              </a:ext>
            </a:extLst>
          </p:cNvPr>
          <p:cNvSpPr txBox="1"/>
          <p:nvPr/>
        </p:nvSpPr>
        <p:spPr>
          <a:xfrm>
            <a:off x="1173999" y="487058"/>
            <a:ext cx="8913065" cy="4585871"/>
          </a:xfrm>
          <a:prstGeom prst="rect">
            <a:avLst/>
          </a:prstGeom>
          <a:noFill/>
        </p:spPr>
        <p:txBody>
          <a:bodyPr wrap="square">
            <a:spAutoFit/>
          </a:bodyPr>
          <a:lstStyle/>
          <a:p>
            <a:r>
              <a:rPr lang="en-US" sz="2000" b="1" dirty="0">
                <a:solidFill>
                  <a:srgbClr val="00B050"/>
                </a:solidFill>
              </a:rPr>
              <a:t>3rd NF:</a:t>
            </a:r>
            <a:r>
              <a:rPr lang="en-US" sz="2000" dirty="0">
                <a:solidFill>
                  <a:srgbClr val="00B050"/>
                </a:solidFill>
              </a:rPr>
              <a:t> </a:t>
            </a:r>
          </a:p>
          <a:p>
            <a:r>
              <a:rPr lang="en-US" dirty="0"/>
              <a:t>• </a:t>
            </a:r>
            <a:r>
              <a:rPr lang="en-US" sz="2000" b="1" u="sng" dirty="0"/>
              <a:t>Transitive dependency</a:t>
            </a:r>
            <a:r>
              <a:rPr lang="en-US" sz="2000" dirty="0"/>
              <a:t>:</a:t>
            </a:r>
            <a:r>
              <a:rPr lang="en-US" dirty="0"/>
              <a:t> Except for employee and patient relations, there is no relation where there is a functional dependency between two non-prime attributes. I.e. only employee and patient relations are transitively dependent. </a:t>
            </a:r>
          </a:p>
          <a:p>
            <a:endParaRPr lang="en-US" dirty="0"/>
          </a:p>
          <a:p>
            <a:pPr marL="285750" indent="-285750">
              <a:buFont typeface="Arial" panose="020B0604020202020204" pitchFamily="34" charset="0"/>
              <a:buChar char="•"/>
            </a:pPr>
            <a:r>
              <a:rPr lang="en-US" dirty="0"/>
              <a:t>So, all relations except employee and patient are in 3rd NF. In employee and patient relations, we have a FD </a:t>
            </a:r>
            <a:r>
              <a:rPr lang="en-US" b="1" dirty="0" err="1"/>
              <a:t>pin_code</a:t>
            </a:r>
            <a:r>
              <a:rPr lang="en-US" b="1" dirty="0"/>
              <a:t>-&gt;(state, city). </a:t>
            </a:r>
            <a:r>
              <a:rPr lang="en-US" u="sng" dirty="0"/>
              <a:t>Since </a:t>
            </a:r>
            <a:r>
              <a:rPr lang="en-US" u="sng" dirty="0" err="1"/>
              <a:t>pin_code</a:t>
            </a:r>
            <a:r>
              <a:rPr lang="en-US" u="sng" dirty="0"/>
              <a:t> is not a primary key in those relations   but it determines state , city due which it is not in 3</a:t>
            </a:r>
            <a:r>
              <a:rPr lang="en-US" u="sng" baseline="30000" dirty="0"/>
              <a:t>rd</a:t>
            </a:r>
            <a:r>
              <a:rPr lang="en-US" u="sng" dirty="0"/>
              <a:t> NF</a:t>
            </a:r>
            <a:r>
              <a:rPr lang="en-US" dirty="0"/>
              <a:t>. To convert it into 3rd normal form, we are creating a relation with </a:t>
            </a:r>
            <a:r>
              <a:rPr lang="en-US" dirty="0" err="1"/>
              <a:t>pin_code</a:t>
            </a:r>
            <a:r>
              <a:rPr lang="en-US" dirty="0"/>
              <a:t> as primary key and state and city as the other two attributes. In the main table we referenced </a:t>
            </a:r>
            <a:r>
              <a:rPr lang="en-US" dirty="0" err="1"/>
              <a:t>pin_code</a:t>
            </a:r>
            <a:r>
              <a:rPr lang="en-US" dirty="0"/>
              <a:t> attribute to the pin_ code from this table. Hence, the relational schema is in now 3rd NF. </a:t>
            </a:r>
          </a:p>
          <a:p>
            <a:endParaRPr lang="en-US" dirty="0"/>
          </a:p>
          <a:p>
            <a:endParaRPr lang="en-US" dirty="0"/>
          </a:p>
          <a:p>
            <a:endParaRPr lang="en-US" dirty="0"/>
          </a:p>
          <a:p>
            <a:r>
              <a:rPr lang="en-US" dirty="0"/>
              <a:t>                                                                                               After 3</a:t>
            </a:r>
            <a:r>
              <a:rPr lang="en-US" baseline="30000" dirty="0"/>
              <a:t>rd</a:t>
            </a:r>
            <a:r>
              <a:rPr lang="en-US" dirty="0"/>
              <a:t> NF</a:t>
            </a:r>
          </a:p>
          <a:p>
            <a:r>
              <a:rPr lang="en-US" dirty="0"/>
              <a:t>                                              </a:t>
            </a:r>
          </a:p>
        </p:txBody>
      </p:sp>
      <p:pic>
        <p:nvPicPr>
          <p:cNvPr id="3" name="Picture 2">
            <a:extLst>
              <a:ext uri="{FF2B5EF4-FFF2-40B4-BE49-F238E27FC236}">
                <a16:creationId xmlns:a16="http://schemas.microsoft.com/office/drawing/2014/main" id="{6F5BF626-6441-4F45-384D-0F332BB8BDA4}"/>
              </a:ext>
            </a:extLst>
          </p:cNvPr>
          <p:cNvPicPr>
            <a:picLocks noChangeAspect="1"/>
          </p:cNvPicPr>
          <p:nvPr/>
        </p:nvPicPr>
        <p:blipFill>
          <a:blip r:embed="rId2"/>
          <a:stretch>
            <a:fillRect/>
          </a:stretch>
        </p:blipFill>
        <p:spPr>
          <a:xfrm>
            <a:off x="4551042" y="3726050"/>
            <a:ext cx="1371719" cy="3002540"/>
          </a:xfrm>
          <a:prstGeom prst="rect">
            <a:avLst/>
          </a:prstGeom>
        </p:spPr>
      </p:pic>
      <p:cxnSp>
        <p:nvCxnSpPr>
          <p:cNvPr id="6" name="Straight Arrow Connector 5">
            <a:extLst>
              <a:ext uri="{FF2B5EF4-FFF2-40B4-BE49-F238E27FC236}">
                <a16:creationId xmlns:a16="http://schemas.microsoft.com/office/drawing/2014/main" id="{644F2854-113F-099C-3B02-70151893FF1B}"/>
              </a:ext>
            </a:extLst>
          </p:cNvPr>
          <p:cNvCxnSpPr>
            <a:cxnSpLocks/>
          </p:cNvCxnSpPr>
          <p:nvPr/>
        </p:nvCxnSpPr>
        <p:spPr>
          <a:xfrm flipH="1" flipV="1">
            <a:off x="2616200" y="4693920"/>
            <a:ext cx="2026920" cy="76200"/>
          </a:xfrm>
          <a:prstGeom prst="straightConnector1">
            <a:avLst/>
          </a:prstGeom>
          <a:ln w="19050" cap="flat" cmpd="sng" algn="ctr">
            <a:solidFill>
              <a:srgbClr val="C00000"/>
            </a:solidFill>
            <a:prstDash val="dash"/>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2DBD0D59-6B6D-EFC9-73A5-59FA51F10A3A}"/>
              </a:ext>
            </a:extLst>
          </p:cNvPr>
          <p:cNvCxnSpPr>
            <a:cxnSpLocks/>
          </p:cNvCxnSpPr>
          <p:nvPr/>
        </p:nvCxnSpPr>
        <p:spPr>
          <a:xfrm flipH="1" flipV="1">
            <a:off x="2565400" y="4732020"/>
            <a:ext cx="2077720" cy="1430020"/>
          </a:xfrm>
          <a:prstGeom prst="straightConnector1">
            <a:avLst/>
          </a:prstGeom>
          <a:ln w="19050" cap="flat" cmpd="sng" algn="ctr">
            <a:solidFill>
              <a:schemeClr val="tx2">
                <a:lumMod val="50000"/>
              </a:schemeClr>
            </a:solidFill>
            <a:prstDash val="dash"/>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ABC6C4E4-54B1-5BDF-A6BD-440058594DB1}"/>
              </a:ext>
            </a:extLst>
          </p:cNvPr>
          <p:cNvCxnSpPr>
            <a:cxnSpLocks/>
          </p:cNvCxnSpPr>
          <p:nvPr/>
        </p:nvCxnSpPr>
        <p:spPr>
          <a:xfrm flipH="1" flipV="1">
            <a:off x="2616200" y="4770120"/>
            <a:ext cx="2026920" cy="1526735"/>
          </a:xfrm>
          <a:prstGeom prst="straightConnector1">
            <a:avLst/>
          </a:prstGeom>
          <a:ln w="19050" cap="flat" cmpd="sng" algn="ctr">
            <a:solidFill>
              <a:schemeClr val="tx1"/>
            </a:solidFill>
            <a:prstDash val="dash"/>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9943EC54-C9CE-F140-13AA-AE351A3F1415}"/>
              </a:ext>
            </a:extLst>
          </p:cNvPr>
          <p:cNvSpPr txBox="1"/>
          <p:nvPr/>
        </p:nvSpPr>
        <p:spPr>
          <a:xfrm>
            <a:off x="614680" y="4486171"/>
            <a:ext cx="2001520" cy="415498"/>
          </a:xfrm>
          <a:prstGeom prst="rect">
            <a:avLst/>
          </a:prstGeom>
          <a:noFill/>
        </p:spPr>
        <p:txBody>
          <a:bodyPr wrap="square" rtlCol="0">
            <a:spAutoFit/>
          </a:bodyPr>
          <a:lstStyle/>
          <a:p>
            <a:r>
              <a:rPr lang="en-US" sz="1050" dirty="0">
                <a:latin typeface="Lato" panose="020F0502020204030203" pitchFamily="34" charset="0"/>
              </a:rPr>
              <a:t>pin code determines state and city </a:t>
            </a:r>
            <a:r>
              <a:rPr lang="en-US" sz="1050" b="1" dirty="0">
                <a:latin typeface="Lato" panose="020F0502020204030203" pitchFamily="34" charset="0"/>
              </a:rPr>
              <a:t>=&gt;</a:t>
            </a:r>
            <a:r>
              <a:rPr lang="en-US" sz="1050" dirty="0">
                <a:latin typeface="Lato" panose="020F0502020204030203" pitchFamily="34" charset="0"/>
              </a:rPr>
              <a:t> transitive dependency</a:t>
            </a:r>
            <a:endParaRPr lang="en-IN" sz="1050" dirty="0">
              <a:latin typeface="Lato" panose="020F0502020204030203" pitchFamily="34" charset="0"/>
            </a:endParaRPr>
          </a:p>
        </p:txBody>
      </p:sp>
      <p:cxnSp>
        <p:nvCxnSpPr>
          <p:cNvPr id="17" name="Straight Arrow Connector 16">
            <a:extLst>
              <a:ext uri="{FF2B5EF4-FFF2-40B4-BE49-F238E27FC236}">
                <a16:creationId xmlns:a16="http://schemas.microsoft.com/office/drawing/2014/main" id="{CCFE601D-107D-4DF7-57A0-9398296E3A45}"/>
              </a:ext>
            </a:extLst>
          </p:cNvPr>
          <p:cNvCxnSpPr/>
          <p:nvPr/>
        </p:nvCxnSpPr>
        <p:spPr>
          <a:xfrm>
            <a:off x="6228080" y="4732020"/>
            <a:ext cx="14122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8" name="Picture 17">
            <a:extLst>
              <a:ext uri="{FF2B5EF4-FFF2-40B4-BE49-F238E27FC236}">
                <a16:creationId xmlns:a16="http://schemas.microsoft.com/office/drawing/2014/main" id="{036F34D1-C61C-48EE-9FD7-B6923DE49FA3}"/>
              </a:ext>
            </a:extLst>
          </p:cNvPr>
          <p:cNvPicPr>
            <a:picLocks noChangeAspect="1"/>
          </p:cNvPicPr>
          <p:nvPr/>
        </p:nvPicPr>
        <p:blipFill>
          <a:blip r:embed="rId2"/>
          <a:stretch>
            <a:fillRect/>
          </a:stretch>
        </p:blipFill>
        <p:spPr>
          <a:xfrm>
            <a:off x="8094342" y="3726050"/>
            <a:ext cx="1371719" cy="3002540"/>
          </a:xfrm>
          <a:prstGeom prst="rect">
            <a:avLst/>
          </a:prstGeom>
        </p:spPr>
      </p:pic>
      <p:pic>
        <p:nvPicPr>
          <p:cNvPr id="20" name="Picture 19">
            <a:extLst>
              <a:ext uri="{FF2B5EF4-FFF2-40B4-BE49-F238E27FC236}">
                <a16:creationId xmlns:a16="http://schemas.microsoft.com/office/drawing/2014/main" id="{EECAFCC6-D419-C209-07EF-EB4873F67B59}"/>
              </a:ext>
            </a:extLst>
          </p:cNvPr>
          <p:cNvPicPr>
            <a:picLocks noChangeAspect="1"/>
          </p:cNvPicPr>
          <p:nvPr/>
        </p:nvPicPr>
        <p:blipFill>
          <a:blip r:embed="rId3"/>
          <a:stretch>
            <a:fillRect/>
          </a:stretch>
        </p:blipFill>
        <p:spPr>
          <a:xfrm>
            <a:off x="9676103" y="3788350"/>
            <a:ext cx="1579853" cy="1113319"/>
          </a:xfrm>
          <a:prstGeom prst="rect">
            <a:avLst/>
          </a:prstGeom>
        </p:spPr>
      </p:pic>
    </p:spTree>
    <p:extLst>
      <p:ext uri="{BB962C8B-B14F-4D97-AF65-F5344CB8AC3E}">
        <p14:creationId xmlns:p14="http://schemas.microsoft.com/office/powerpoint/2010/main" val="209125620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398EEF-C103-7462-3EF5-1C9DAEB2E595}"/>
              </a:ext>
            </a:extLst>
          </p:cNvPr>
          <p:cNvSpPr txBox="1"/>
          <p:nvPr/>
        </p:nvSpPr>
        <p:spPr>
          <a:xfrm>
            <a:off x="1127760" y="2418080"/>
            <a:ext cx="10474960" cy="1508105"/>
          </a:xfrm>
          <a:prstGeom prst="rect">
            <a:avLst/>
          </a:prstGeom>
          <a:noFill/>
        </p:spPr>
        <p:txBody>
          <a:bodyPr wrap="square" rtlCol="0">
            <a:spAutoFit/>
          </a:bodyPr>
          <a:lstStyle/>
          <a:p>
            <a:r>
              <a:rPr lang="en-US" sz="2000" b="1" dirty="0">
                <a:solidFill>
                  <a:schemeClr val="accent4">
                    <a:lumMod val="75000"/>
                  </a:schemeClr>
                </a:solidFill>
              </a:rPr>
              <a:t>BCNF</a:t>
            </a:r>
            <a:r>
              <a:rPr lang="en-US" sz="2000" b="1" dirty="0"/>
              <a:t>:</a:t>
            </a:r>
            <a:r>
              <a:rPr lang="en-US" dirty="0"/>
              <a:t> </a:t>
            </a:r>
          </a:p>
          <a:p>
            <a:r>
              <a:rPr lang="en-US" dirty="0"/>
              <a:t>	Here, after converting the schema into 3rd NF there are no relations with functional dependencies without their left hand side being a super key(i.e., after all 3 NFs all the functional dependencies only have super keys as determinants). So, the relational schema is in BCNF.</a:t>
            </a:r>
            <a:endParaRPr lang="en-IN" dirty="0"/>
          </a:p>
          <a:p>
            <a:endParaRPr lang="en-IN" dirty="0"/>
          </a:p>
        </p:txBody>
      </p:sp>
    </p:spTree>
    <p:extLst>
      <p:ext uri="{BB962C8B-B14F-4D97-AF65-F5344CB8AC3E}">
        <p14:creationId xmlns:p14="http://schemas.microsoft.com/office/powerpoint/2010/main" val="421271642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 name="Picture 132">
            <a:extLst>
              <a:ext uri="{FF2B5EF4-FFF2-40B4-BE49-F238E27FC236}">
                <a16:creationId xmlns:a16="http://schemas.microsoft.com/office/drawing/2014/main" id="{FAE1DF94-9503-083E-F936-A78BC61C034D}"/>
              </a:ext>
            </a:extLst>
          </p:cNvPr>
          <p:cNvPicPr>
            <a:picLocks noChangeAspect="1"/>
          </p:cNvPicPr>
          <p:nvPr/>
        </p:nvPicPr>
        <p:blipFill>
          <a:blip r:embed="rId3"/>
          <a:stretch>
            <a:fillRect/>
          </a:stretch>
        </p:blipFill>
        <p:spPr>
          <a:xfrm>
            <a:off x="2458868" y="1245244"/>
            <a:ext cx="7274263" cy="5132623"/>
          </a:xfrm>
          <a:prstGeom prst="rect">
            <a:avLst/>
          </a:prstGeom>
        </p:spPr>
      </p:pic>
      <p:sp>
        <p:nvSpPr>
          <p:cNvPr id="134" name="TextBox 133">
            <a:extLst>
              <a:ext uri="{FF2B5EF4-FFF2-40B4-BE49-F238E27FC236}">
                <a16:creationId xmlns:a16="http://schemas.microsoft.com/office/drawing/2014/main" id="{A94C91DE-54B5-8293-8017-D66FDD298F9E}"/>
              </a:ext>
            </a:extLst>
          </p:cNvPr>
          <p:cNvSpPr txBox="1"/>
          <p:nvPr/>
        </p:nvSpPr>
        <p:spPr>
          <a:xfrm>
            <a:off x="409743" y="366452"/>
            <a:ext cx="3232099"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en-IN" sz="3200" b="1" dirty="0">
                <a:solidFill>
                  <a:srgbClr val="002060"/>
                </a:solidFill>
                <a:effectLst/>
                <a:latin typeface="Lato" panose="020F0502020204030203" pitchFamily="34" charset="0"/>
                <a:ea typeface="Times New Roman" panose="02020603050405020304" pitchFamily="18" charset="0"/>
                <a:cs typeface="Gautami" panose="020B0502040204020203" pitchFamily="34" charset="0"/>
              </a:rPr>
              <a:t>AFTER ALL NFs</a:t>
            </a:r>
            <a:endParaRPr lang="en-IN" sz="3200" dirty="0"/>
          </a:p>
        </p:txBody>
      </p:sp>
      <p:sp>
        <p:nvSpPr>
          <p:cNvPr id="5" name="TextBox 4">
            <a:extLst>
              <a:ext uri="{FF2B5EF4-FFF2-40B4-BE49-F238E27FC236}">
                <a16:creationId xmlns:a16="http://schemas.microsoft.com/office/drawing/2014/main" id="{782D2C12-F40D-E904-8C0E-89C402612326}"/>
              </a:ext>
            </a:extLst>
          </p:cNvPr>
          <p:cNvSpPr txBox="1"/>
          <p:nvPr/>
        </p:nvSpPr>
        <p:spPr>
          <a:xfrm>
            <a:off x="8981440" y="6377867"/>
            <a:ext cx="6096000" cy="369332"/>
          </a:xfrm>
          <a:prstGeom prst="rect">
            <a:avLst/>
          </a:prstGeom>
          <a:noFill/>
        </p:spPr>
        <p:txBody>
          <a:bodyPr wrap="square">
            <a:spAutoFit/>
          </a:bodyPr>
          <a:lstStyle/>
          <a:p>
            <a:r>
              <a:rPr lang="en-IN" dirty="0"/>
              <a:t>https://app.dbdesigner.net/</a:t>
            </a:r>
          </a:p>
        </p:txBody>
      </p:sp>
    </p:spTree>
    <p:extLst>
      <p:ext uri="{BB962C8B-B14F-4D97-AF65-F5344CB8AC3E}">
        <p14:creationId xmlns:p14="http://schemas.microsoft.com/office/powerpoint/2010/main" val="572937010"/>
      </p:ext>
    </p:extLst>
  </p:cSld>
  <p:clrMapOvr>
    <a:masterClrMapping/>
  </p:clrMapOvr>
  <mc:AlternateContent xmlns:mc="http://schemas.openxmlformats.org/markup-compatibility/2006" xmlns:p14="http://schemas.microsoft.com/office/powerpoint/2010/main">
    <mc:Choice Requires="p14">
      <p:transition spd="slow" p14:dur="1350">
        <p14:vortex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798C2C-FC5D-BBEC-23EB-44769AA46433}"/>
              </a:ext>
            </a:extLst>
          </p:cNvPr>
          <p:cNvSpPr txBox="1"/>
          <p:nvPr/>
        </p:nvSpPr>
        <p:spPr>
          <a:xfrm>
            <a:off x="396562" y="785133"/>
            <a:ext cx="10738798" cy="5536003"/>
          </a:xfrm>
          <a:prstGeom prst="rect">
            <a:avLst/>
          </a:prstGeom>
          <a:noFill/>
        </p:spPr>
        <p:txBody>
          <a:bodyPr wrap="square">
            <a:spAutoFit/>
          </a:bodyPr>
          <a:lstStyle/>
          <a:p>
            <a:pPr algn="just">
              <a:lnSpc>
                <a:spcPct val="105000"/>
              </a:lnSpc>
              <a:spcAft>
                <a:spcPts val="800"/>
              </a:spcAft>
            </a:pPr>
            <a:endParaRPr lang="en-IN" sz="1200" b="1" dirty="0">
              <a:effectLst/>
              <a:latin typeface="Lato" panose="020F0502020204030203" pitchFamily="34" charset="0"/>
              <a:ea typeface="Times New Roman" panose="02020603050405020304" pitchFamily="18" charset="0"/>
              <a:cs typeface="Gautami" panose="020B0502040204020203" pitchFamily="34" charset="0"/>
            </a:endParaRPr>
          </a:p>
          <a:p>
            <a:pPr algn="just">
              <a:lnSpc>
                <a:spcPct val="105000"/>
              </a:lnSpc>
              <a:spcAft>
                <a:spcPts val="800"/>
              </a:spcAft>
            </a:pPr>
            <a:endParaRPr lang="en-IN" sz="1200" b="1" dirty="0">
              <a:latin typeface="Lato" panose="020F0502020204030203"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Patient:</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buFont typeface="Symbol" panose="05050102010706020507" pitchFamily="18" charset="2"/>
              <a:buChar char=""/>
            </a:pPr>
            <a:r>
              <a:rPr lang="en-IN" sz="1200" dirty="0" err="1">
                <a:effectLst/>
                <a:latin typeface="Lato" panose="020F0502020204030203" pitchFamily="34" charset="0"/>
                <a:ea typeface="Times New Roman" panose="02020603050405020304" pitchFamily="18" charset="0"/>
                <a:cs typeface="Gautami" panose="020B0502040204020203" pitchFamily="34" charset="0"/>
              </a:rPr>
              <a:t>patient_id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200" dirty="0">
                <a:effectLst/>
                <a:latin typeface="Lato" panose="020F0502020204030203" pitchFamily="34" charset="0"/>
                <a:ea typeface="Times New Roman" panose="02020603050405020304" pitchFamily="18" charset="0"/>
                <a:cs typeface="Gautami" panose="020B0502040204020203" pitchFamily="34" charset="0"/>
              </a:rPr>
              <a:t> (gender, blood_grp, street,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h_no</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pincode</a:t>
            </a:r>
            <a:r>
              <a:rPr lang="en-IN" sz="1200" dirty="0">
                <a:effectLst/>
                <a:latin typeface="Lato" panose="020F0502020204030203" pitchFamily="34" charset="0"/>
                <a:ea typeface="Times New Roman" panose="02020603050405020304" pitchFamily="18" charset="0"/>
                <a:cs typeface="Gautami" panose="020B0502040204020203" pitchFamily="34" charset="0"/>
              </a:rPr>
              <a:t>, dob, age, height, weight,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doc_id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f_name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m_name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l_name</a:t>
            </a:r>
            <a:r>
              <a:rPr lang="en-IN" sz="1200" dirty="0">
                <a:effectLst/>
                <a:latin typeface="Lato" panose="020F0502020204030203" pitchFamily="34" charset="0"/>
                <a:ea typeface="Times New Roman" panose="02020603050405020304" pitchFamily="18" charset="0"/>
                <a:cs typeface="Gautami" panose="020B0502040204020203" pitchFamily="34" charset="0"/>
              </a:rPr>
              <a:t>)</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buFont typeface="Symbol" panose="05050102010706020507" pitchFamily="18" charset="2"/>
              <a:buChar char=""/>
            </a:pPr>
            <a:r>
              <a:rPr lang="en-IN" sz="1200" dirty="0" err="1">
                <a:effectLst/>
                <a:latin typeface="Lato" panose="020F0502020204030203" pitchFamily="34" charset="0"/>
                <a:ea typeface="Times New Roman" panose="02020603050405020304" pitchFamily="18" charset="0"/>
                <a:cs typeface="Gautami" panose="020B0502040204020203" pitchFamily="34" charset="0"/>
              </a:rPr>
              <a:t>record_id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200" dirty="0">
                <a:effectLst/>
                <a:latin typeface="Lato" panose="020F0502020204030203" pitchFamily="34" charset="0"/>
                <a:ea typeface="Times New Roman" panose="02020603050405020304" pitchFamily="18" charset="0"/>
                <a:cs typeface="Gautami" panose="020B0502040204020203" pitchFamily="34" charset="0"/>
              </a:rPr>
              <a:t> ( gender, </a:t>
            </a:r>
            <a:r>
              <a:rPr lang="en-IN" sz="1200" dirty="0" err="1">
                <a:effectLst/>
                <a:latin typeface="Lato" panose="020F0502020204030203" pitchFamily="34" charset="0"/>
                <a:ea typeface="Times New Roman" panose="02020603050405020304" pitchFamily="18" charset="0"/>
                <a:cs typeface="Gautami" panose="020B0502040204020203" pitchFamily="34" charset="0"/>
              </a:rPr>
              <a:t>blood_grp</a:t>
            </a:r>
            <a:r>
              <a:rPr lang="en-IN" sz="1200" dirty="0">
                <a:effectLst/>
                <a:latin typeface="Lato" panose="020F0502020204030203" pitchFamily="34" charset="0"/>
                <a:ea typeface="Times New Roman" panose="02020603050405020304" pitchFamily="18" charset="0"/>
                <a:cs typeface="Gautami" panose="020B0502040204020203" pitchFamily="34" charset="0"/>
              </a:rPr>
              <a:t>, street,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h_no</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pincode</a:t>
            </a:r>
            <a:r>
              <a:rPr lang="en-IN" sz="1200" dirty="0">
                <a:effectLst/>
                <a:latin typeface="Lato" panose="020F0502020204030203" pitchFamily="34" charset="0"/>
                <a:ea typeface="Times New Roman" panose="02020603050405020304" pitchFamily="18" charset="0"/>
                <a:cs typeface="Gautami" panose="020B0502040204020203" pitchFamily="34" charset="0"/>
              </a:rPr>
              <a:t>, dob, age, height, weight,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doc_id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f_name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m_name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l_name</a:t>
            </a:r>
            <a:r>
              <a:rPr lang="en-IN" sz="1200" dirty="0">
                <a:effectLst/>
                <a:latin typeface="Lato" panose="020F0502020204030203" pitchFamily="34" charset="0"/>
                <a:ea typeface="Times New Roman" panose="02020603050405020304" pitchFamily="18" charset="0"/>
                <a:cs typeface="Gautami" panose="020B0502040204020203" pitchFamily="34" charset="0"/>
              </a:rPr>
              <a:t>)</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buFont typeface="Symbol" panose="05050102010706020507" pitchFamily="18" charset="2"/>
              <a:buChar char=""/>
            </a:pPr>
            <a:r>
              <a:rPr lang="en-IN" sz="1200" dirty="0" err="1">
                <a:effectLst/>
                <a:latin typeface="Lato" panose="020F0502020204030203" pitchFamily="34" charset="0"/>
                <a:ea typeface="Times New Roman" panose="02020603050405020304" pitchFamily="18" charset="0"/>
                <a:cs typeface="Gautami" panose="020B0502040204020203" pitchFamily="34" charset="0"/>
              </a:rPr>
              <a:t>pincode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200" dirty="0">
                <a:effectLst/>
                <a:latin typeface="Lato" panose="020F0502020204030203" pitchFamily="34" charset="0"/>
                <a:ea typeface="Times New Roman" panose="02020603050405020304" pitchFamily="18" charset="0"/>
                <a:cs typeface="Gautami" panose="020B0502040204020203" pitchFamily="34" charset="0"/>
              </a:rPr>
              <a:t> (state, city)</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marL="457200" algn="l">
              <a:lnSpc>
                <a:spcPct val="107000"/>
              </a:lnSpc>
              <a:spcAft>
                <a:spcPts val="800"/>
              </a:spcAft>
            </a:pPr>
            <a:r>
              <a:rPr lang="en-IN" sz="1200" dirty="0">
                <a:effectLst/>
                <a:latin typeface="Lato" panose="020F0502020204030203" pitchFamily="34" charset="0"/>
                <a:ea typeface="Times New Roman" panose="02020603050405020304" pitchFamily="18" charset="0"/>
                <a:cs typeface="Gautami" panose="020B0502040204020203" pitchFamily="34" charset="0"/>
              </a:rPr>
              <a:t> </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Prescription:</a:t>
            </a:r>
            <a:endParaRPr lang="en-IN" sz="1000" b="1" dirty="0">
              <a:latin typeface="Calibri" panose="020F0502020204030204" pitchFamily="34" charset="0"/>
              <a:ea typeface="Times New Roman" panose="02020603050405020304" pitchFamily="18" charset="0"/>
              <a:cs typeface="Gautami" panose="020B0502040204020203" pitchFamily="34" charset="0"/>
            </a:endParaRPr>
          </a:p>
          <a:p>
            <a:pPr marL="171450" indent="-171450" algn="just">
              <a:lnSpc>
                <a:spcPct val="105000"/>
              </a:lnSpc>
              <a:spcAft>
                <a:spcPts val="800"/>
              </a:spcAft>
              <a:buFont typeface="Arial" panose="020B0604020202020204" pitchFamily="34" charset="0"/>
              <a:buChar char="•"/>
            </a:pPr>
            <a:r>
              <a:rPr lang="en-IN" sz="1200" dirty="0">
                <a:effectLst/>
                <a:latin typeface="Lato" panose="020F0502020204030203" pitchFamily="34" charset="0"/>
                <a:ea typeface="Times New Roman" panose="02020603050405020304" pitchFamily="18" charset="0"/>
                <a:cs typeface="Gautami" panose="020B0502040204020203" pitchFamily="34" charset="0"/>
              </a:rPr>
              <a:t>(</a:t>
            </a:r>
            <a:r>
              <a:rPr lang="en-IN" sz="1200" dirty="0" err="1">
                <a:effectLst/>
                <a:latin typeface="Lato" panose="020F0502020204030203" pitchFamily="34" charset="0"/>
                <a:ea typeface="Times New Roman" panose="02020603050405020304" pitchFamily="18" charset="0"/>
                <a:cs typeface="Gautami" panose="020B0502040204020203" pitchFamily="34" charset="0"/>
              </a:rPr>
              <a:t>patient_id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med_id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test_id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200" dirty="0">
                <a:effectLst/>
                <a:latin typeface="Lato" panose="020F0502020204030203" pitchFamily="34" charset="0"/>
                <a:ea typeface="Times New Roman" panose="02020603050405020304" pitchFamily="18" charset="0"/>
                <a:cs typeface="Gautami" panose="020B0502040204020203" pitchFamily="34" charset="0"/>
              </a:rPr>
              <a:t> (problem, </a:t>
            </a:r>
            <a:r>
              <a:rPr lang="en-IN" sz="1200" dirty="0" err="1">
                <a:effectLst/>
                <a:latin typeface="Lato" panose="020F0502020204030203" pitchFamily="34" charset="0"/>
                <a:ea typeface="Times New Roman" panose="02020603050405020304" pitchFamily="18" charset="0"/>
                <a:cs typeface="Gautami" panose="020B0502040204020203" pitchFamily="34" charset="0"/>
              </a:rPr>
              <a:t>arrival_date</a:t>
            </a:r>
            <a:r>
              <a:rPr lang="en-IN" sz="1200" dirty="0">
                <a:effectLst/>
                <a:latin typeface="Lato" panose="020F0502020204030203" pitchFamily="34" charset="0"/>
                <a:ea typeface="Times New Roman" panose="02020603050405020304" pitchFamily="18" charset="0"/>
                <a:cs typeface="Gautami" panose="020B0502040204020203" pitchFamily="34" charset="0"/>
              </a:rPr>
              <a:t>)</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Medicine:</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marL="457200" indent="-228600" algn="l">
              <a:lnSpc>
                <a:spcPct val="107000"/>
              </a:lnSpc>
              <a:spcAft>
                <a:spcPts val="800"/>
              </a:spcAft>
            </a:pPr>
            <a:r>
              <a:rPr lang="en-IN" sz="1200" dirty="0" err="1">
                <a:effectLst/>
                <a:latin typeface="Lato" panose="020F0502020204030203" pitchFamily="34" charset="0"/>
                <a:ea typeface="Times New Roman" panose="02020603050405020304" pitchFamily="18" charset="0"/>
                <a:cs typeface="Gautami" panose="020B0502040204020203" pitchFamily="34" charset="0"/>
              </a:rPr>
              <a:t>med_id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med_name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mrp</a:t>
            </a:r>
            <a:r>
              <a:rPr lang="en-IN" sz="1200" dirty="0">
                <a:effectLst/>
                <a:latin typeface="Lato" panose="020F0502020204030203" pitchFamily="34" charset="0"/>
                <a:ea typeface="Times New Roman" panose="02020603050405020304" pitchFamily="18" charset="0"/>
                <a:cs typeface="Gautami" panose="020B0502040204020203" pitchFamily="34" charset="0"/>
              </a:rPr>
              <a:t>, expiry, </a:t>
            </a:r>
            <a:r>
              <a:rPr lang="en-IN" sz="1200" dirty="0" err="1">
                <a:effectLst/>
                <a:latin typeface="Lato" panose="020F0502020204030203" pitchFamily="34" charset="0"/>
                <a:ea typeface="Times New Roman" panose="02020603050405020304" pitchFamily="18" charset="0"/>
                <a:cs typeface="Gautami" panose="020B0502040204020203" pitchFamily="34" charset="0"/>
              </a:rPr>
              <a:t>mfg_date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batch_no</a:t>
            </a:r>
            <a:r>
              <a:rPr lang="en-IN" sz="1200" dirty="0">
                <a:effectLst/>
                <a:latin typeface="Lato" panose="020F0502020204030203" pitchFamily="34" charset="0"/>
                <a:ea typeface="Times New Roman" panose="02020603050405020304" pitchFamily="18" charset="0"/>
                <a:cs typeface="Gautami" panose="020B0502040204020203" pitchFamily="34" charset="0"/>
              </a:rPr>
              <a:t>, company)</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Record:</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spcAft>
                <a:spcPts val="800"/>
              </a:spcAft>
              <a:buFont typeface="Symbol" panose="05050102010706020507" pitchFamily="18" charset="2"/>
              <a:buChar char=""/>
            </a:pPr>
            <a:r>
              <a:rPr lang="en-IN" sz="1200" dirty="0" err="1">
                <a:effectLst/>
                <a:latin typeface="Lato" panose="020F0502020204030203" pitchFamily="34" charset="0"/>
                <a:ea typeface="Times New Roman" panose="02020603050405020304" pitchFamily="18" charset="0"/>
                <a:cs typeface="Gautami" panose="020B0502040204020203" pitchFamily="34" charset="0"/>
              </a:rPr>
              <a:t>record_no</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p_type</a:t>
            </a:r>
            <a:r>
              <a:rPr lang="en-IN" sz="1200" dirty="0">
                <a:effectLst/>
                <a:latin typeface="Lato" panose="020F0502020204030203" pitchFamily="34" charset="0"/>
                <a:ea typeface="Times New Roman" panose="02020603050405020304" pitchFamily="18" charset="0"/>
                <a:cs typeface="Gautami" panose="020B0502040204020203" pitchFamily="34" charset="0"/>
              </a:rPr>
              <a:t>, problem, </a:t>
            </a:r>
            <a:r>
              <a:rPr lang="en-IN" sz="1200" dirty="0" err="1">
                <a:effectLst/>
                <a:latin typeface="Lato" panose="020F0502020204030203" pitchFamily="34" charset="0"/>
                <a:ea typeface="Times New Roman" panose="02020603050405020304" pitchFamily="18" charset="0"/>
                <a:cs typeface="Gautami" panose="020B0502040204020203" pitchFamily="34" charset="0"/>
              </a:rPr>
              <a:t>recep_id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app_date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app_time</a:t>
            </a:r>
            <a:r>
              <a:rPr lang="en-IN" sz="1200" dirty="0">
                <a:effectLst/>
                <a:latin typeface="Lato" panose="020F0502020204030203" pitchFamily="34" charset="0"/>
                <a:ea typeface="Times New Roman" panose="02020603050405020304" pitchFamily="18" charset="0"/>
                <a:cs typeface="Gautami" panose="020B0502040204020203" pitchFamily="34" charset="0"/>
              </a:rPr>
              <a:t>)</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Test:</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spcAft>
                <a:spcPts val="800"/>
              </a:spcAft>
              <a:buFont typeface="Symbol" panose="05050102010706020507" pitchFamily="18" charset="2"/>
              <a:buChar char=""/>
            </a:pPr>
            <a:r>
              <a:rPr lang="en-IN" sz="1200" dirty="0" err="1">
                <a:effectLst/>
                <a:latin typeface="Lato" panose="020F0502020204030203" pitchFamily="34" charset="0"/>
                <a:ea typeface="Times New Roman" panose="02020603050405020304" pitchFamily="18" charset="0"/>
                <a:cs typeface="Gautami" panose="020B0502040204020203" pitchFamily="34" charset="0"/>
              </a:rPr>
              <a:t>test_id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test_name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test_cost</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lab_type</a:t>
            </a:r>
            <a:r>
              <a:rPr lang="en-IN" sz="1200" dirty="0">
                <a:effectLst/>
                <a:latin typeface="Lato" panose="020F0502020204030203" pitchFamily="34" charset="0"/>
                <a:ea typeface="Times New Roman" panose="02020603050405020304" pitchFamily="18" charset="0"/>
                <a:cs typeface="Gautami" panose="020B0502040204020203" pitchFamily="34" charset="0"/>
              </a:rPr>
              <a:t>)</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err="1">
                <a:effectLst/>
                <a:latin typeface="Lato" panose="020F0502020204030203" pitchFamily="34" charset="0"/>
                <a:ea typeface="Times New Roman" panose="02020603050405020304" pitchFamily="18" charset="0"/>
                <a:cs typeface="Gautami" panose="020B0502040204020203" pitchFamily="34" charset="0"/>
              </a:rPr>
              <a:t>Bill_counter</a:t>
            </a:r>
            <a:r>
              <a:rPr lang="en-IN" sz="1200" b="1" dirty="0">
                <a:effectLst/>
                <a:latin typeface="Lato" panose="020F0502020204030203" pitchFamily="34" charset="0"/>
                <a:ea typeface="Times New Roman" panose="02020603050405020304" pitchFamily="18" charset="0"/>
                <a:cs typeface="Gautami" panose="020B0502040204020203" pitchFamily="34" charset="0"/>
              </a:rPr>
              <a:t>:</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marL="457200" indent="-228600" algn="l">
              <a:lnSpc>
                <a:spcPct val="107000"/>
              </a:lnSpc>
              <a:spcAft>
                <a:spcPts val="800"/>
              </a:spcAft>
            </a:pPr>
            <a:r>
              <a:rPr lang="en-IN" sz="1200" dirty="0">
                <a:effectLst/>
                <a:latin typeface="Lato" panose="020F0502020204030203" pitchFamily="34" charset="0"/>
                <a:ea typeface="Times New Roman" panose="02020603050405020304" pitchFamily="18" charset="0"/>
                <a:cs typeface="Gautami" panose="020B0502040204020203" pitchFamily="34" charset="0"/>
              </a:rPr>
              <a:t>(</a:t>
            </a:r>
            <a:r>
              <a:rPr lang="en-IN" sz="1200" dirty="0" err="1">
                <a:effectLst/>
                <a:latin typeface="Lato" panose="020F0502020204030203" pitchFamily="34" charset="0"/>
                <a:ea typeface="Times New Roman" panose="02020603050405020304" pitchFamily="18" charset="0"/>
                <a:cs typeface="Gautami" panose="020B0502040204020203" pitchFamily="34" charset="0"/>
              </a:rPr>
              <a:t>bill_date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patient_id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test_cost</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med_cost</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room_cost</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consult_fee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adv_amount</a:t>
            </a:r>
            <a:r>
              <a:rPr lang="en-IN" sz="1200" dirty="0">
                <a:effectLst/>
                <a:latin typeface="Lato" panose="020F0502020204030203" pitchFamily="34" charset="0"/>
                <a:ea typeface="Times New Roman" panose="02020603050405020304" pitchFamily="18" charset="0"/>
                <a:cs typeface="Gautami" panose="020B0502040204020203" pitchFamily="34" charset="0"/>
              </a:rPr>
              <a:t>)</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Employee:</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buFont typeface="Symbol" panose="05050102010706020507" pitchFamily="18" charset="2"/>
              <a:buChar char=""/>
            </a:pPr>
            <a:r>
              <a:rPr lang="en-IN" sz="1200" dirty="0" err="1">
                <a:effectLst/>
                <a:latin typeface="Lato" panose="020F0502020204030203" pitchFamily="34" charset="0"/>
                <a:ea typeface="Times New Roman" panose="02020603050405020304" pitchFamily="18" charset="0"/>
                <a:cs typeface="Gautami" panose="020B0502040204020203" pitchFamily="34" charset="0"/>
              </a:rPr>
              <a:t>emp_id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200" dirty="0">
                <a:effectLst/>
                <a:latin typeface="Lato" panose="020F0502020204030203" pitchFamily="34" charset="0"/>
                <a:ea typeface="Times New Roman" panose="02020603050405020304" pitchFamily="18" charset="0"/>
                <a:cs typeface="Gautami" panose="020B0502040204020203" pitchFamily="34" charset="0"/>
              </a:rPr>
              <a:t> (salary, experience, dob, age, street,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pincode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h_no</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f_name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m_name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l_naem</a:t>
            </a:r>
            <a:r>
              <a:rPr lang="en-IN" sz="1200" dirty="0">
                <a:effectLst/>
                <a:latin typeface="Lato" panose="020F0502020204030203" pitchFamily="34" charset="0"/>
                <a:ea typeface="Times New Roman" panose="02020603050405020304" pitchFamily="18" charset="0"/>
                <a:cs typeface="Gautami" panose="020B0502040204020203" pitchFamily="34" charset="0"/>
              </a:rPr>
              <a:t>, qualification, </a:t>
            </a:r>
            <a:r>
              <a:rPr lang="en-IN" sz="1200" dirty="0" err="1">
                <a:effectLst/>
                <a:latin typeface="Lato" panose="020F0502020204030203" pitchFamily="34" charset="0"/>
                <a:ea typeface="Times New Roman" panose="02020603050405020304" pitchFamily="18" charset="0"/>
                <a:cs typeface="Gautami" panose="020B0502040204020203" pitchFamily="34" charset="0"/>
              </a:rPr>
              <a:t>work_name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work_type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date_joined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date_resigned</a:t>
            </a:r>
            <a:r>
              <a:rPr lang="en-IN" sz="1200" dirty="0">
                <a:effectLst/>
                <a:latin typeface="Lato" panose="020F0502020204030203" pitchFamily="34" charset="0"/>
                <a:ea typeface="Times New Roman" panose="02020603050405020304" pitchFamily="18" charset="0"/>
                <a:cs typeface="Gautami" panose="020B0502040204020203" pitchFamily="34" charset="0"/>
              </a:rPr>
              <a:t>)</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spcAft>
                <a:spcPts val="800"/>
              </a:spcAft>
              <a:buFont typeface="Symbol" panose="05050102010706020507" pitchFamily="18" charset="2"/>
              <a:buChar char=""/>
            </a:pPr>
            <a:r>
              <a:rPr lang="en-IN" sz="1200" dirty="0" err="1">
                <a:effectLst/>
                <a:latin typeface="Lato" panose="020F0502020204030203" pitchFamily="34" charset="0"/>
                <a:ea typeface="Times New Roman" panose="02020603050405020304" pitchFamily="18" charset="0"/>
                <a:cs typeface="Gautami" panose="020B0502040204020203" pitchFamily="34" charset="0"/>
              </a:rPr>
              <a:t>pincode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200" dirty="0">
                <a:effectLst/>
                <a:latin typeface="Lato" panose="020F0502020204030203" pitchFamily="34" charset="0"/>
                <a:ea typeface="Times New Roman" panose="02020603050405020304" pitchFamily="18" charset="0"/>
                <a:cs typeface="Gautami" panose="020B0502040204020203" pitchFamily="34" charset="0"/>
              </a:rPr>
              <a:t> (state, city)</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p:txBody>
      </p:sp>
      <p:sp>
        <p:nvSpPr>
          <p:cNvPr id="4" name="TextBox 3">
            <a:extLst>
              <a:ext uri="{FF2B5EF4-FFF2-40B4-BE49-F238E27FC236}">
                <a16:creationId xmlns:a16="http://schemas.microsoft.com/office/drawing/2014/main" id="{F34354BF-2817-2897-93EA-A141840FA79A}"/>
              </a:ext>
            </a:extLst>
          </p:cNvPr>
          <p:cNvSpPr txBox="1"/>
          <p:nvPr/>
        </p:nvSpPr>
        <p:spPr>
          <a:xfrm>
            <a:off x="628701" y="236654"/>
            <a:ext cx="3689299" cy="83099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en-IN" sz="2400" b="1" dirty="0">
                <a:solidFill>
                  <a:srgbClr val="002060"/>
                </a:solidFill>
                <a:effectLst/>
                <a:latin typeface="Lato" panose="020F0502020204030203" pitchFamily="34" charset="0"/>
                <a:ea typeface="Times New Roman" panose="02020603050405020304" pitchFamily="18" charset="0"/>
                <a:cs typeface="Gautami" panose="020B0502040204020203" pitchFamily="34" charset="0"/>
              </a:rPr>
              <a:t>FUNCTIONAL		 DEPENDENCIES</a:t>
            </a:r>
          </a:p>
        </p:txBody>
      </p:sp>
      <p:pic>
        <p:nvPicPr>
          <p:cNvPr id="5" name="Picture 4" descr="Content Illustrations Images &amp; Vectors - Royalty Free">
            <a:extLst>
              <a:ext uri="{FF2B5EF4-FFF2-40B4-BE49-F238E27FC236}">
                <a16:creationId xmlns:a16="http://schemas.microsoft.com/office/drawing/2014/main" id="{361B11C5-2061-AA2E-1D67-858377E34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9309" y="-22226"/>
            <a:ext cx="2422077" cy="161471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438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8135B-697C-289A-7777-AA043129C8D5}"/>
              </a:ext>
            </a:extLst>
          </p:cNvPr>
          <p:cNvSpPr txBox="1"/>
          <p:nvPr/>
        </p:nvSpPr>
        <p:spPr>
          <a:xfrm>
            <a:off x="660400" y="605470"/>
            <a:ext cx="9784080" cy="5647059"/>
          </a:xfrm>
          <a:prstGeom prst="rect">
            <a:avLst/>
          </a:prstGeom>
          <a:noFill/>
        </p:spPr>
        <p:txBody>
          <a:bodyPr wrap="square">
            <a:spAutoFit/>
          </a:bodyPr>
          <a:lstStyle/>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Room:</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marL="457200" indent="-228600" algn="l">
              <a:lnSpc>
                <a:spcPct val="107000"/>
              </a:lnSpc>
              <a:spcAft>
                <a:spcPts val="800"/>
              </a:spcAft>
            </a:pPr>
            <a:r>
              <a:rPr lang="en-IN" sz="1200" dirty="0" err="1">
                <a:effectLst/>
                <a:latin typeface="Lato" panose="020F0502020204030203" pitchFamily="34" charset="0"/>
                <a:ea typeface="Times New Roman" panose="02020603050405020304" pitchFamily="18" charset="0"/>
                <a:cs typeface="Gautami" panose="020B0502040204020203" pitchFamily="34" charset="0"/>
              </a:rPr>
              <a:t>room_id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room_type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room_cost</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ward_type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nurse_id</a:t>
            </a:r>
            <a:r>
              <a:rPr lang="en-IN" sz="1200" dirty="0">
                <a:effectLst/>
                <a:latin typeface="Lato" panose="020F0502020204030203" pitchFamily="34" charset="0"/>
                <a:ea typeface="Times New Roman" panose="02020603050405020304" pitchFamily="18" charset="0"/>
                <a:cs typeface="Gautami" panose="020B0502040204020203" pitchFamily="34" charset="0"/>
              </a:rPr>
              <a:t>)</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Works at:</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spcAft>
                <a:spcPts val="800"/>
              </a:spcAft>
              <a:buFont typeface="Symbol" panose="05050102010706020507" pitchFamily="18" charset="2"/>
              <a:buChar char=""/>
            </a:pPr>
            <a:r>
              <a:rPr lang="en-IN" sz="1200" dirty="0">
                <a:effectLst/>
                <a:latin typeface="Lato" panose="020F0502020204030203" pitchFamily="34" charset="0"/>
                <a:ea typeface="Times New Roman" panose="02020603050405020304" pitchFamily="18" charset="0"/>
                <a:cs typeface="Gautami" panose="020B0502040204020203" pitchFamily="34" charset="0"/>
              </a:rPr>
              <a:t>PK=(</a:t>
            </a:r>
            <a:r>
              <a:rPr lang="en-IN" sz="1200" dirty="0" err="1">
                <a:effectLst/>
                <a:latin typeface="Lato" panose="020F0502020204030203" pitchFamily="34" charset="0"/>
                <a:ea typeface="Times New Roman" panose="02020603050405020304" pitchFamily="18" charset="0"/>
                <a:cs typeface="Gautami" panose="020B0502040204020203" pitchFamily="34" charset="0"/>
              </a:rPr>
              <a:t>room_id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worker_id</a:t>
            </a:r>
            <a:r>
              <a:rPr lang="en-IN" sz="1200" dirty="0">
                <a:effectLst/>
                <a:latin typeface="Lato" panose="020F0502020204030203" pitchFamily="34" charset="0"/>
                <a:ea typeface="Times New Roman" panose="02020603050405020304" pitchFamily="18" charset="0"/>
                <a:cs typeface="Gautami" panose="020B0502040204020203" pitchFamily="34" charset="0"/>
              </a:rPr>
              <a:t>)</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Performs:</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spcAft>
                <a:spcPts val="800"/>
              </a:spcAft>
              <a:buFont typeface="Symbol" panose="05050102010706020507" pitchFamily="18" charset="2"/>
              <a:buChar char=""/>
            </a:pPr>
            <a:r>
              <a:rPr lang="en-IN" sz="1200" dirty="0">
                <a:effectLst/>
                <a:latin typeface="Lato" panose="020F0502020204030203" pitchFamily="34" charset="0"/>
                <a:ea typeface="Times New Roman" panose="02020603050405020304" pitchFamily="18" charset="0"/>
                <a:cs typeface="Gautami" panose="020B0502040204020203" pitchFamily="34" charset="0"/>
              </a:rPr>
              <a:t>PK=(</a:t>
            </a:r>
            <a:r>
              <a:rPr lang="en-IN" sz="1200" dirty="0" err="1">
                <a:effectLst/>
                <a:latin typeface="Lato" panose="020F0502020204030203" pitchFamily="34" charset="0"/>
                <a:ea typeface="Times New Roman" panose="02020603050405020304" pitchFamily="18" charset="0"/>
                <a:cs typeface="Gautami" panose="020B0502040204020203" pitchFamily="34" charset="0"/>
              </a:rPr>
              <a:t>tech_id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test_id</a:t>
            </a:r>
            <a:r>
              <a:rPr lang="en-IN" sz="1200" dirty="0">
                <a:effectLst/>
                <a:latin typeface="Lato" panose="020F0502020204030203" pitchFamily="34" charset="0"/>
                <a:ea typeface="Times New Roman" panose="02020603050405020304" pitchFamily="18" charset="0"/>
                <a:cs typeface="Gautami" panose="020B0502040204020203" pitchFamily="34" charset="0"/>
              </a:rPr>
              <a:t>)</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Doctor:</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spcAft>
                <a:spcPts val="800"/>
              </a:spcAft>
              <a:buFont typeface="Symbol" panose="05050102010706020507" pitchFamily="18" charset="2"/>
              <a:buChar char=""/>
            </a:pPr>
            <a:r>
              <a:rPr lang="en-IN" sz="1200" dirty="0">
                <a:effectLst/>
                <a:latin typeface="Lato" panose="020F0502020204030203" pitchFamily="34" charset="0"/>
                <a:ea typeface="Times New Roman" panose="02020603050405020304" pitchFamily="18" charset="0"/>
                <a:cs typeface="Gautami" panose="020B0502040204020203" pitchFamily="34" charset="0"/>
              </a:rPr>
              <a:t>PK=</a:t>
            </a:r>
            <a:r>
              <a:rPr lang="en-IN" sz="1200" dirty="0" err="1">
                <a:effectLst/>
                <a:latin typeface="Lato" panose="020F0502020204030203" pitchFamily="34" charset="0"/>
                <a:ea typeface="Times New Roman" panose="02020603050405020304" pitchFamily="18" charset="0"/>
                <a:cs typeface="Gautami" panose="020B0502040204020203" pitchFamily="34" charset="0"/>
              </a:rPr>
              <a:t>doc_id</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Receptionist:</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spcAft>
                <a:spcPts val="800"/>
              </a:spcAft>
              <a:buFont typeface="Symbol" panose="05050102010706020507" pitchFamily="18" charset="2"/>
              <a:buChar char=""/>
            </a:pPr>
            <a:r>
              <a:rPr lang="en-IN" sz="1200" dirty="0">
                <a:effectLst/>
                <a:latin typeface="Lato" panose="020F0502020204030203" pitchFamily="34" charset="0"/>
                <a:ea typeface="Times New Roman" panose="02020603050405020304" pitchFamily="18" charset="0"/>
                <a:cs typeface="Gautami" panose="020B0502040204020203" pitchFamily="34" charset="0"/>
              </a:rPr>
              <a:t>PK=</a:t>
            </a:r>
            <a:r>
              <a:rPr lang="en-IN" sz="1200" dirty="0" err="1">
                <a:effectLst/>
                <a:latin typeface="Lato" panose="020F0502020204030203" pitchFamily="34" charset="0"/>
                <a:ea typeface="Times New Roman" panose="02020603050405020304" pitchFamily="18" charset="0"/>
                <a:cs typeface="Gautami" panose="020B0502040204020203" pitchFamily="34" charset="0"/>
              </a:rPr>
              <a:t>recep_id</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Nurse:</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marL="457200" indent="-228600" algn="l">
              <a:lnSpc>
                <a:spcPct val="107000"/>
              </a:lnSpc>
              <a:spcAft>
                <a:spcPts val="800"/>
              </a:spcAft>
            </a:pPr>
            <a:r>
              <a:rPr lang="en-IN" sz="1200" dirty="0">
                <a:effectLst/>
                <a:latin typeface="Lato" panose="020F0502020204030203" pitchFamily="34" charset="0"/>
                <a:ea typeface="Times New Roman" panose="02020603050405020304" pitchFamily="18" charset="0"/>
                <a:cs typeface="Gautami" panose="020B0502040204020203" pitchFamily="34" charset="0"/>
              </a:rPr>
              <a:t>PK=</a:t>
            </a:r>
            <a:r>
              <a:rPr lang="en-IN" sz="1200" dirty="0" err="1">
                <a:effectLst/>
                <a:latin typeface="Lato" panose="020F0502020204030203" pitchFamily="34" charset="0"/>
                <a:ea typeface="Times New Roman" panose="02020603050405020304" pitchFamily="18" charset="0"/>
                <a:cs typeface="Gautami" panose="020B0502040204020203" pitchFamily="34" charset="0"/>
              </a:rPr>
              <a:t>nurse_id</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err="1">
                <a:effectLst/>
                <a:latin typeface="Lato" panose="020F0502020204030203" pitchFamily="34" charset="0"/>
                <a:ea typeface="Times New Roman" panose="02020603050405020304" pitchFamily="18" charset="0"/>
                <a:cs typeface="Gautami" panose="020B0502040204020203" pitchFamily="34" charset="0"/>
              </a:rPr>
              <a:t>Sanitary_worker</a:t>
            </a:r>
            <a:r>
              <a:rPr lang="en-IN" sz="1200" b="1" dirty="0">
                <a:effectLst/>
                <a:latin typeface="Lato" panose="020F0502020204030203" pitchFamily="34" charset="0"/>
                <a:ea typeface="Times New Roman" panose="02020603050405020304" pitchFamily="18" charset="0"/>
                <a:cs typeface="Gautami" panose="020B0502040204020203" pitchFamily="34" charset="0"/>
              </a:rPr>
              <a:t>:</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spcAft>
                <a:spcPts val="800"/>
              </a:spcAft>
              <a:buFont typeface="Symbol" panose="05050102010706020507" pitchFamily="18" charset="2"/>
              <a:buChar char=""/>
            </a:pPr>
            <a:r>
              <a:rPr lang="en-IN" sz="1200" dirty="0">
                <a:effectLst/>
                <a:latin typeface="Lato" panose="020F0502020204030203" pitchFamily="34" charset="0"/>
                <a:ea typeface="Times New Roman" panose="02020603050405020304" pitchFamily="18" charset="0"/>
                <a:cs typeface="Gautami" panose="020B0502040204020203" pitchFamily="34" charset="0"/>
              </a:rPr>
              <a:t>PK=</a:t>
            </a:r>
            <a:r>
              <a:rPr lang="en-IN" sz="1200" dirty="0" err="1">
                <a:effectLst/>
                <a:latin typeface="Lato" panose="020F0502020204030203" pitchFamily="34" charset="0"/>
                <a:ea typeface="Times New Roman" panose="02020603050405020304" pitchFamily="18" charset="0"/>
                <a:cs typeface="Gautami" panose="020B0502040204020203" pitchFamily="34" charset="0"/>
              </a:rPr>
              <a:t>worker_id</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err="1">
                <a:effectLst/>
                <a:latin typeface="Lato" panose="020F0502020204030203" pitchFamily="34" charset="0"/>
                <a:ea typeface="Times New Roman" panose="02020603050405020304" pitchFamily="18" charset="0"/>
                <a:cs typeface="Gautami" panose="020B0502040204020203" pitchFamily="34" charset="0"/>
              </a:rPr>
              <a:t>In_patient</a:t>
            </a:r>
            <a:r>
              <a:rPr lang="en-IN" sz="1200" b="1" dirty="0">
                <a:effectLst/>
                <a:latin typeface="Lato" panose="020F0502020204030203" pitchFamily="34" charset="0"/>
                <a:ea typeface="Times New Roman" panose="02020603050405020304" pitchFamily="18" charset="0"/>
                <a:cs typeface="Gautami" panose="020B0502040204020203" pitchFamily="34" charset="0"/>
              </a:rPr>
              <a:t>:</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spcAft>
                <a:spcPts val="800"/>
              </a:spcAft>
              <a:buFont typeface="Symbol" panose="05050102010706020507" pitchFamily="18" charset="2"/>
              <a:buChar char=""/>
            </a:pPr>
            <a:r>
              <a:rPr lang="en-IN" sz="1200" dirty="0">
                <a:effectLst/>
                <a:latin typeface="Lato" panose="020F0502020204030203" pitchFamily="34" charset="0"/>
                <a:ea typeface="Times New Roman" panose="02020603050405020304" pitchFamily="18" charset="0"/>
                <a:cs typeface="Gautami" panose="020B0502040204020203" pitchFamily="34" charset="0"/>
              </a:rPr>
              <a:t>(</a:t>
            </a:r>
            <a:r>
              <a:rPr lang="en-IN" sz="1200" dirty="0" err="1">
                <a:effectLst/>
                <a:latin typeface="Lato" panose="020F0502020204030203" pitchFamily="34" charset="0"/>
                <a:ea typeface="Times New Roman" panose="02020603050405020304" pitchFamily="18" charset="0"/>
                <a:cs typeface="Gautami" panose="020B0502040204020203" pitchFamily="34" charset="0"/>
              </a:rPr>
              <a:t>patient_id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med_id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test_id</a:t>
            </a:r>
            <a:r>
              <a:rPr lang="en-IN" sz="1200" dirty="0">
                <a:effectLst/>
                <a:latin typeface="Lato" panose="020F0502020204030203" pitchFamily="34" charset="0"/>
                <a:ea typeface="Times New Roman" panose="02020603050405020304" pitchFamily="18" charset="0"/>
                <a:cs typeface="Gautami" panose="020B0502040204020203" pitchFamily="34" charset="0"/>
              </a:rPr>
              <a:t>)-&gt;(</a:t>
            </a:r>
            <a:r>
              <a:rPr lang="en-IN" sz="1200" dirty="0" err="1">
                <a:effectLst/>
                <a:latin typeface="Lato" panose="020F0502020204030203" pitchFamily="34" charset="0"/>
                <a:ea typeface="Times New Roman" panose="02020603050405020304" pitchFamily="18" charset="0"/>
                <a:cs typeface="Gautami" panose="020B0502040204020203" pitchFamily="34" charset="0"/>
              </a:rPr>
              <a:t>discharge_date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room_id</a:t>
            </a:r>
            <a:r>
              <a:rPr lang="en-IN" sz="1200" dirty="0">
                <a:effectLst/>
                <a:latin typeface="Lato" panose="020F0502020204030203" pitchFamily="34" charset="0"/>
                <a:ea typeface="Times New Roman" panose="02020603050405020304" pitchFamily="18" charset="0"/>
                <a:cs typeface="Gautami" panose="020B0502040204020203" pitchFamily="34" charset="0"/>
              </a:rPr>
              <a:t>)</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err="1">
                <a:effectLst/>
                <a:latin typeface="Lato" panose="020F0502020204030203" pitchFamily="34" charset="0"/>
                <a:ea typeface="Times New Roman" panose="02020603050405020304" pitchFamily="18" charset="0"/>
                <a:cs typeface="Gautami" panose="020B0502040204020203" pitchFamily="34" charset="0"/>
              </a:rPr>
              <a:t>Out_patient</a:t>
            </a:r>
            <a:r>
              <a:rPr lang="en-IN" sz="1200" b="1" dirty="0">
                <a:effectLst/>
                <a:latin typeface="Lato" panose="020F0502020204030203" pitchFamily="34" charset="0"/>
                <a:ea typeface="Times New Roman" panose="02020603050405020304" pitchFamily="18" charset="0"/>
                <a:cs typeface="Gautami" panose="020B0502040204020203" pitchFamily="34" charset="0"/>
              </a:rPr>
              <a:t>:</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marL="457200" indent="-228600" algn="l">
              <a:lnSpc>
                <a:spcPct val="107000"/>
              </a:lnSpc>
              <a:spcAft>
                <a:spcPts val="800"/>
              </a:spcAft>
            </a:pPr>
            <a:r>
              <a:rPr lang="en-IN" sz="1200" dirty="0">
                <a:effectLst/>
                <a:latin typeface="Lato" panose="020F0502020204030203" pitchFamily="34" charset="0"/>
                <a:ea typeface="Times New Roman" panose="02020603050405020304" pitchFamily="18" charset="0"/>
                <a:cs typeface="Gautami" panose="020B0502040204020203" pitchFamily="34" charset="0"/>
              </a:rPr>
              <a:t>PK=(</a:t>
            </a:r>
            <a:r>
              <a:rPr lang="en-IN" sz="1200" dirty="0" err="1">
                <a:effectLst/>
                <a:latin typeface="Lato" panose="020F0502020204030203" pitchFamily="34" charset="0"/>
                <a:ea typeface="Times New Roman" panose="02020603050405020304" pitchFamily="18" charset="0"/>
                <a:cs typeface="Gautami" panose="020B0502040204020203" pitchFamily="34" charset="0"/>
              </a:rPr>
              <a:t>patient_id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med_id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test_id</a:t>
            </a:r>
            <a:r>
              <a:rPr lang="en-IN" sz="1200" dirty="0">
                <a:effectLst/>
                <a:latin typeface="Lato" panose="020F0502020204030203" pitchFamily="34" charset="0"/>
                <a:ea typeface="Times New Roman" panose="02020603050405020304" pitchFamily="18" charset="0"/>
                <a:cs typeface="Gautami" panose="020B0502040204020203" pitchFamily="34" charset="0"/>
              </a:rPr>
              <a:t>)</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**NOTE: rest all tables in the schema diagram are multivalued attributes represented as tables (1</a:t>
            </a:r>
            <a:r>
              <a:rPr lang="en-IN" sz="1200" b="1" baseline="30000" dirty="0">
                <a:effectLst/>
                <a:latin typeface="Lato" panose="020F0502020204030203" pitchFamily="34" charset="0"/>
                <a:ea typeface="Times New Roman" panose="02020603050405020304" pitchFamily="18" charset="0"/>
                <a:cs typeface="Gautami" panose="020B0502040204020203" pitchFamily="34" charset="0"/>
              </a:rPr>
              <a:t>st</a:t>
            </a:r>
            <a:r>
              <a:rPr lang="en-IN" sz="1200" b="1" dirty="0">
                <a:effectLst/>
                <a:latin typeface="Lato" panose="020F0502020204030203" pitchFamily="34" charset="0"/>
                <a:ea typeface="Times New Roman" panose="02020603050405020304" pitchFamily="18" charset="0"/>
                <a:cs typeface="Gautami" panose="020B0502040204020203" pitchFamily="34" charset="0"/>
              </a:rPr>
              <a:t> NF)*****</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p:txBody>
      </p:sp>
    </p:spTree>
    <p:extLst>
      <p:ext uri="{BB962C8B-B14F-4D97-AF65-F5344CB8AC3E}">
        <p14:creationId xmlns:p14="http://schemas.microsoft.com/office/powerpoint/2010/main" val="7931478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8B26B5F-49DA-D4E2-26CC-035D00A0E34B}"/>
              </a:ext>
            </a:extLst>
          </p:cNvPr>
          <p:cNvGrpSpPr/>
          <p:nvPr/>
        </p:nvGrpSpPr>
        <p:grpSpPr>
          <a:xfrm>
            <a:off x="3571810" y="210432"/>
            <a:ext cx="4263343" cy="1938992"/>
            <a:chOff x="9287442" y="814713"/>
            <a:chExt cx="4240391" cy="1761354"/>
          </a:xfrm>
          <a:effectLst>
            <a:glow rad="139700">
              <a:schemeClr val="accent5">
                <a:satMod val="175000"/>
                <a:alpha val="40000"/>
              </a:schemeClr>
            </a:glow>
          </a:effectLst>
        </p:grpSpPr>
        <p:pic>
          <p:nvPicPr>
            <p:cNvPr id="14" name="Picture 13">
              <a:extLst>
                <a:ext uri="{FF2B5EF4-FFF2-40B4-BE49-F238E27FC236}">
                  <a16:creationId xmlns:a16="http://schemas.microsoft.com/office/drawing/2014/main" id="{05A79A3C-79D3-466E-A7C7-002552BCF4C5}"/>
                </a:ext>
              </a:extLst>
            </p:cNvPr>
            <p:cNvPicPr>
              <a:picLocks noChangeAspect="1"/>
            </p:cNvPicPr>
            <p:nvPr/>
          </p:nvPicPr>
          <p:blipFill>
            <a:blip r:embed="rId2"/>
            <a:stretch>
              <a:fillRect/>
            </a:stretch>
          </p:blipFill>
          <p:spPr>
            <a:xfrm>
              <a:off x="9287442" y="814713"/>
              <a:ext cx="4240391" cy="12957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TextBox 14">
              <a:extLst>
                <a:ext uri="{FF2B5EF4-FFF2-40B4-BE49-F238E27FC236}">
                  <a16:creationId xmlns:a16="http://schemas.microsoft.com/office/drawing/2014/main" id="{0F96376B-2E03-BDDB-46FB-AB62A55D6293}"/>
                </a:ext>
              </a:extLst>
            </p:cNvPr>
            <p:cNvSpPr txBox="1"/>
            <p:nvPr/>
          </p:nvSpPr>
          <p:spPr>
            <a:xfrm>
              <a:off x="9667794" y="814713"/>
              <a:ext cx="3479687" cy="1761354"/>
            </a:xfrm>
            <a:prstGeom prst="rect">
              <a:avLst/>
            </a:prstGeom>
            <a:noFill/>
          </p:spPr>
          <p:txBody>
            <a:bodyPr wrap="square" rtlCol="0">
              <a:spAutoFit/>
            </a:bodyPr>
            <a:lstStyle/>
            <a:p>
              <a:r>
                <a:rPr lang="en-US" sz="2400" dirty="0">
                  <a:solidFill>
                    <a:srgbClr val="002060"/>
                  </a:solidFill>
                  <a:latin typeface="Lato" panose="020F0502020204030203" pitchFamily="34" charset="0"/>
                  <a:cs typeface="Segoe UI" panose="020B0502040204020203" pitchFamily="34" charset="0"/>
                </a:rPr>
                <a:t>By:</a:t>
              </a:r>
            </a:p>
            <a:p>
              <a:endParaRPr lang="en-US" sz="2000" dirty="0">
                <a:solidFill>
                  <a:srgbClr val="002060"/>
                </a:solidFill>
                <a:latin typeface="Segoe UI" panose="020B0502040204020203" pitchFamily="34" charset="0"/>
                <a:cs typeface="Segoe UI" panose="020B0502040204020203" pitchFamily="34" charset="0"/>
              </a:endParaRPr>
            </a:p>
            <a:p>
              <a:r>
                <a:rPr lang="en-US" sz="2000" dirty="0">
                  <a:solidFill>
                    <a:srgbClr val="002060"/>
                  </a:solidFill>
                  <a:latin typeface="Segoe UI" panose="020B0502040204020203" pitchFamily="34" charset="0"/>
                  <a:cs typeface="Segoe UI" panose="020B0502040204020203" pitchFamily="34" charset="0"/>
                </a:rPr>
                <a:t>Name: Gandla Sumanth</a:t>
              </a:r>
            </a:p>
            <a:p>
              <a:r>
                <a:rPr lang="en-US" sz="2000" dirty="0">
                  <a:solidFill>
                    <a:srgbClr val="002060"/>
                  </a:solidFill>
                  <a:latin typeface="Segoe UI" panose="020B0502040204020203" pitchFamily="34" charset="0"/>
                  <a:cs typeface="Segoe UI" panose="020B0502040204020203" pitchFamily="34" charset="0"/>
                </a:rPr>
                <a:t>B-Tech, Chemical Engineering </a:t>
              </a:r>
              <a:endParaRPr lang="en-US" dirty="0">
                <a:latin typeface="Lato" panose="020F050202020403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  </a:t>
              </a:r>
            </a:p>
            <a:p>
              <a:endParaRPr lang="en-IN" dirty="0">
                <a:latin typeface="Segoe UI" panose="020B0502040204020203" pitchFamily="34" charset="0"/>
                <a:cs typeface="Segoe UI" panose="020B0502040204020203" pitchFamily="34" charset="0"/>
              </a:endParaRPr>
            </a:p>
          </p:txBody>
        </p:sp>
      </p:grpSp>
      <p:pic>
        <p:nvPicPr>
          <p:cNvPr id="2062" name="Picture 14" descr="Thank You, Hand lettering for holiday Thanksgiving Day Thank You, Hand lettering Thank You with decorative ink graphic on white background. Banner, poster, greeting card with calligraphy thank you for holiday Thanksgiving Day. Vector Illustration gratitude stock illustrations">
            <a:extLst>
              <a:ext uri="{FF2B5EF4-FFF2-40B4-BE49-F238E27FC236}">
                <a16:creationId xmlns:a16="http://schemas.microsoft.com/office/drawing/2014/main" id="{BBBC3E44-7563-9661-EC0A-B9BCB57DB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1940" y="2392503"/>
            <a:ext cx="5093119" cy="3628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44015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F2660BD-1E66-8021-F7C3-094DAD30FF29}"/>
              </a:ext>
            </a:extLst>
          </p:cNvPr>
          <p:cNvPicPr>
            <a:picLocks noChangeAspect="1"/>
          </p:cNvPicPr>
          <p:nvPr/>
        </p:nvPicPr>
        <p:blipFill>
          <a:blip r:embed="rId2"/>
          <a:stretch>
            <a:fillRect/>
          </a:stretch>
        </p:blipFill>
        <p:spPr>
          <a:xfrm>
            <a:off x="7323357" y="1186473"/>
            <a:ext cx="4011164" cy="31241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12" name="Group 11">
            <a:extLst>
              <a:ext uri="{FF2B5EF4-FFF2-40B4-BE49-F238E27FC236}">
                <a16:creationId xmlns:a16="http://schemas.microsoft.com/office/drawing/2014/main" id="{4665B588-BFB5-800E-0030-047D5D1DBCEE}"/>
              </a:ext>
            </a:extLst>
          </p:cNvPr>
          <p:cNvGrpSpPr/>
          <p:nvPr/>
        </p:nvGrpSpPr>
        <p:grpSpPr>
          <a:xfrm>
            <a:off x="674500" y="1243861"/>
            <a:ext cx="11073678" cy="5502094"/>
            <a:chOff x="755780" y="647993"/>
            <a:chExt cx="11073678" cy="5502094"/>
          </a:xfrm>
        </p:grpSpPr>
        <p:pic>
          <p:nvPicPr>
            <p:cNvPr id="1026" name="Picture 2" descr="Reception in hospital. stock vector. Illustration of female - 84558441">
              <a:extLst>
                <a:ext uri="{FF2B5EF4-FFF2-40B4-BE49-F238E27FC236}">
                  <a16:creationId xmlns:a16="http://schemas.microsoft.com/office/drawing/2014/main" id="{C2C9926F-85F9-37BF-9B32-9079AB82A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80" y="647993"/>
              <a:ext cx="4544008" cy="302744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28" name="Picture 4" descr="3d Person with Right Wrong Symbol Stock Illustration - Illustration of cross,  cartoon: 32790504">
              <a:extLst>
                <a:ext uri="{FF2B5EF4-FFF2-40B4-BE49-F238E27FC236}">
                  <a16:creationId xmlns:a16="http://schemas.microsoft.com/office/drawing/2014/main" id="{9587F1E4-4709-0F43-4870-B64BB9A47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4650" y="4001231"/>
              <a:ext cx="2498670" cy="21488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20D6265-6F19-A4D4-8A08-4132F77B360C}"/>
                </a:ext>
              </a:extLst>
            </p:cNvPr>
            <p:cNvSpPr txBox="1"/>
            <p:nvPr/>
          </p:nvSpPr>
          <p:spPr>
            <a:xfrm>
              <a:off x="965304" y="4336556"/>
              <a:ext cx="4124959" cy="830997"/>
            </a:xfrm>
            <a:prstGeom prst="rect">
              <a:avLst/>
            </a:prstGeom>
            <a:noFill/>
          </p:spPr>
          <p:txBody>
            <a:bodyPr wrap="square" rtlCol="0">
              <a:spAutoFit/>
            </a:bodyPr>
            <a:lstStyle/>
            <a:p>
              <a:r>
                <a:rPr lang="en-US" sz="2400" dirty="0">
                  <a:latin typeface="Lato" panose="020F0502020204030203" pitchFamily="34" charset="0"/>
                </a:rPr>
                <a:t>HOSPITAL USING RECORDS</a:t>
              </a:r>
            </a:p>
            <a:p>
              <a:r>
                <a:rPr lang="en-US" sz="2400" dirty="0">
                  <a:latin typeface="Lato" panose="020F0502020204030203" pitchFamily="34" charset="0"/>
                </a:rPr>
                <a:t>IN RECEPTION </a:t>
              </a:r>
              <a:endParaRPr lang="en-IN" sz="2400" dirty="0">
                <a:latin typeface="Lato" panose="020F0502020204030203" pitchFamily="34" charset="0"/>
              </a:endParaRPr>
            </a:p>
          </p:txBody>
        </p:sp>
        <p:sp>
          <p:nvSpPr>
            <p:cNvPr id="9" name="TextBox 8">
              <a:extLst>
                <a:ext uri="{FF2B5EF4-FFF2-40B4-BE49-F238E27FC236}">
                  <a16:creationId xmlns:a16="http://schemas.microsoft.com/office/drawing/2014/main" id="{F8162D8F-A98F-0735-99E4-DDABD1F5CFC9}"/>
                </a:ext>
              </a:extLst>
            </p:cNvPr>
            <p:cNvSpPr txBox="1"/>
            <p:nvPr/>
          </p:nvSpPr>
          <p:spPr>
            <a:xfrm>
              <a:off x="9400059" y="812800"/>
              <a:ext cx="2123440" cy="369332"/>
            </a:xfrm>
            <a:prstGeom prst="rect">
              <a:avLst/>
            </a:prstGeom>
            <a:noFill/>
          </p:spPr>
          <p:txBody>
            <a:bodyPr wrap="square" rtlCol="0">
              <a:spAutoFit/>
            </a:bodyPr>
            <a:lstStyle/>
            <a:p>
              <a:r>
                <a:rPr lang="en-US" b="1" dirty="0">
                  <a:solidFill>
                    <a:srgbClr val="C00000"/>
                  </a:solidFill>
                  <a:latin typeface="Lato" panose="020F0502020204030203" pitchFamily="34" charset="0"/>
                </a:rPr>
                <a:t>RECEPTION</a:t>
              </a:r>
              <a:endParaRPr lang="en-IN" b="1" dirty="0">
                <a:solidFill>
                  <a:srgbClr val="C00000"/>
                </a:solidFill>
                <a:latin typeface="Lato" panose="020F0502020204030203" pitchFamily="34" charset="0"/>
              </a:endParaRPr>
            </a:p>
          </p:txBody>
        </p:sp>
        <p:sp>
          <p:nvSpPr>
            <p:cNvPr id="14" name="TextBox 13">
              <a:extLst>
                <a:ext uri="{FF2B5EF4-FFF2-40B4-BE49-F238E27FC236}">
                  <a16:creationId xmlns:a16="http://schemas.microsoft.com/office/drawing/2014/main" id="{C44B19C2-CEF6-911F-FE87-5407B4F8DD00}"/>
                </a:ext>
              </a:extLst>
            </p:cNvPr>
            <p:cNvSpPr txBox="1"/>
            <p:nvPr/>
          </p:nvSpPr>
          <p:spPr>
            <a:xfrm>
              <a:off x="7491035" y="4183410"/>
              <a:ext cx="4338423" cy="830997"/>
            </a:xfrm>
            <a:prstGeom prst="rect">
              <a:avLst/>
            </a:prstGeom>
            <a:noFill/>
          </p:spPr>
          <p:txBody>
            <a:bodyPr wrap="square" rtlCol="0">
              <a:spAutoFit/>
            </a:bodyPr>
            <a:lstStyle/>
            <a:p>
              <a:r>
                <a:rPr lang="en-US" sz="2400" dirty="0">
                  <a:latin typeface="Lato" panose="020F0502020204030203" pitchFamily="34" charset="0"/>
                </a:rPr>
                <a:t>HOSPITAL USING DATABASE</a:t>
              </a:r>
            </a:p>
            <a:p>
              <a:r>
                <a:rPr lang="en-US" sz="2400" dirty="0">
                  <a:latin typeface="Lato" panose="020F0502020204030203" pitchFamily="34" charset="0"/>
                </a:rPr>
                <a:t>IN RECEPTION</a:t>
              </a:r>
              <a:endParaRPr lang="en-IN" sz="2400" dirty="0">
                <a:latin typeface="Lato" panose="020F0502020204030203" pitchFamily="34" charset="0"/>
              </a:endParaRPr>
            </a:p>
          </p:txBody>
        </p:sp>
      </p:grpSp>
      <p:sp>
        <p:nvSpPr>
          <p:cNvPr id="13" name="TextBox 12">
            <a:extLst>
              <a:ext uri="{FF2B5EF4-FFF2-40B4-BE49-F238E27FC236}">
                <a16:creationId xmlns:a16="http://schemas.microsoft.com/office/drawing/2014/main" id="{94A28A3D-D6F0-B150-8F23-71BA2A09D751}"/>
              </a:ext>
            </a:extLst>
          </p:cNvPr>
          <p:cNvSpPr txBox="1"/>
          <p:nvPr/>
        </p:nvSpPr>
        <p:spPr>
          <a:xfrm>
            <a:off x="2995126" y="248355"/>
            <a:ext cx="6323653" cy="369332"/>
          </a:xfrm>
          <a:prstGeom prst="rect">
            <a:avLst/>
          </a:prstGeom>
          <a:noFill/>
        </p:spPr>
        <p:txBody>
          <a:bodyPr wrap="square" rtlCol="0">
            <a:spAutoFit/>
          </a:bodyPr>
          <a:lstStyle/>
          <a:p>
            <a:r>
              <a:rPr lang="en-US" b="1" dirty="0">
                <a:solidFill>
                  <a:srgbClr val="C00000"/>
                </a:solidFill>
                <a:latin typeface="Lato" panose="020F0502020204030203" pitchFamily="34" charset="0"/>
              </a:rPr>
              <a:t>METHODS OF STORING DATA IN HOSPITAL RECEPTION</a:t>
            </a:r>
            <a:endParaRPr lang="en-IN" b="1" dirty="0">
              <a:solidFill>
                <a:srgbClr val="C00000"/>
              </a:solidFill>
              <a:latin typeface="Lato" panose="020F0502020204030203" pitchFamily="34" charset="0"/>
            </a:endParaRPr>
          </a:p>
        </p:txBody>
      </p:sp>
      <p:cxnSp>
        <p:nvCxnSpPr>
          <p:cNvPr id="17" name="Straight Arrow Connector 16">
            <a:extLst>
              <a:ext uri="{FF2B5EF4-FFF2-40B4-BE49-F238E27FC236}">
                <a16:creationId xmlns:a16="http://schemas.microsoft.com/office/drawing/2014/main" id="{6C39E471-4D52-65FA-BF5B-066E55BA61DD}"/>
              </a:ext>
            </a:extLst>
          </p:cNvPr>
          <p:cNvCxnSpPr>
            <a:cxnSpLocks/>
          </p:cNvCxnSpPr>
          <p:nvPr/>
        </p:nvCxnSpPr>
        <p:spPr>
          <a:xfrm flipH="1" flipV="1">
            <a:off x="1875453" y="930774"/>
            <a:ext cx="821094" cy="13738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6A01D1AB-6A20-6F69-992A-6F5F3A08304B}"/>
              </a:ext>
            </a:extLst>
          </p:cNvPr>
          <p:cNvSpPr txBox="1"/>
          <p:nvPr/>
        </p:nvSpPr>
        <p:spPr>
          <a:xfrm>
            <a:off x="1090801" y="617687"/>
            <a:ext cx="1689427" cy="369332"/>
          </a:xfrm>
          <a:prstGeom prst="rect">
            <a:avLst/>
          </a:prstGeom>
          <a:noFill/>
        </p:spPr>
        <p:txBody>
          <a:bodyPr wrap="square" rtlCol="0">
            <a:spAutoFit/>
          </a:bodyPr>
          <a:lstStyle/>
          <a:p>
            <a:r>
              <a:rPr lang="en-US" dirty="0"/>
              <a:t>USING RECORD</a:t>
            </a:r>
            <a:endParaRPr lang="en-IN" dirty="0"/>
          </a:p>
        </p:txBody>
      </p:sp>
      <p:cxnSp>
        <p:nvCxnSpPr>
          <p:cNvPr id="23" name="Straight Arrow Connector 22">
            <a:extLst>
              <a:ext uri="{FF2B5EF4-FFF2-40B4-BE49-F238E27FC236}">
                <a16:creationId xmlns:a16="http://schemas.microsoft.com/office/drawing/2014/main" id="{492DD6A9-80AD-FD69-34C6-7F3EE433A9C8}"/>
              </a:ext>
            </a:extLst>
          </p:cNvPr>
          <p:cNvCxnSpPr>
            <a:cxnSpLocks/>
          </p:cNvCxnSpPr>
          <p:nvPr/>
        </p:nvCxnSpPr>
        <p:spPr>
          <a:xfrm flipV="1">
            <a:off x="9442580" y="834909"/>
            <a:ext cx="475861" cy="17019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7D7B4A14-9155-6E27-71CE-F16109D81590}"/>
              </a:ext>
            </a:extLst>
          </p:cNvPr>
          <p:cNvSpPr txBox="1"/>
          <p:nvPr/>
        </p:nvSpPr>
        <p:spPr>
          <a:xfrm>
            <a:off x="9296874" y="482679"/>
            <a:ext cx="2037647" cy="369332"/>
          </a:xfrm>
          <a:prstGeom prst="rect">
            <a:avLst/>
          </a:prstGeom>
          <a:noFill/>
        </p:spPr>
        <p:txBody>
          <a:bodyPr wrap="square" rtlCol="0">
            <a:spAutoFit/>
          </a:bodyPr>
          <a:lstStyle/>
          <a:p>
            <a:r>
              <a:rPr lang="en-US" dirty="0"/>
              <a:t>USING DATABASE</a:t>
            </a:r>
            <a:endParaRPr lang="en-IN" dirty="0"/>
          </a:p>
        </p:txBody>
      </p:sp>
    </p:spTree>
    <p:extLst>
      <p:ext uri="{BB962C8B-B14F-4D97-AF65-F5344CB8AC3E}">
        <p14:creationId xmlns:p14="http://schemas.microsoft.com/office/powerpoint/2010/main" val="14921457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633049" y="185987"/>
            <a:ext cx="3844408" cy="724247"/>
          </a:xfrm>
        </p:spPr>
        <p:txBody>
          <a:bodyPr>
            <a:normAutofit fontScale="55000" lnSpcReduction="20000"/>
          </a:bodyPr>
          <a:lstStyle/>
          <a:p>
            <a:r>
              <a:rPr lang="en-US" sz="9600" b="1" dirty="0">
                <a:latin typeface="Lato" panose="020F0502020204030203" pitchFamily="34" charset="0"/>
              </a:rPr>
              <a:t>  C</a:t>
            </a:r>
            <a:r>
              <a:rPr lang="en-US" sz="6500" b="1" dirty="0">
                <a:latin typeface="Lato" panose="020F0502020204030203" pitchFamily="34" charset="0"/>
              </a:rPr>
              <a:t>ontent</a:t>
            </a:r>
            <a:endParaRPr lang="en-US" b="1" dirty="0">
              <a:latin typeface="Lato" panose="020F0502020204030203" pitchFamily="34" charset="0"/>
            </a:endParaRPr>
          </a:p>
        </p:txBody>
      </p:sp>
      <p:sp>
        <p:nvSpPr>
          <p:cNvPr id="30" name="Rectangle 29">
            <a:extLst>
              <a:ext uri="{FF2B5EF4-FFF2-40B4-BE49-F238E27FC236}">
                <a16:creationId xmlns:a16="http://schemas.microsoft.com/office/drawing/2014/main" id="{BDE081C6-6676-4835-A733-E630F41C8CEC}"/>
              </a:ext>
            </a:extLst>
          </p:cNvPr>
          <p:cNvSpPr/>
          <p:nvPr/>
        </p:nvSpPr>
        <p:spPr>
          <a:xfrm>
            <a:off x="6102677" y="1811216"/>
            <a:ext cx="5184000" cy="941786"/>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700" b="1" dirty="0">
                <a:solidFill>
                  <a:schemeClr val="bg1"/>
                </a:solidFill>
                <a:latin typeface="Lato" panose="020F0502020204030203" pitchFamily="34" charset="0"/>
                <a:cs typeface="Arial" pitchFamily="34" charset="0"/>
              </a:rPr>
              <a:t>	     Problem Statement</a:t>
            </a:r>
            <a:endParaRPr lang="ko-KR" altLang="en-US" sz="2700" b="1" dirty="0">
              <a:solidFill>
                <a:schemeClr val="bg1"/>
              </a:solidFill>
              <a:latin typeface="Lato" panose="020F0502020204030203" pitchFamily="34" charset="0"/>
              <a:cs typeface="Arial" pitchFamily="34" charset="0"/>
            </a:endParaRPr>
          </a:p>
        </p:txBody>
      </p:sp>
      <p:sp>
        <p:nvSpPr>
          <p:cNvPr id="31" name="Isosceles Triangle 26">
            <a:extLst>
              <a:ext uri="{FF2B5EF4-FFF2-40B4-BE49-F238E27FC236}">
                <a16:creationId xmlns:a16="http://schemas.microsoft.com/office/drawing/2014/main" id="{1A4A7728-9CCB-488E-81A2-9ECC9116C5EF}"/>
              </a:ext>
            </a:extLst>
          </p:cNvPr>
          <p:cNvSpPr/>
          <p:nvPr/>
        </p:nvSpPr>
        <p:spPr>
          <a:xfrm rot="16200000">
            <a:off x="4322378" y="2065721"/>
            <a:ext cx="2036677" cy="1527661"/>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97213 w 2205213"/>
              <a:gd name="connsiteY0" fmla="*/ 1064702 h 1064702"/>
              <a:gd name="connsiteX1" fmla="*/ 0 w 2205213"/>
              <a:gd name="connsiteY1" fmla="*/ 0 h 1064702"/>
              <a:gd name="connsiteX2" fmla="*/ 2205213 w 2205213"/>
              <a:gd name="connsiteY2" fmla="*/ 1064702 h 1064702"/>
              <a:gd name="connsiteX3" fmla="*/ 1197213 w 2205213"/>
              <a:gd name="connsiteY3" fmla="*/ 1064702 h 1064702"/>
              <a:gd name="connsiteX0" fmla="*/ 1180481 w 2188481"/>
              <a:gd name="connsiteY0" fmla="*/ 1064702 h 1064702"/>
              <a:gd name="connsiteX1" fmla="*/ 0 w 2188481"/>
              <a:gd name="connsiteY1" fmla="*/ 0 h 1064702"/>
              <a:gd name="connsiteX2" fmla="*/ 2188481 w 2188481"/>
              <a:gd name="connsiteY2" fmla="*/ 1064702 h 1064702"/>
              <a:gd name="connsiteX3" fmla="*/ 1180481 w 2188481"/>
              <a:gd name="connsiteY3" fmla="*/ 1064702 h 1064702"/>
              <a:gd name="connsiteX0" fmla="*/ 1172115 w 2180115"/>
              <a:gd name="connsiteY0" fmla="*/ 1067431 h 1067431"/>
              <a:gd name="connsiteX1" fmla="*/ 0 w 2180115"/>
              <a:gd name="connsiteY1" fmla="*/ 0 h 1067431"/>
              <a:gd name="connsiteX2" fmla="*/ 2180115 w 2180115"/>
              <a:gd name="connsiteY2" fmla="*/ 1067431 h 1067431"/>
              <a:gd name="connsiteX3" fmla="*/ 1172115 w 2180115"/>
              <a:gd name="connsiteY3" fmla="*/ 1067431 h 1067431"/>
            </a:gdLst>
            <a:ahLst/>
            <a:cxnLst>
              <a:cxn ang="0">
                <a:pos x="connsiteX0" y="connsiteY0"/>
              </a:cxn>
              <a:cxn ang="0">
                <a:pos x="connsiteX1" y="connsiteY1"/>
              </a:cxn>
              <a:cxn ang="0">
                <a:pos x="connsiteX2" y="connsiteY2"/>
              </a:cxn>
              <a:cxn ang="0">
                <a:pos x="connsiteX3" y="connsiteY3"/>
              </a:cxn>
            </a:cxnLst>
            <a:rect l="l" t="t" r="r" b="b"/>
            <a:pathLst>
              <a:path w="2180115" h="1067431">
                <a:moveTo>
                  <a:pt x="1172115" y="1067431"/>
                </a:moveTo>
                <a:lnTo>
                  <a:pt x="0" y="0"/>
                </a:lnTo>
                <a:lnTo>
                  <a:pt x="2180115" y="1067431"/>
                </a:lnTo>
                <a:lnTo>
                  <a:pt x="1172115" y="1067431"/>
                </a:lnTo>
                <a:close/>
              </a:path>
            </a:pathLst>
          </a:custGeom>
          <a:gradFill>
            <a:gsLst>
              <a:gs pos="0">
                <a:schemeClr val="accent1">
                  <a:lumMod val="80000"/>
                </a:schemeClr>
              </a:gs>
              <a:gs pos="100000">
                <a:schemeClr val="accent1">
                  <a:lumMod val="80000"/>
                </a:schemeClr>
              </a:gs>
            </a:gsLst>
            <a:lin ang="54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32" name="Rectangle 31">
            <a:extLst>
              <a:ext uri="{FF2B5EF4-FFF2-40B4-BE49-F238E27FC236}">
                <a16:creationId xmlns:a16="http://schemas.microsoft.com/office/drawing/2014/main" id="{94D8A313-C781-4072-832F-F9F626059C92}"/>
              </a:ext>
            </a:extLst>
          </p:cNvPr>
          <p:cNvSpPr/>
          <p:nvPr/>
        </p:nvSpPr>
        <p:spPr>
          <a:xfrm>
            <a:off x="6102677" y="2913849"/>
            <a:ext cx="5184000" cy="941784"/>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700" b="1" dirty="0">
                <a:solidFill>
                  <a:schemeClr val="bg1"/>
                </a:solidFill>
                <a:latin typeface="Lato" panose="020F0502020204030203" pitchFamily="34" charset="0"/>
                <a:cs typeface="Arial" pitchFamily="34" charset="0"/>
              </a:rPr>
              <a:t>	</a:t>
            </a:r>
          </a:p>
          <a:p>
            <a:r>
              <a:rPr lang="en-US" altLang="ko-KR" sz="2700" b="1" dirty="0">
                <a:solidFill>
                  <a:schemeClr val="bg1"/>
                </a:solidFill>
                <a:latin typeface="Lato" panose="020F0502020204030203" pitchFamily="34" charset="0"/>
                <a:cs typeface="Arial" pitchFamily="34" charset="0"/>
              </a:rPr>
              <a:t>               Entity Relation Diagram		</a:t>
            </a:r>
            <a:endParaRPr lang="ko-KR" altLang="en-US" sz="2700" b="1" dirty="0">
              <a:solidFill>
                <a:schemeClr val="bg1"/>
              </a:solidFill>
              <a:latin typeface="Lato" panose="020F0502020204030203" pitchFamily="34" charset="0"/>
              <a:cs typeface="Arial" pitchFamily="34" charset="0"/>
            </a:endParaRPr>
          </a:p>
        </p:txBody>
      </p:sp>
      <p:sp>
        <p:nvSpPr>
          <p:cNvPr id="33" name="Isosceles Triangle 48">
            <a:extLst>
              <a:ext uri="{FF2B5EF4-FFF2-40B4-BE49-F238E27FC236}">
                <a16:creationId xmlns:a16="http://schemas.microsoft.com/office/drawing/2014/main" id="{63D23495-2154-4751-9D09-7857A3A9E9B3}"/>
              </a:ext>
            </a:extLst>
          </p:cNvPr>
          <p:cNvSpPr/>
          <p:nvPr/>
        </p:nvSpPr>
        <p:spPr>
          <a:xfrm rot="16200000">
            <a:off x="4833076" y="2646353"/>
            <a:ext cx="1003975" cy="1538968"/>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2693 w 1120693"/>
              <a:gd name="connsiteY0" fmla="*/ 1075334 h 1075334"/>
              <a:gd name="connsiteX1" fmla="*/ 0 w 1120693"/>
              <a:gd name="connsiteY1" fmla="*/ 0 h 1075334"/>
              <a:gd name="connsiteX2" fmla="*/ 1120693 w 1120693"/>
              <a:gd name="connsiteY2" fmla="*/ 1075334 h 1075334"/>
              <a:gd name="connsiteX3" fmla="*/ 112693 w 1120693"/>
              <a:gd name="connsiteY3" fmla="*/ 1075334 h 1075334"/>
              <a:gd name="connsiteX0" fmla="*/ 83413 w 1091413"/>
              <a:gd name="connsiteY0" fmla="*/ 1072603 h 1072603"/>
              <a:gd name="connsiteX1" fmla="*/ 0 w 1091413"/>
              <a:gd name="connsiteY1" fmla="*/ 0 h 1072603"/>
              <a:gd name="connsiteX2" fmla="*/ 1091413 w 1091413"/>
              <a:gd name="connsiteY2" fmla="*/ 1072603 h 1072603"/>
              <a:gd name="connsiteX3" fmla="*/ 83413 w 1091413"/>
              <a:gd name="connsiteY3" fmla="*/ 1072603 h 1072603"/>
              <a:gd name="connsiteX0" fmla="*/ 79231 w 1087231"/>
              <a:gd name="connsiteY0" fmla="*/ 1069873 h 1069873"/>
              <a:gd name="connsiteX1" fmla="*/ 0 w 1087231"/>
              <a:gd name="connsiteY1" fmla="*/ 0 h 1069873"/>
              <a:gd name="connsiteX2" fmla="*/ 1087231 w 1087231"/>
              <a:gd name="connsiteY2" fmla="*/ 1069873 h 1069873"/>
              <a:gd name="connsiteX3" fmla="*/ 79231 w 1087231"/>
              <a:gd name="connsiteY3" fmla="*/ 1069873 h 1069873"/>
              <a:gd name="connsiteX0" fmla="*/ 62499 w 1070499"/>
              <a:gd name="connsiteY0" fmla="*/ 1075334 h 1075334"/>
              <a:gd name="connsiteX1" fmla="*/ 0 w 1070499"/>
              <a:gd name="connsiteY1" fmla="*/ 0 h 1075334"/>
              <a:gd name="connsiteX2" fmla="*/ 1070499 w 1070499"/>
              <a:gd name="connsiteY2" fmla="*/ 1075334 h 1075334"/>
              <a:gd name="connsiteX3" fmla="*/ 62499 w 1070499"/>
              <a:gd name="connsiteY3" fmla="*/ 1075334 h 1075334"/>
              <a:gd name="connsiteX0" fmla="*/ 66683 w 1074683"/>
              <a:gd name="connsiteY0" fmla="*/ 1075332 h 1075332"/>
              <a:gd name="connsiteX1" fmla="*/ 0 w 1074683"/>
              <a:gd name="connsiteY1" fmla="*/ 0 h 1075332"/>
              <a:gd name="connsiteX2" fmla="*/ 1074683 w 1074683"/>
              <a:gd name="connsiteY2" fmla="*/ 1075332 h 1075332"/>
              <a:gd name="connsiteX3" fmla="*/ 66683 w 1074683"/>
              <a:gd name="connsiteY3" fmla="*/ 1075332 h 1075332"/>
            </a:gdLst>
            <a:ahLst/>
            <a:cxnLst>
              <a:cxn ang="0">
                <a:pos x="connsiteX0" y="connsiteY0"/>
              </a:cxn>
              <a:cxn ang="0">
                <a:pos x="connsiteX1" y="connsiteY1"/>
              </a:cxn>
              <a:cxn ang="0">
                <a:pos x="connsiteX2" y="connsiteY2"/>
              </a:cxn>
              <a:cxn ang="0">
                <a:pos x="connsiteX3" y="connsiteY3"/>
              </a:cxn>
            </a:cxnLst>
            <a:rect l="l" t="t" r="r" b="b"/>
            <a:pathLst>
              <a:path w="1074683" h="1075332">
                <a:moveTo>
                  <a:pt x="66683" y="1075332"/>
                </a:moveTo>
                <a:lnTo>
                  <a:pt x="0" y="0"/>
                </a:lnTo>
                <a:lnTo>
                  <a:pt x="1074683" y="1075332"/>
                </a:lnTo>
                <a:lnTo>
                  <a:pt x="66683" y="1075332"/>
                </a:lnTo>
                <a:close/>
              </a:path>
            </a:pathLst>
          </a:custGeom>
          <a:gradFill>
            <a:gsLst>
              <a:gs pos="0">
                <a:schemeClr val="accent2">
                  <a:lumMod val="80000"/>
                </a:schemeClr>
              </a:gs>
              <a:gs pos="100000">
                <a:schemeClr val="accent2">
                  <a:lumMod val="80000"/>
                </a:schemeClr>
              </a:gs>
            </a:gsLst>
            <a:lin ang="54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34" name="Rectangle 33">
            <a:extLst>
              <a:ext uri="{FF2B5EF4-FFF2-40B4-BE49-F238E27FC236}">
                <a16:creationId xmlns:a16="http://schemas.microsoft.com/office/drawing/2014/main" id="{9CC8627D-44FE-4D05-AF63-CB44FD60B1F4}"/>
              </a:ext>
            </a:extLst>
          </p:cNvPr>
          <p:cNvSpPr/>
          <p:nvPr/>
        </p:nvSpPr>
        <p:spPr>
          <a:xfrm>
            <a:off x="6102677" y="4016482"/>
            <a:ext cx="5184000" cy="941784"/>
          </a:xfrm>
          <a:prstGeom prst="rect">
            <a:avLst/>
          </a:prstGeom>
          <a:solidFill>
            <a:schemeClr val="accent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700" b="1" dirty="0">
                <a:solidFill>
                  <a:schemeClr val="bg1"/>
                </a:solidFill>
                <a:latin typeface="Lato" panose="020F0502020204030203" pitchFamily="34" charset="0"/>
                <a:cs typeface="Arial" pitchFamily="34" charset="0"/>
              </a:rPr>
              <a:t>	    Relational Schema	</a:t>
            </a:r>
            <a:endParaRPr lang="ko-KR" altLang="en-US" sz="2700" b="1" dirty="0">
              <a:solidFill>
                <a:schemeClr val="bg1"/>
              </a:solidFill>
              <a:latin typeface="Lato" panose="020F0502020204030203" pitchFamily="34" charset="0"/>
              <a:cs typeface="Arial" pitchFamily="34" charset="0"/>
            </a:endParaRPr>
          </a:p>
        </p:txBody>
      </p:sp>
      <p:sp>
        <p:nvSpPr>
          <p:cNvPr id="35" name="Isosceles Triangle 49">
            <a:extLst>
              <a:ext uri="{FF2B5EF4-FFF2-40B4-BE49-F238E27FC236}">
                <a16:creationId xmlns:a16="http://schemas.microsoft.com/office/drawing/2014/main" id="{AE8B6F3B-AD1B-4293-A785-231B56E826E6}"/>
              </a:ext>
            </a:extLst>
          </p:cNvPr>
          <p:cNvSpPr/>
          <p:nvPr/>
        </p:nvSpPr>
        <p:spPr>
          <a:xfrm rot="16200000">
            <a:off x="4835894" y="3689615"/>
            <a:ext cx="998749" cy="1538555"/>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0 w 1035624"/>
              <a:gd name="connsiteY0" fmla="*/ 1085967 h 1085967"/>
              <a:gd name="connsiteX1" fmla="*/ 1035624 w 1035624"/>
              <a:gd name="connsiteY1" fmla="*/ 0 h 1085967"/>
              <a:gd name="connsiteX2" fmla="*/ 1008000 w 1035624"/>
              <a:gd name="connsiteY2" fmla="*/ 1085967 h 1085967"/>
              <a:gd name="connsiteX3" fmla="*/ 0 w 1035624"/>
              <a:gd name="connsiteY3" fmla="*/ 1085967 h 1085967"/>
              <a:gd name="connsiteX0" fmla="*/ 0 w 1060722"/>
              <a:gd name="connsiteY0" fmla="*/ 1075043 h 1075043"/>
              <a:gd name="connsiteX1" fmla="*/ 1060722 w 1060722"/>
              <a:gd name="connsiteY1" fmla="*/ 0 h 1075043"/>
              <a:gd name="connsiteX2" fmla="*/ 1008000 w 1060722"/>
              <a:gd name="connsiteY2" fmla="*/ 1075043 h 1075043"/>
              <a:gd name="connsiteX3" fmla="*/ 0 w 1060722"/>
              <a:gd name="connsiteY3" fmla="*/ 1075043 h 1075043"/>
              <a:gd name="connsiteX0" fmla="*/ 0 w 1069087"/>
              <a:gd name="connsiteY0" fmla="*/ 1075043 h 1075043"/>
              <a:gd name="connsiteX1" fmla="*/ 1069087 w 1069087"/>
              <a:gd name="connsiteY1" fmla="*/ 0 h 1075043"/>
              <a:gd name="connsiteX2" fmla="*/ 1008000 w 1069087"/>
              <a:gd name="connsiteY2" fmla="*/ 1075043 h 1075043"/>
              <a:gd name="connsiteX3" fmla="*/ 0 w 1069087"/>
              <a:gd name="connsiteY3" fmla="*/ 1075043 h 1075043"/>
            </a:gdLst>
            <a:ahLst/>
            <a:cxnLst>
              <a:cxn ang="0">
                <a:pos x="connsiteX0" y="connsiteY0"/>
              </a:cxn>
              <a:cxn ang="0">
                <a:pos x="connsiteX1" y="connsiteY1"/>
              </a:cxn>
              <a:cxn ang="0">
                <a:pos x="connsiteX2" y="connsiteY2"/>
              </a:cxn>
              <a:cxn ang="0">
                <a:pos x="connsiteX3" y="connsiteY3"/>
              </a:cxn>
            </a:cxnLst>
            <a:rect l="l" t="t" r="r" b="b"/>
            <a:pathLst>
              <a:path w="1069087" h="1075043">
                <a:moveTo>
                  <a:pt x="0" y="1075043"/>
                </a:moveTo>
                <a:lnTo>
                  <a:pt x="1069087" y="0"/>
                </a:lnTo>
                <a:lnTo>
                  <a:pt x="1008000" y="1075043"/>
                </a:lnTo>
                <a:lnTo>
                  <a:pt x="0" y="1075043"/>
                </a:lnTo>
                <a:close/>
              </a:path>
            </a:pathLst>
          </a:custGeom>
          <a:solidFill>
            <a:schemeClr val="accent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36" name="Rectangle 35">
            <a:extLst>
              <a:ext uri="{FF2B5EF4-FFF2-40B4-BE49-F238E27FC236}">
                <a16:creationId xmlns:a16="http://schemas.microsoft.com/office/drawing/2014/main" id="{8448DD25-2B10-4647-81E2-4411DAC947F7}"/>
              </a:ext>
            </a:extLst>
          </p:cNvPr>
          <p:cNvSpPr/>
          <p:nvPr/>
        </p:nvSpPr>
        <p:spPr>
          <a:xfrm>
            <a:off x="6102677" y="5120401"/>
            <a:ext cx="5184000" cy="941784"/>
          </a:xfrm>
          <a:prstGeom prst="rect">
            <a:avLst/>
          </a:prstGeom>
          <a:solidFill>
            <a:srgbClr val="FF99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700" b="1" dirty="0">
                <a:solidFill>
                  <a:schemeClr val="bg1"/>
                </a:solidFill>
                <a:latin typeface="Lato" panose="020F0502020204030203" pitchFamily="34" charset="0"/>
                <a:cs typeface="Arial" pitchFamily="34" charset="0"/>
              </a:rPr>
              <a:t>	    Normal Forms</a:t>
            </a:r>
            <a:endParaRPr lang="ko-KR" altLang="en-US" sz="2700" b="1" dirty="0">
              <a:solidFill>
                <a:schemeClr val="bg1"/>
              </a:solidFill>
              <a:latin typeface="Lato" panose="020F0502020204030203" pitchFamily="34" charset="0"/>
              <a:cs typeface="Arial" pitchFamily="34" charset="0"/>
            </a:endParaRPr>
          </a:p>
        </p:txBody>
      </p:sp>
      <p:sp>
        <p:nvSpPr>
          <p:cNvPr id="37" name="Isosceles Triangle 50">
            <a:extLst>
              <a:ext uri="{FF2B5EF4-FFF2-40B4-BE49-F238E27FC236}">
                <a16:creationId xmlns:a16="http://schemas.microsoft.com/office/drawing/2014/main" id="{6246A2EB-3616-4C71-8FC1-3789770697BC}"/>
              </a:ext>
            </a:extLst>
          </p:cNvPr>
          <p:cNvSpPr/>
          <p:nvPr/>
        </p:nvSpPr>
        <p:spPr>
          <a:xfrm rot="16200000">
            <a:off x="4328808" y="4287389"/>
            <a:ext cx="2025426" cy="1524165"/>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0 w 2109512"/>
              <a:gd name="connsiteY0" fmla="*/ 1054069 h 1054069"/>
              <a:gd name="connsiteX1" fmla="*/ 2109512 w 2109512"/>
              <a:gd name="connsiteY1" fmla="*/ 0 h 1054069"/>
              <a:gd name="connsiteX2" fmla="*/ 1008000 w 2109512"/>
              <a:gd name="connsiteY2" fmla="*/ 1054069 h 1054069"/>
              <a:gd name="connsiteX3" fmla="*/ 0 w 2109512"/>
              <a:gd name="connsiteY3" fmla="*/ 1054069 h 1054069"/>
              <a:gd name="connsiteX0" fmla="*/ 0 w 2172255"/>
              <a:gd name="connsiteY0" fmla="*/ 1064989 h 1064989"/>
              <a:gd name="connsiteX1" fmla="*/ 2172255 w 2172255"/>
              <a:gd name="connsiteY1" fmla="*/ 0 h 1064989"/>
              <a:gd name="connsiteX2" fmla="*/ 1008000 w 2172255"/>
              <a:gd name="connsiteY2" fmla="*/ 1064989 h 1064989"/>
              <a:gd name="connsiteX3" fmla="*/ 0 w 2172255"/>
              <a:gd name="connsiteY3" fmla="*/ 1064989 h 1064989"/>
              <a:gd name="connsiteX0" fmla="*/ 0 w 2168072"/>
              <a:gd name="connsiteY0" fmla="*/ 1064989 h 1064989"/>
              <a:gd name="connsiteX1" fmla="*/ 2168072 w 2168072"/>
              <a:gd name="connsiteY1" fmla="*/ 0 h 1064989"/>
              <a:gd name="connsiteX2" fmla="*/ 1008000 w 2168072"/>
              <a:gd name="connsiteY2" fmla="*/ 1064989 h 1064989"/>
              <a:gd name="connsiteX3" fmla="*/ 0 w 2168072"/>
              <a:gd name="connsiteY3" fmla="*/ 1064989 h 1064989"/>
            </a:gdLst>
            <a:ahLst/>
            <a:cxnLst>
              <a:cxn ang="0">
                <a:pos x="connsiteX0" y="connsiteY0"/>
              </a:cxn>
              <a:cxn ang="0">
                <a:pos x="connsiteX1" y="connsiteY1"/>
              </a:cxn>
              <a:cxn ang="0">
                <a:pos x="connsiteX2" y="connsiteY2"/>
              </a:cxn>
              <a:cxn ang="0">
                <a:pos x="connsiteX3" y="connsiteY3"/>
              </a:cxn>
            </a:cxnLst>
            <a:rect l="l" t="t" r="r" b="b"/>
            <a:pathLst>
              <a:path w="2168072" h="1064989">
                <a:moveTo>
                  <a:pt x="0" y="1064989"/>
                </a:moveTo>
                <a:lnTo>
                  <a:pt x="2168072" y="0"/>
                </a:lnTo>
                <a:lnTo>
                  <a:pt x="1008000" y="1064989"/>
                </a:lnTo>
                <a:lnTo>
                  <a:pt x="0" y="1064989"/>
                </a:lnTo>
                <a:close/>
              </a:path>
            </a:pathLst>
          </a:cu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grpSp>
        <p:nvGrpSpPr>
          <p:cNvPr id="38" name="Group 37">
            <a:extLst>
              <a:ext uri="{FF2B5EF4-FFF2-40B4-BE49-F238E27FC236}">
                <a16:creationId xmlns:a16="http://schemas.microsoft.com/office/drawing/2014/main" id="{EAD84698-0377-4EE3-95A9-ED17DC97C0D9}"/>
              </a:ext>
            </a:extLst>
          </p:cNvPr>
          <p:cNvGrpSpPr/>
          <p:nvPr/>
        </p:nvGrpSpPr>
        <p:grpSpPr>
          <a:xfrm>
            <a:off x="1057410" y="3116587"/>
            <a:ext cx="3483040" cy="3495618"/>
            <a:chOff x="1130676" y="2793247"/>
            <a:chExt cx="3431456" cy="3443848"/>
          </a:xfrm>
        </p:grpSpPr>
        <p:sp>
          <p:nvSpPr>
            <p:cNvPr id="39" name="Freeform 18">
              <a:extLst>
                <a:ext uri="{FF2B5EF4-FFF2-40B4-BE49-F238E27FC236}">
                  <a16:creationId xmlns:a16="http://schemas.microsoft.com/office/drawing/2014/main" id="{A136CB49-16CB-4702-88EB-B05E33D8781E}"/>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sp>
          <p:nvSpPr>
            <p:cNvPr id="40" name="Rounded Rectangle 18">
              <a:extLst>
                <a:ext uri="{FF2B5EF4-FFF2-40B4-BE49-F238E27FC236}">
                  <a16:creationId xmlns:a16="http://schemas.microsoft.com/office/drawing/2014/main" id="{2B5D3EFA-0406-45A9-B4E1-E1C8A22E7C0B}"/>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1" name="Freeform 10">
              <a:extLst>
                <a:ext uri="{FF2B5EF4-FFF2-40B4-BE49-F238E27FC236}">
                  <a16:creationId xmlns:a16="http://schemas.microsoft.com/office/drawing/2014/main" id="{C1F8CC5F-CC5A-4FF8-8968-D73CBB1E0E96}"/>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Freeform 11">
              <a:extLst>
                <a:ext uri="{FF2B5EF4-FFF2-40B4-BE49-F238E27FC236}">
                  <a16:creationId xmlns:a16="http://schemas.microsoft.com/office/drawing/2014/main" id="{EF19EEB1-97B4-40E2-A83F-16B4119868A5}"/>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Freeform 14">
              <a:extLst>
                <a:ext uri="{FF2B5EF4-FFF2-40B4-BE49-F238E27FC236}">
                  <a16:creationId xmlns:a16="http://schemas.microsoft.com/office/drawing/2014/main" id="{1B103A9A-380A-4D50-B1B9-48DA1AA9C58B}"/>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Freeform 15">
              <a:extLst>
                <a:ext uri="{FF2B5EF4-FFF2-40B4-BE49-F238E27FC236}">
                  <a16:creationId xmlns:a16="http://schemas.microsoft.com/office/drawing/2014/main" id="{FACA3C0E-0B06-43D5-A58E-D00A6EF0A284}"/>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64" name="Group 63">
            <a:extLst>
              <a:ext uri="{FF2B5EF4-FFF2-40B4-BE49-F238E27FC236}">
                <a16:creationId xmlns:a16="http://schemas.microsoft.com/office/drawing/2014/main" id="{F8CD39A7-19C9-85E6-07EB-CEED85B8E15D}"/>
              </a:ext>
            </a:extLst>
          </p:cNvPr>
          <p:cNvGrpSpPr/>
          <p:nvPr/>
        </p:nvGrpSpPr>
        <p:grpSpPr>
          <a:xfrm>
            <a:off x="6421896" y="1942759"/>
            <a:ext cx="642093" cy="642093"/>
            <a:chOff x="5722914" y="2156235"/>
            <a:chExt cx="642093" cy="642093"/>
          </a:xfrm>
        </p:grpSpPr>
        <p:sp>
          <p:nvSpPr>
            <p:cNvPr id="65" name="Rounded Rectangle 5">
              <a:extLst>
                <a:ext uri="{FF2B5EF4-FFF2-40B4-BE49-F238E27FC236}">
                  <a16:creationId xmlns:a16="http://schemas.microsoft.com/office/drawing/2014/main" id="{40C085D5-765C-EADB-4310-2DC36EC83285}"/>
                </a:ext>
              </a:extLst>
            </p:cNvPr>
            <p:cNvSpPr/>
            <p:nvPr/>
          </p:nvSpPr>
          <p:spPr>
            <a:xfrm rot="18900000">
              <a:off x="5722914" y="2156235"/>
              <a:ext cx="642093" cy="642093"/>
            </a:xfrm>
            <a:prstGeom prst="roundRect">
              <a:avLst>
                <a:gd name="adj" fmla="val 10715"/>
              </a:avLst>
            </a:prstGeom>
            <a:solidFill>
              <a:schemeClr val="accent4">
                <a:lumMod val="75000"/>
              </a:schemeClr>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sz="2700"/>
            </a:p>
          </p:txBody>
        </p:sp>
        <p:sp>
          <p:nvSpPr>
            <p:cNvPr id="66" name="Rounded Rectangle 6">
              <a:extLst>
                <a:ext uri="{FF2B5EF4-FFF2-40B4-BE49-F238E27FC236}">
                  <a16:creationId xmlns:a16="http://schemas.microsoft.com/office/drawing/2014/main" id="{A6C8B1A3-6B7F-9E1F-D607-FF63780C21AB}"/>
                </a:ext>
              </a:extLst>
            </p:cNvPr>
            <p:cNvSpPr/>
            <p:nvPr/>
          </p:nvSpPr>
          <p:spPr>
            <a:xfrm rot="18900000">
              <a:off x="5782708" y="2216030"/>
              <a:ext cx="522503" cy="522503"/>
            </a:xfrm>
            <a:prstGeom prst="roundRect">
              <a:avLst>
                <a:gd name="adj" fmla="val 10715"/>
              </a:avLst>
            </a:prstGeom>
            <a:solidFill>
              <a:schemeClr val="bg1"/>
            </a:solidFill>
            <a:ln w="63500">
              <a:noFill/>
            </a:ln>
            <a:effectLst>
              <a:outerShdw blurRad="50800" dist="38100" dir="54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67" name="Group 66">
            <a:extLst>
              <a:ext uri="{FF2B5EF4-FFF2-40B4-BE49-F238E27FC236}">
                <a16:creationId xmlns:a16="http://schemas.microsoft.com/office/drawing/2014/main" id="{54E793B9-13D7-F1F9-B819-E5F0D3C6F2FC}"/>
              </a:ext>
            </a:extLst>
          </p:cNvPr>
          <p:cNvGrpSpPr/>
          <p:nvPr/>
        </p:nvGrpSpPr>
        <p:grpSpPr>
          <a:xfrm>
            <a:off x="6431238" y="3045821"/>
            <a:ext cx="640800" cy="640800"/>
            <a:chOff x="4235863" y="2844644"/>
            <a:chExt cx="640800" cy="640800"/>
          </a:xfrm>
        </p:grpSpPr>
        <p:sp>
          <p:nvSpPr>
            <p:cNvPr id="68" name="Rounded Rectangle 15">
              <a:extLst>
                <a:ext uri="{FF2B5EF4-FFF2-40B4-BE49-F238E27FC236}">
                  <a16:creationId xmlns:a16="http://schemas.microsoft.com/office/drawing/2014/main" id="{B6CB11DD-832C-DEFE-5C20-F5104D75AAB3}"/>
                </a:ext>
              </a:extLst>
            </p:cNvPr>
            <p:cNvSpPr/>
            <p:nvPr/>
          </p:nvSpPr>
          <p:spPr>
            <a:xfrm rot="18900000">
              <a:off x="4235863" y="2844644"/>
              <a:ext cx="640800" cy="640800"/>
            </a:xfrm>
            <a:prstGeom prst="roundRect">
              <a:avLst>
                <a:gd name="adj" fmla="val 10715"/>
              </a:avLst>
            </a:prstGeom>
            <a:solidFill>
              <a:schemeClr val="accent3">
                <a:lumMod val="75000"/>
              </a:schemeClr>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sz="2700"/>
            </a:p>
          </p:txBody>
        </p:sp>
        <p:sp>
          <p:nvSpPr>
            <p:cNvPr id="69" name="Rounded Rectangle 16">
              <a:extLst>
                <a:ext uri="{FF2B5EF4-FFF2-40B4-BE49-F238E27FC236}">
                  <a16:creationId xmlns:a16="http://schemas.microsoft.com/office/drawing/2014/main" id="{CD5D39C2-5742-E8BC-71DD-244343EE4535}"/>
                </a:ext>
              </a:extLst>
            </p:cNvPr>
            <p:cNvSpPr/>
            <p:nvPr/>
          </p:nvSpPr>
          <p:spPr>
            <a:xfrm rot="18900000">
              <a:off x="4295536" y="2904318"/>
              <a:ext cx="521451" cy="521451"/>
            </a:xfrm>
            <a:prstGeom prst="roundRect">
              <a:avLst>
                <a:gd name="adj" fmla="val 10715"/>
              </a:avLst>
            </a:prstGeom>
            <a:solidFill>
              <a:schemeClr val="bg1"/>
            </a:solidFill>
            <a:ln w="63500">
              <a:noFill/>
            </a:ln>
            <a:effectLst>
              <a:outerShdw blurRad="50800" dist="38100" dir="54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70" name="Group 69">
            <a:extLst>
              <a:ext uri="{FF2B5EF4-FFF2-40B4-BE49-F238E27FC236}">
                <a16:creationId xmlns:a16="http://schemas.microsoft.com/office/drawing/2014/main" id="{A07648AB-DC6A-AE10-2009-6F20BA43BA74}"/>
              </a:ext>
            </a:extLst>
          </p:cNvPr>
          <p:cNvGrpSpPr/>
          <p:nvPr/>
        </p:nvGrpSpPr>
        <p:grpSpPr>
          <a:xfrm>
            <a:off x="6466007" y="4166974"/>
            <a:ext cx="640800" cy="640800"/>
            <a:chOff x="4235863" y="3988481"/>
            <a:chExt cx="640800" cy="640800"/>
          </a:xfrm>
        </p:grpSpPr>
        <p:sp>
          <p:nvSpPr>
            <p:cNvPr id="71" name="Rounded Rectangle 23">
              <a:extLst>
                <a:ext uri="{FF2B5EF4-FFF2-40B4-BE49-F238E27FC236}">
                  <a16:creationId xmlns:a16="http://schemas.microsoft.com/office/drawing/2014/main" id="{EC1F30FF-ECC1-4AAA-6C5A-5BEFE08EFDBB}"/>
                </a:ext>
              </a:extLst>
            </p:cNvPr>
            <p:cNvSpPr/>
            <p:nvPr/>
          </p:nvSpPr>
          <p:spPr>
            <a:xfrm rot="18900000">
              <a:off x="4235863" y="3988481"/>
              <a:ext cx="640800" cy="640800"/>
            </a:xfrm>
            <a:prstGeom prst="roundRect">
              <a:avLst>
                <a:gd name="adj" fmla="val 10715"/>
              </a:avLst>
            </a:prstGeom>
            <a:solidFill>
              <a:schemeClr val="accent2">
                <a:lumMod val="75000"/>
              </a:schemeClr>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sz="2700"/>
            </a:p>
          </p:txBody>
        </p:sp>
        <p:sp>
          <p:nvSpPr>
            <p:cNvPr id="72" name="Rounded Rectangle 24">
              <a:extLst>
                <a:ext uri="{FF2B5EF4-FFF2-40B4-BE49-F238E27FC236}">
                  <a16:creationId xmlns:a16="http://schemas.microsoft.com/office/drawing/2014/main" id="{093249F0-33B3-79ED-9B11-C79F48C9192B}"/>
                </a:ext>
              </a:extLst>
            </p:cNvPr>
            <p:cNvSpPr/>
            <p:nvPr/>
          </p:nvSpPr>
          <p:spPr>
            <a:xfrm rot="18900000">
              <a:off x="4295536" y="4048155"/>
              <a:ext cx="521451" cy="521451"/>
            </a:xfrm>
            <a:prstGeom prst="roundRect">
              <a:avLst>
                <a:gd name="adj" fmla="val 10715"/>
              </a:avLst>
            </a:prstGeom>
            <a:solidFill>
              <a:schemeClr val="bg1"/>
            </a:solidFill>
            <a:ln w="63500">
              <a:noFill/>
            </a:ln>
            <a:effectLst>
              <a:outerShdw blurRad="50800" dist="38100" dir="54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73" name="Group 72">
            <a:extLst>
              <a:ext uri="{FF2B5EF4-FFF2-40B4-BE49-F238E27FC236}">
                <a16:creationId xmlns:a16="http://schemas.microsoft.com/office/drawing/2014/main" id="{2DA5A983-76B7-FA57-D449-C70CBFB51422}"/>
              </a:ext>
            </a:extLst>
          </p:cNvPr>
          <p:cNvGrpSpPr/>
          <p:nvPr/>
        </p:nvGrpSpPr>
        <p:grpSpPr>
          <a:xfrm>
            <a:off x="6466003" y="5270893"/>
            <a:ext cx="640800" cy="640800"/>
            <a:chOff x="4235863" y="5132318"/>
            <a:chExt cx="640800" cy="640800"/>
          </a:xfrm>
        </p:grpSpPr>
        <p:sp>
          <p:nvSpPr>
            <p:cNvPr id="74" name="Rounded Rectangle 19">
              <a:extLst>
                <a:ext uri="{FF2B5EF4-FFF2-40B4-BE49-F238E27FC236}">
                  <a16:creationId xmlns:a16="http://schemas.microsoft.com/office/drawing/2014/main" id="{36BE391F-DF56-CEA7-FC83-E0AB3C30A82D}"/>
                </a:ext>
              </a:extLst>
            </p:cNvPr>
            <p:cNvSpPr/>
            <p:nvPr/>
          </p:nvSpPr>
          <p:spPr>
            <a:xfrm rot="18900000">
              <a:off x="4235863" y="5132318"/>
              <a:ext cx="640800" cy="640800"/>
            </a:xfrm>
            <a:prstGeom prst="roundRect">
              <a:avLst>
                <a:gd name="adj" fmla="val 10715"/>
              </a:avLst>
            </a:prstGeom>
            <a:solidFill>
              <a:schemeClr val="accent1">
                <a:lumMod val="75000"/>
              </a:schemeClr>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sz="2700"/>
            </a:p>
          </p:txBody>
        </p:sp>
        <p:sp>
          <p:nvSpPr>
            <p:cNvPr id="75" name="Rounded Rectangle 20">
              <a:extLst>
                <a:ext uri="{FF2B5EF4-FFF2-40B4-BE49-F238E27FC236}">
                  <a16:creationId xmlns:a16="http://schemas.microsoft.com/office/drawing/2014/main" id="{568B92A4-3B38-BCD1-28C3-C613E344C059}"/>
                </a:ext>
              </a:extLst>
            </p:cNvPr>
            <p:cNvSpPr/>
            <p:nvPr/>
          </p:nvSpPr>
          <p:spPr>
            <a:xfrm rot="18900000">
              <a:off x="4295536" y="5191992"/>
              <a:ext cx="521451" cy="521451"/>
            </a:xfrm>
            <a:prstGeom prst="roundRect">
              <a:avLst>
                <a:gd name="adj" fmla="val 10715"/>
              </a:avLst>
            </a:prstGeom>
            <a:solidFill>
              <a:schemeClr val="bg1"/>
            </a:solidFill>
            <a:ln w="63500">
              <a:noFill/>
            </a:ln>
            <a:effectLst>
              <a:outerShdw blurRad="50800" dist="38100" dir="54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6" name="TextBox 75">
            <a:extLst>
              <a:ext uri="{FF2B5EF4-FFF2-40B4-BE49-F238E27FC236}">
                <a16:creationId xmlns:a16="http://schemas.microsoft.com/office/drawing/2014/main" id="{54FD9864-649D-98E3-463A-4073A50BC3D2}"/>
              </a:ext>
            </a:extLst>
          </p:cNvPr>
          <p:cNvSpPr txBox="1"/>
          <p:nvPr/>
        </p:nvSpPr>
        <p:spPr>
          <a:xfrm>
            <a:off x="6490216" y="2059140"/>
            <a:ext cx="499358" cy="369332"/>
          </a:xfrm>
          <a:prstGeom prst="rect">
            <a:avLst/>
          </a:prstGeom>
          <a:noFill/>
        </p:spPr>
        <p:txBody>
          <a:bodyPr wrap="square" rtlCol="0">
            <a:spAutoFit/>
          </a:bodyPr>
          <a:lstStyle/>
          <a:p>
            <a:pPr algn="ctr"/>
            <a:r>
              <a:rPr lang="en-US" altLang="ko-KR" b="1" dirty="0">
                <a:solidFill>
                  <a:schemeClr val="accent4"/>
                </a:solidFill>
                <a:cs typeface="Arial" pitchFamily="34" charset="0"/>
              </a:rPr>
              <a:t>01</a:t>
            </a:r>
            <a:endParaRPr lang="ko-KR" altLang="en-US" b="1" dirty="0">
              <a:solidFill>
                <a:schemeClr val="accent4"/>
              </a:solidFill>
              <a:cs typeface="Arial" pitchFamily="34" charset="0"/>
            </a:endParaRPr>
          </a:p>
        </p:txBody>
      </p:sp>
      <p:sp>
        <p:nvSpPr>
          <p:cNvPr id="80" name="TextBox 79">
            <a:extLst>
              <a:ext uri="{FF2B5EF4-FFF2-40B4-BE49-F238E27FC236}">
                <a16:creationId xmlns:a16="http://schemas.microsoft.com/office/drawing/2014/main" id="{E7658C4A-8D5D-D69B-6F9E-F9927B6C675D}"/>
              </a:ext>
            </a:extLst>
          </p:cNvPr>
          <p:cNvSpPr txBox="1"/>
          <p:nvPr/>
        </p:nvSpPr>
        <p:spPr>
          <a:xfrm>
            <a:off x="6498752" y="3180179"/>
            <a:ext cx="498353" cy="369332"/>
          </a:xfrm>
          <a:prstGeom prst="rect">
            <a:avLst/>
          </a:prstGeom>
          <a:noFill/>
        </p:spPr>
        <p:txBody>
          <a:bodyPr wrap="square" rtlCol="0">
            <a:spAutoFit/>
          </a:bodyPr>
          <a:lstStyle/>
          <a:p>
            <a:pPr algn="ctr"/>
            <a:r>
              <a:rPr lang="en-US" altLang="ko-KR" b="1" dirty="0">
                <a:solidFill>
                  <a:schemeClr val="accent3"/>
                </a:solidFill>
                <a:cs typeface="Arial" pitchFamily="34" charset="0"/>
              </a:rPr>
              <a:t>02</a:t>
            </a:r>
            <a:endParaRPr lang="ko-KR" altLang="en-US" b="1" dirty="0">
              <a:solidFill>
                <a:schemeClr val="accent3"/>
              </a:solidFill>
              <a:cs typeface="Arial" pitchFamily="34" charset="0"/>
            </a:endParaRPr>
          </a:p>
        </p:txBody>
      </p:sp>
      <p:sp>
        <p:nvSpPr>
          <p:cNvPr id="81" name="TextBox 80">
            <a:extLst>
              <a:ext uri="{FF2B5EF4-FFF2-40B4-BE49-F238E27FC236}">
                <a16:creationId xmlns:a16="http://schemas.microsoft.com/office/drawing/2014/main" id="{1F4C342D-0AEB-9792-1BDF-A0183CEF9D9C}"/>
              </a:ext>
            </a:extLst>
          </p:cNvPr>
          <p:cNvSpPr txBox="1"/>
          <p:nvPr/>
        </p:nvSpPr>
        <p:spPr>
          <a:xfrm>
            <a:off x="6537228" y="4285642"/>
            <a:ext cx="498353" cy="369332"/>
          </a:xfrm>
          <a:prstGeom prst="rect">
            <a:avLst/>
          </a:prstGeom>
          <a:noFill/>
        </p:spPr>
        <p:txBody>
          <a:bodyPr wrap="square" rtlCol="0">
            <a:spAutoFit/>
          </a:bodyPr>
          <a:lstStyle/>
          <a:p>
            <a:pPr algn="ctr"/>
            <a:r>
              <a:rPr lang="en-US" altLang="ko-KR" b="1" dirty="0">
                <a:solidFill>
                  <a:schemeClr val="accent2"/>
                </a:solidFill>
                <a:cs typeface="Arial" pitchFamily="34" charset="0"/>
              </a:rPr>
              <a:t>03</a:t>
            </a:r>
            <a:endParaRPr lang="ko-KR" altLang="en-US" b="1" dirty="0">
              <a:solidFill>
                <a:schemeClr val="accent2"/>
              </a:solidFill>
              <a:cs typeface="Arial" pitchFamily="34" charset="0"/>
            </a:endParaRPr>
          </a:p>
        </p:txBody>
      </p:sp>
      <p:sp>
        <p:nvSpPr>
          <p:cNvPr id="82" name="TextBox 81">
            <a:extLst>
              <a:ext uri="{FF2B5EF4-FFF2-40B4-BE49-F238E27FC236}">
                <a16:creationId xmlns:a16="http://schemas.microsoft.com/office/drawing/2014/main" id="{C6657A4E-7E97-36A7-0621-6A390373DEAD}"/>
              </a:ext>
            </a:extLst>
          </p:cNvPr>
          <p:cNvSpPr txBox="1"/>
          <p:nvPr/>
        </p:nvSpPr>
        <p:spPr>
          <a:xfrm>
            <a:off x="6537227" y="5424963"/>
            <a:ext cx="498353" cy="369332"/>
          </a:xfrm>
          <a:prstGeom prst="rect">
            <a:avLst/>
          </a:prstGeom>
          <a:noFill/>
        </p:spPr>
        <p:txBody>
          <a:bodyPr wrap="square" rtlCol="0">
            <a:spAutoFit/>
          </a:bodyPr>
          <a:lstStyle/>
          <a:p>
            <a:pPr algn="ctr"/>
            <a:r>
              <a:rPr lang="en-US" altLang="ko-KR" b="1" dirty="0">
                <a:solidFill>
                  <a:schemeClr val="accent2"/>
                </a:solidFill>
                <a:cs typeface="Arial" pitchFamily="34" charset="0"/>
              </a:rPr>
              <a:t>04</a:t>
            </a:r>
            <a:endParaRPr lang="ko-KR" altLang="en-US" b="1" dirty="0">
              <a:solidFill>
                <a:schemeClr val="accent2"/>
              </a:solidFill>
              <a:cs typeface="Arial" pitchFamily="34" charset="0"/>
            </a:endParaRPr>
          </a:p>
        </p:txBody>
      </p:sp>
    </p:spTree>
    <p:extLst>
      <p:ext uri="{BB962C8B-B14F-4D97-AF65-F5344CB8AC3E}">
        <p14:creationId xmlns:p14="http://schemas.microsoft.com/office/powerpoint/2010/main" val="4201278032"/>
      </p:ext>
    </p:extLst>
  </p:cSld>
  <p:clrMapOvr>
    <a:masterClrMapping/>
  </p:clrMapOvr>
  <mc:AlternateContent xmlns:mc="http://schemas.openxmlformats.org/markup-compatibility/2006" xmlns:p14="http://schemas.microsoft.com/office/powerpoint/2010/main">
    <mc:Choice Requires="p14">
      <p:transition spd="slow" p14:dur="13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27D721-EA5C-61A5-2709-D424B2912699}"/>
              </a:ext>
            </a:extLst>
          </p:cNvPr>
          <p:cNvSpPr txBox="1"/>
          <p:nvPr/>
        </p:nvSpPr>
        <p:spPr>
          <a:xfrm>
            <a:off x="232461" y="235824"/>
            <a:ext cx="4134266" cy="107721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en-IN" sz="3200" b="1" dirty="0">
                <a:solidFill>
                  <a:srgbClr val="002060"/>
                </a:solidFill>
                <a:effectLst/>
                <a:latin typeface="Lato" panose="020F0502020204030203" pitchFamily="34" charset="0"/>
                <a:ea typeface="Times New Roman" panose="02020603050405020304" pitchFamily="18" charset="0"/>
                <a:cs typeface="Gautami" panose="020B0502040204020203" pitchFamily="34" charset="0"/>
              </a:rPr>
              <a:t>PROBLEM  	STATEMENT</a:t>
            </a:r>
            <a:endParaRPr lang="en-IN" sz="3200" dirty="0"/>
          </a:p>
        </p:txBody>
      </p:sp>
      <p:sp>
        <p:nvSpPr>
          <p:cNvPr id="6" name="TextBox 5">
            <a:extLst>
              <a:ext uri="{FF2B5EF4-FFF2-40B4-BE49-F238E27FC236}">
                <a16:creationId xmlns:a16="http://schemas.microsoft.com/office/drawing/2014/main" id="{54A936D5-AFBC-01D5-FF6B-66006593821A}"/>
              </a:ext>
            </a:extLst>
          </p:cNvPr>
          <p:cNvSpPr txBox="1"/>
          <p:nvPr/>
        </p:nvSpPr>
        <p:spPr>
          <a:xfrm>
            <a:off x="1380125" y="2705877"/>
            <a:ext cx="9162661" cy="2134430"/>
          </a:xfrm>
          <a:prstGeom prst="rect">
            <a:avLst/>
          </a:prstGeom>
          <a:noFill/>
        </p:spPr>
        <p:txBody>
          <a:bodyPr wrap="square">
            <a:spAutoFit/>
          </a:bodyPr>
          <a:lstStyle/>
          <a:p>
            <a:pPr algn="just">
              <a:lnSpc>
                <a:spcPct val="105000"/>
              </a:lnSpc>
              <a:spcAft>
                <a:spcPts val="800"/>
              </a:spcAft>
            </a:pPr>
            <a:r>
              <a:rPr lang="en-US" sz="2800" b="1" dirty="0">
                <a:solidFill>
                  <a:srgbClr val="000000"/>
                </a:solidFill>
                <a:latin typeface="Lato" panose="020F0502020204030203" pitchFamily="34" charset="0"/>
                <a:ea typeface="Times New Roman" panose="02020603050405020304" pitchFamily="18" charset="0"/>
                <a:cs typeface="Arial" panose="020B0604020202020204" pitchFamily="34" charset="0"/>
              </a:rPr>
              <a:t>		N</a:t>
            </a:r>
            <a:r>
              <a:rPr lang="en-US" sz="2000" dirty="0">
                <a:solidFill>
                  <a:srgbClr val="000000"/>
                </a:solidFill>
                <a:latin typeface="Lato" panose="020F0502020204030203" pitchFamily="34" charset="0"/>
                <a:ea typeface="Times New Roman" panose="02020603050405020304" pitchFamily="18" charset="0"/>
                <a:cs typeface="Arial" panose="020B0604020202020204" pitchFamily="34" charset="0"/>
              </a:rPr>
              <a:t>ow –a-days the demand for newly established hospitals is growing rapidly it is difficult to manage all the data of a hospital in records (</a:t>
            </a:r>
            <a:r>
              <a:rPr lang="en-US" sz="2000" dirty="0" err="1">
                <a:solidFill>
                  <a:srgbClr val="000000"/>
                </a:solidFill>
                <a:latin typeface="Lato" panose="020F0502020204030203" pitchFamily="34" charset="0"/>
                <a:ea typeface="Times New Roman" panose="02020603050405020304" pitchFamily="18" charset="0"/>
                <a:cs typeface="Arial" panose="020B0604020202020204" pitchFamily="34" charset="0"/>
              </a:rPr>
              <a:t>i</a:t>
            </a:r>
            <a:r>
              <a:rPr lang="en-IN" sz="2000" dirty="0">
                <a:solidFill>
                  <a:srgbClr val="000000"/>
                </a:solidFill>
                <a:effectLst/>
                <a:latin typeface="Lato" panose="020F0502020204030203" pitchFamily="34" charset="0"/>
                <a:ea typeface="Times New Roman" panose="02020603050405020304" pitchFamily="18" charset="0"/>
                <a:cs typeface="Arial" panose="020B0604020202020204" pitchFamily="34" charset="0"/>
              </a:rPr>
              <a:t>.e, tests, medicines and room if necessary ,treatment costs ,employee records and their work</a:t>
            </a:r>
            <a:r>
              <a:rPr lang="en-US" sz="2000" dirty="0">
                <a:solidFill>
                  <a:srgbClr val="000000"/>
                </a:solidFill>
                <a:latin typeface="Lato" panose="020F0502020204030203" pitchFamily="34" charset="0"/>
                <a:ea typeface="Times New Roman" panose="02020603050405020304" pitchFamily="18" charset="0"/>
                <a:cs typeface="Arial" panose="020B0604020202020204" pitchFamily="34" charset="0"/>
              </a:rPr>
              <a:t>). The main objective our model is to store and access the data in fingertips.</a:t>
            </a:r>
            <a:r>
              <a:rPr lang="en-IN" sz="2000" dirty="0">
                <a:solidFill>
                  <a:srgbClr val="000000"/>
                </a:solidFill>
                <a:effectLst/>
                <a:latin typeface="Lato" panose="020F0502020204030203" pitchFamily="34" charset="0"/>
                <a:ea typeface="Times New Roman" panose="02020603050405020304" pitchFamily="18" charset="0"/>
                <a:cs typeface="Arial" panose="020B0604020202020204" pitchFamily="34" charset="0"/>
              </a:rPr>
              <a:t> This database helps ensure that all the records of both patients and employees are neatly organized and easily accessible.</a:t>
            </a:r>
            <a:endParaRPr lang="en-IN" dirty="0">
              <a:solidFill>
                <a:srgbClr val="000000"/>
              </a:solidFill>
              <a:latin typeface="Lato" panose="020F0502020204030203" pitchFamily="34" charset="0"/>
              <a:ea typeface="Times New Roman" panose="02020603050405020304" pitchFamily="18" charset="0"/>
              <a:cs typeface="Arial" panose="020B0604020202020204" pitchFamily="34" charset="0"/>
            </a:endParaRPr>
          </a:p>
        </p:txBody>
      </p:sp>
      <p:grpSp>
        <p:nvGrpSpPr>
          <p:cNvPr id="3" name="Group 2">
            <a:extLst>
              <a:ext uri="{FF2B5EF4-FFF2-40B4-BE49-F238E27FC236}">
                <a16:creationId xmlns:a16="http://schemas.microsoft.com/office/drawing/2014/main" id="{3FD9F9A2-F9DA-A341-92D4-A5675F68528F}"/>
              </a:ext>
            </a:extLst>
          </p:cNvPr>
          <p:cNvGrpSpPr/>
          <p:nvPr/>
        </p:nvGrpSpPr>
        <p:grpSpPr>
          <a:xfrm>
            <a:off x="3829050" y="235824"/>
            <a:ext cx="1504950" cy="1627367"/>
            <a:chOff x="3829050" y="235824"/>
            <a:chExt cx="1504950" cy="1627367"/>
          </a:xfrm>
        </p:grpSpPr>
        <p:pic>
          <p:nvPicPr>
            <p:cNvPr id="2050" name="Picture 2" descr="Problem Statement Stock Illustrations – 732 Problem Statement Stock  Illustrations, Vectors &amp; Clipart - Dreamstime">
              <a:extLst>
                <a:ext uri="{FF2B5EF4-FFF2-40B4-BE49-F238E27FC236}">
                  <a16:creationId xmlns:a16="http://schemas.microsoft.com/office/drawing/2014/main" id="{8F5D0911-A579-6FCB-087D-B842016C1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050" y="235824"/>
              <a:ext cx="1504950" cy="15049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4C931EC-B544-9C79-41AF-E61BCC16E0E3}"/>
                </a:ext>
              </a:extLst>
            </p:cNvPr>
            <p:cNvSpPr/>
            <p:nvPr/>
          </p:nvSpPr>
          <p:spPr>
            <a:xfrm>
              <a:off x="3962400" y="1313042"/>
              <a:ext cx="1238250" cy="5501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val="1443259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304460EC-52A6-2A13-5E9B-7BFCDB9F63BB}"/>
              </a:ext>
            </a:extLst>
          </p:cNvPr>
          <p:cNvGrpSpPr/>
          <p:nvPr/>
        </p:nvGrpSpPr>
        <p:grpSpPr>
          <a:xfrm>
            <a:off x="766970" y="-6331"/>
            <a:ext cx="10838652" cy="6548755"/>
            <a:chOff x="340250" y="154622"/>
            <a:chExt cx="10838652" cy="6548755"/>
          </a:xfrm>
        </p:grpSpPr>
        <p:pic>
          <p:nvPicPr>
            <p:cNvPr id="3" name="Picture 2">
              <a:extLst>
                <a:ext uri="{FF2B5EF4-FFF2-40B4-BE49-F238E27FC236}">
                  <a16:creationId xmlns:a16="http://schemas.microsoft.com/office/drawing/2014/main" id="{C582F2D9-453C-3C25-F813-69DDAE2E7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250" y="154622"/>
              <a:ext cx="1937694" cy="689436"/>
            </a:xfrm>
            <a:prstGeom prst="rect">
              <a:avLst/>
            </a:prstGeom>
          </p:spPr>
        </p:pic>
        <p:sp>
          <p:nvSpPr>
            <p:cNvPr id="5" name="TextBox 4">
              <a:extLst>
                <a:ext uri="{FF2B5EF4-FFF2-40B4-BE49-F238E27FC236}">
                  <a16:creationId xmlns:a16="http://schemas.microsoft.com/office/drawing/2014/main" id="{95ACAE60-AD3F-CD9D-48D5-1CDD42AFEE3E}"/>
                </a:ext>
              </a:extLst>
            </p:cNvPr>
            <p:cNvSpPr txBox="1"/>
            <p:nvPr/>
          </p:nvSpPr>
          <p:spPr>
            <a:xfrm>
              <a:off x="365760" y="6334045"/>
              <a:ext cx="2387600" cy="369332"/>
            </a:xfrm>
            <a:prstGeom prst="rect">
              <a:avLst/>
            </a:prstGeom>
            <a:noFill/>
          </p:spPr>
          <p:txBody>
            <a:bodyPr wrap="square">
              <a:spAutoFit/>
            </a:bodyPr>
            <a:lstStyle/>
            <a:p>
              <a:r>
                <a:rPr lang="en-IN" dirty="0"/>
                <a:t>https://erdplus.com/</a:t>
              </a:r>
            </a:p>
          </p:txBody>
        </p:sp>
        <p:pic>
          <p:nvPicPr>
            <p:cNvPr id="21" name="Picture 20">
              <a:extLst>
                <a:ext uri="{FF2B5EF4-FFF2-40B4-BE49-F238E27FC236}">
                  <a16:creationId xmlns:a16="http://schemas.microsoft.com/office/drawing/2014/main" id="{9641288E-D123-D498-D88D-9B72BFBF0F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609389">
              <a:off x="4413039" y="1707895"/>
              <a:ext cx="416560" cy="318010"/>
            </a:xfrm>
            <a:prstGeom prst="rect">
              <a:avLst/>
            </a:prstGeom>
          </p:spPr>
        </p:pic>
        <p:grpSp>
          <p:nvGrpSpPr>
            <p:cNvPr id="52" name="Group 51">
              <a:extLst>
                <a:ext uri="{FF2B5EF4-FFF2-40B4-BE49-F238E27FC236}">
                  <a16:creationId xmlns:a16="http://schemas.microsoft.com/office/drawing/2014/main" id="{DCFF11DC-9314-D98B-F3E9-24E094A34F8F}"/>
                </a:ext>
              </a:extLst>
            </p:cNvPr>
            <p:cNvGrpSpPr/>
            <p:nvPr/>
          </p:nvGrpSpPr>
          <p:grpSpPr>
            <a:xfrm>
              <a:off x="1309097" y="154622"/>
              <a:ext cx="9869805" cy="6548755"/>
              <a:chOff x="1309097" y="154622"/>
              <a:chExt cx="9869805" cy="6548755"/>
            </a:xfrm>
          </p:grpSpPr>
          <p:grpSp>
            <p:nvGrpSpPr>
              <p:cNvPr id="19" name="Group 18">
                <a:extLst>
                  <a:ext uri="{FF2B5EF4-FFF2-40B4-BE49-F238E27FC236}">
                    <a16:creationId xmlns:a16="http://schemas.microsoft.com/office/drawing/2014/main" id="{E0BD43EE-9870-0BCD-EF0A-DE620880785E}"/>
                  </a:ext>
                </a:extLst>
              </p:cNvPr>
              <p:cNvGrpSpPr/>
              <p:nvPr/>
            </p:nvGrpSpPr>
            <p:grpSpPr>
              <a:xfrm>
                <a:off x="1309097" y="154622"/>
                <a:ext cx="9869805" cy="6548755"/>
                <a:chOff x="1309097" y="154622"/>
                <a:chExt cx="9869805" cy="6548755"/>
              </a:xfrm>
            </p:grpSpPr>
            <p:pic>
              <p:nvPicPr>
                <p:cNvPr id="2" name="Picture 1">
                  <a:extLst>
                    <a:ext uri="{FF2B5EF4-FFF2-40B4-BE49-F238E27FC236}">
                      <a16:creationId xmlns:a16="http://schemas.microsoft.com/office/drawing/2014/main" id="{486B8F42-28FD-7E70-4F84-2B40729EBD3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9097" y="154622"/>
                  <a:ext cx="9869805" cy="6548755"/>
                </a:xfrm>
                <a:prstGeom prst="rect">
                  <a:avLst/>
                </a:prstGeom>
                <a:noFill/>
                <a:ln>
                  <a:noFill/>
                </a:ln>
              </p:spPr>
            </p:pic>
            <p:grpSp>
              <p:nvGrpSpPr>
                <p:cNvPr id="6" name="Group 5">
                  <a:extLst>
                    <a:ext uri="{FF2B5EF4-FFF2-40B4-BE49-F238E27FC236}">
                      <a16:creationId xmlns:a16="http://schemas.microsoft.com/office/drawing/2014/main" id="{D156AD3A-3A15-4413-79FE-4B7F4AF8C7E4}"/>
                    </a:ext>
                  </a:extLst>
                </p:cNvPr>
                <p:cNvGrpSpPr/>
                <p:nvPr/>
              </p:nvGrpSpPr>
              <p:grpSpPr>
                <a:xfrm>
                  <a:off x="5751970" y="3854678"/>
                  <a:ext cx="3731198" cy="1118538"/>
                  <a:chOff x="-241238" y="0"/>
                  <a:chExt cx="3731198" cy="1118978"/>
                </a:xfrm>
              </p:grpSpPr>
              <p:pic>
                <p:nvPicPr>
                  <p:cNvPr id="7" name="Picture 6">
                    <a:extLst>
                      <a:ext uri="{FF2B5EF4-FFF2-40B4-BE49-F238E27FC236}">
                        <a16:creationId xmlns:a16="http://schemas.microsoft.com/office/drawing/2014/main" id="{2DB17B93-D8A8-2478-5EE0-8FE5EFA999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5980" y="464820"/>
                    <a:ext cx="416560" cy="318135"/>
                  </a:xfrm>
                  <a:prstGeom prst="rect">
                    <a:avLst/>
                  </a:prstGeom>
                </p:spPr>
              </p:pic>
              <p:cxnSp>
                <p:nvCxnSpPr>
                  <p:cNvPr id="8" name="Straight Connector 7">
                    <a:extLst>
                      <a:ext uri="{FF2B5EF4-FFF2-40B4-BE49-F238E27FC236}">
                        <a16:creationId xmlns:a16="http://schemas.microsoft.com/office/drawing/2014/main" id="{11C87384-4732-2D84-3F21-790A57729D47}"/>
                      </a:ext>
                    </a:extLst>
                  </p:cNvPr>
                  <p:cNvCxnSpPr/>
                  <p:nvPr/>
                </p:nvCxnSpPr>
                <p:spPr>
                  <a:xfrm flipV="1">
                    <a:off x="2499360" y="0"/>
                    <a:ext cx="990600" cy="729549"/>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B132BDB-16AB-B174-562D-DC451F064342}"/>
                      </a:ext>
                    </a:extLst>
                  </p:cNvPr>
                  <p:cNvCxnSpPr>
                    <a:cxnSpLocks/>
                  </p:cNvCxnSpPr>
                  <p:nvPr/>
                </p:nvCxnSpPr>
                <p:spPr>
                  <a:xfrm flipH="1">
                    <a:off x="-241238" y="731520"/>
                    <a:ext cx="2414576" cy="38745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59D59FE-33D1-8581-BE1E-C8D8256C9167}"/>
                      </a:ext>
                    </a:extLst>
                  </p:cNvPr>
                  <p:cNvCxnSpPr>
                    <a:cxnSpLocks/>
                  </p:cNvCxnSpPr>
                  <p:nvPr/>
                </p:nvCxnSpPr>
                <p:spPr>
                  <a:xfrm flipH="1" flipV="1">
                    <a:off x="797560" y="28509"/>
                    <a:ext cx="1478414" cy="52734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DD872E5-9315-9D93-59DB-0D14EE93FD83}"/>
                      </a:ext>
                    </a:extLst>
                  </p:cNvPr>
                  <p:cNvCxnSpPr>
                    <a:cxnSpLocks/>
                  </p:cNvCxnSpPr>
                  <p:nvPr/>
                </p:nvCxnSpPr>
                <p:spPr>
                  <a:xfrm flipH="1" flipV="1">
                    <a:off x="1639233" y="26538"/>
                    <a:ext cx="699305" cy="49723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DB72373-F107-FEBB-4C14-F277A1015D91}"/>
                      </a:ext>
                    </a:extLst>
                  </p:cNvPr>
                  <p:cNvCxnSpPr>
                    <a:cxnSpLocks/>
                  </p:cNvCxnSpPr>
                  <p:nvPr/>
                </p:nvCxnSpPr>
                <p:spPr>
                  <a:xfrm flipV="1">
                    <a:off x="-217559" y="617220"/>
                    <a:ext cx="2458240" cy="112329"/>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FCF309-E6F4-525C-53D1-1514DB637F06}"/>
                      </a:ext>
                    </a:extLst>
                  </p:cNvPr>
                  <p:cNvCxnSpPr/>
                  <p:nvPr/>
                </p:nvCxnSpPr>
                <p:spPr>
                  <a:xfrm>
                    <a:off x="2362200" y="762000"/>
                    <a:ext cx="0" cy="26469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cxnSp>
            <p:nvCxnSpPr>
              <p:cNvPr id="34" name="Straight Connector 33">
                <a:extLst>
                  <a:ext uri="{FF2B5EF4-FFF2-40B4-BE49-F238E27FC236}">
                    <a16:creationId xmlns:a16="http://schemas.microsoft.com/office/drawing/2014/main" id="{A26681C8-3E99-18A2-A4B3-A697ED404A06}"/>
                  </a:ext>
                </a:extLst>
              </p:cNvPr>
              <p:cNvCxnSpPr>
                <a:cxnSpLocks/>
              </p:cNvCxnSpPr>
              <p:nvPr/>
            </p:nvCxnSpPr>
            <p:spPr>
              <a:xfrm flipH="1">
                <a:off x="4043265" y="2023110"/>
                <a:ext cx="44682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1A373C5-1573-4F14-7249-498E8BA599B5}"/>
                  </a:ext>
                </a:extLst>
              </p:cNvPr>
              <p:cNvCxnSpPr>
                <a:cxnSpLocks/>
              </p:cNvCxnSpPr>
              <p:nvPr/>
            </p:nvCxnSpPr>
            <p:spPr>
              <a:xfrm flipH="1">
                <a:off x="4734309" y="1876579"/>
                <a:ext cx="3158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1E7A12-EAB5-94F4-AF3B-4E67357EC921}"/>
                  </a:ext>
                </a:extLst>
              </p:cNvPr>
              <p:cNvCxnSpPr>
                <a:cxnSpLocks/>
              </p:cNvCxnSpPr>
              <p:nvPr/>
            </p:nvCxnSpPr>
            <p:spPr>
              <a:xfrm flipH="1" flipV="1">
                <a:off x="4043265" y="1579655"/>
                <a:ext cx="463965" cy="11960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pic>
        <p:nvPicPr>
          <p:cNvPr id="4100" name="Picture 4" descr="Creating ER Diagram In Database">
            <a:extLst>
              <a:ext uri="{FF2B5EF4-FFF2-40B4-BE49-F238E27FC236}">
                <a16:creationId xmlns:a16="http://schemas.microsoft.com/office/drawing/2014/main" id="{D7098E25-AE43-F906-C949-F6D02D1E62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 y="983370"/>
            <a:ext cx="1912476" cy="1378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3407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24" name="Table 323">
            <a:extLst>
              <a:ext uri="{FF2B5EF4-FFF2-40B4-BE49-F238E27FC236}">
                <a16:creationId xmlns:a16="http://schemas.microsoft.com/office/drawing/2014/main" id="{BEED2CCC-96F2-8C23-86E2-2F4F2769800E}"/>
              </a:ext>
            </a:extLst>
          </p:cNvPr>
          <p:cNvGraphicFramePr>
            <a:graphicFrameLocks noGrp="1"/>
          </p:cNvGraphicFramePr>
          <p:nvPr>
            <p:extLst>
              <p:ext uri="{D42A27DB-BD31-4B8C-83A1-F6EECF244321}">
                <p14:modId xmlns:p14="http://schemas.microsoft.com/office/powerpoint/2010/main" val="3059601708"/>
              </p:ext>
            </p:extLst>
          </p:nvPr>
        </p:nvGraphicFramePr>
        <p:xfrm>
          <a:off x="1351902" y="337851"/>
          <a:ext cx="9194799" cy="5973168"/>
        </p:xfrm>
        <a:graphic>
          <a:graphicData uri="http://schemas.openxmlformats.org/drawingml/2006/table">
            <a:tbl>
              <a:tblPr firstRow="1" firstCol="1" lastRow="1" lastCol="1" bandRow="1" bandCol="1">
                <a:tableStyleId>{5C22544A-7EE6-4342-B048-85BDC9FD1C3A}</a:tableStyleId>
              </a:tblPr>
              <a:tblGrid>
                <a:gridCol w="1037891">
                  <a:extLst>
                    <a:ext uri="{9D8B030D-6E8A-4147-A177-3AD203B41FA5}">
                      <a16:colId xmlns:a16="http://schemas.microsoft.com/office/drawing/2014/main" val="572108613"/>
                    </a:ext>
                  </a:extLst>
                </a:gridCol>
                <a:gridCol w="1385136">
                  <a:extLst>
                    <a:ext uri="{9D8B030D-6E8A-4147-A177-3AD203B41FA5}">
                      <a16:colId xmlns:a16="http://schemas.microsoft.com/office/drawing/2014/main" val="1201997932"/>
                    </a:ext>
                  </a:extLst>
                </a:gridCol>
                <a:gridCol w="1822361">
                  <a:extLst>
                    <a:ext uri="{9D8B030D-6E8A-4147-A177-3AD203B41FA5}">
                      <a16:colId xmlns:a16="http://schemas.microsoft.com/office/drawing/2014/main" val="830306585"/>
                    </a:ext>
                  </a:extLst>
                </a:gridCol>
                <a:gridCol w="1448971">
                  <a:extLst>
                    <a:ext uri="{9D8B030D-6E8A-4147-A177-3AD203B41FA5}">
                      <a16:colId xmlns:a16="http://schemas.microsoft.com/office/drawing/2014/main" val="2951694204"/>
                    </a:ext>
                  </a:extLst>
                </a:gridCol>
                <a:gridCol w="1448971">
                  <a:extLst>
                    <a:ext uri="{9D8B030D-6E8A-4147-A177-3AD203B41FA5}">
                      <a16:colId xmlns:a16="http://schemas.microsoft.com/office/drawing/2014/main" val="3791986417"/>
                    </a:ext>
                  </a:extLst>
                </a:gridCol>
                <a:gridCol w="2051469">
                  <a:extLst>
                    <a:ext uri="{9D8B030D-6E8A-4147-A177-3AD203B41FA5}">
                      <a16:colId xmlns:a16="http://schemas.microsoft.com/office/drawing/2014/main" val="3377449685"/>
                    </a:ext>
                  </a:extLst>
                </a:gridCol>
              </a:tblGrid>
              <a:tr h="452707">
                <a:tc>
                  <a:txBody>
                    <a:bodyPr/>
                    <a:lstStyle/>
                    <a:p>
                      <a:pPr marL="67945">
                        <a:lnSpc>
                          <a:spcPct val="150000"/>
                        </a:lnSpc>
                        <a:spcBef>
                          <a:spcPts val="5"/>
                        </a:spcBef>
                      </a:pPr>
                      <a:endParaRPr lang="en-US" sz="500" dirty="0">
                        <a:effectLst/>
                        <a:latin typeface="Lato" panose="020F0502020204030203" pitchFamily="34" charset="0"/>
                      </a:endParaRPr>
                    </a:p>
                    <a:p>
                      <a:pPr marL="67945">
                        <a:lnSpc>
                          <a:spcPct val="150000"/>
                        </a:lnSpc>
                        <a:spcBef>
                          <a:spcPts val="5"/>
                        </a:spcBef>
                      </a:pPr>
                      <a:r>
                        <a:rPr lang="en-US" sz="500" dirty="0">
                          <a:effectLst/>
                          <a:latin typeface="Lato" panose="020F0502020204030203" pitchFamily="34" charset="0"/>
                        </a:rPr>
                        <a:t>SL.NO</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endParaRPr lang="en-US" sz="500" dirty="0">
                        <a:effectLst/>
                        <a:latin typeface="Lato" panose="020F0502020204030203" pitchFamily="34" charset="0"/>
                      </a:endParaRPr>
                    </a:p>
                    <a:p>
                      <a:pPr marL="67945">
                        <a:lnSpc>
                          <a:spcPct val="200000"/>
                        </a:lnSpc>
                        <a:spcBef>
                          <a:spcPts val="5"/>
                        </a:spcBef>
                      </a:pPr>
                      <a:r>
                        <a:rPr lang="en-US" sz="500" dirty="0">
                          <a:effectLst/>
                          <a:latin typeface="Lato" panose="020F0502020204030203" pitchFamily="34" charset="0"/>
                        </a:rPr>
                        <a:t>ENTITY-1</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6675">
                        <a:lnSpc>
                          <a:spcPct val="200000"/>
                        </a:lnSpc>
                        <a:spcBef>
                          <a:spcPts val="5"/>
                        </a:spcBef>
                      </a:pPr>
                      <a:endParaRPr lang="en-US" sz="500" dirty="0">
                        <a:effectLst/>
                        <a:latin typeface="Lato" panose="020F0502020204030203" pitchFamily="34" charset="0"/>
                      </a:endParaRPr>
                    </a:p>
                    <a:p>
                      <a:pPr marL="66675">
                        <a:lnSpc>
                          <a:spcPct val="200000"/>
                        </a:lnSpc>
                        <a:spcBef>
                          <a:spcPts val="5"/>
                        </a:spcBef>
                      </a:pPr>
                      <a:r>
                        <a:rPr lang="en-US" sz="500" dirty="0">
                          <a:effectLst/>
                          <a:latin typeface="Lato" panose="020F0502020204030203" pitchFamily="34" charset="0"/>
                        </a:rPr>
                        <a:t>ENTITY-2</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277495">
                        <a:lnSpc>
                          <a:spcPct val="200000"/>
                        </a:lnSpc>
                        <a:spcBef>
                          <a:spcPts val="5"/>
                        </a:spcBef>
                        <a:spcAft>
                          <a:spcPts val="0"/>
                        </a:spcAft>
                      </a:pPr>
                      <a:endParaRPr lang="en-US" sz="500" spc="-5" dirty="0">
                        <a:effectLst/>
                        <a:latin typeface="Lato" panose="020F0502020204030203" pitchFamily="34" charset="0"/>
                      </a:endParaRPr>
                    </a:p>
                    <a:p>
                      <a:pPr marL="67945" marR="277495">
                        <a:lnSpc>
                          <a:spcPct val="200000"/>
                        </a:lnSpc>
                        <a:spcBef>
                          <a:spcPts val="5"/>
                        </a:spcBef>
                        <a:spcAft>
                          <a:spcPts val="0"/>
                        </a:spcAft>
                      </a:pPr>
                      <a:r>
                        <a:rPr lang="en-US" sz="500" spc="-5" dirty="0">
                          <a:effectLst/>
                          <a:latin typeface="Lato" panose="020F0502020204030203" pitchFamily="34" charset="0"/>
                        </a:rPr>
                        <a:t>RELATIONSHIP</a:t>
                      </a:r>
                      <a:r>
                        <a:rPr lang="en-US" sz="500" spc="-190" dirty="0">
                          <a:effectLst/>
                          <a:latin typeface="Lato" panose="020F0502020204030203" pitchFamily="34" charset="0"/>
                        </a:rPr>
                        <a:t> </a:t>
                      </a:r>
                      <a:r>
                        <a:rPr lang="en-US" sz="500" dirty="0">
                          <a:effectLst/>
                          <a:latin typeface="Lato" panose="020F0502020204030203" pitchFamily="34" charset="0"/>
                        </a:rPr>
                        <a:t>NAME</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marR="278130">
                        <a:lnSpc>
                          <a:spcPct val="200000"/>
                        </a:lnSpc>
                        <a:spcBef>
                          <a:spcPts val="5"/>
                        </a:spcBef>
                        <a:spcAft>
                          <a:spcPts val="0"/>
                        </a:spcAft>
                      </a:pPr>
                      <a:endParaRPr lang="en-US" sz="500" spc="-5" dirty="0">
                        <a:effectLst/>
                        <a:latin typeface="Lato" panose="020F0502020204030203" pitchFamily="34" charset="0"/>
                      </a:endParaRPr>
                    </a:p>
                    <a:p>
                      <a:pPr marL="67310" marR="278130">
                        <a:lnSpc>
                          <a:spcPct val="200000"/>
                        </a:lnSpc>
                        <a:spcBef>
                          <a:spcPts val="5"/>
                        </a:spcBef>
                        <a:spcAft>
                          <a:spcPts val="0"/>
                        </a:spcAft>
                      </a:pPr>
                      <a:r>
                        <a:rPr lang="en-US" sz="500" spc="-5" dirty="0">
                          <a:effectLst/>
                          <a:latin typeface="Lato" panose="020F0502020204030203" pitchFamily="34" charset="0"/>
                        </a:rPr>
                        <a:t>RELATIONSHIP</a:t>
                      </a:r>
                      <a:r>
                        <a:rPr lang="en-US" sz="500" spc="-190" dirty="0">
                          <a:effectLst/>
                          <a:latin typeface="Lato" panose="020F0502020204030203" pitchFamily="34" charset="0"/>
                        </a:rPr>
                        <a:t> </a:t>
                      </a:r>
                      <a:r>
                        <a:rPr lang="en-US" sz="500" dirty="0">
                          <a:effectLst/>
                          <a:latin typeface="Lato" panose="020F0502020204030203" pitchFamily="34" charset="0"/>
                        </a:rPr>
                        <a:t>TYPE</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a:lnSpc>
                          <a:spcPct val="200000"/>
                        </a:lnSpc>
                        <a:spcBef>
                          <a:spcPts val="5"/>
                        </a:spcBef>
                      </a:pPr>
                      <a:endParaRPr lang="en-US" sz="500" dirty="0">
                        <a:effectLst/>
                        <a:latin typeface="Lato" panose="020F0502020204030203" pitchFamily="34" charset="0"/>
                      </a:endParaRPr>
                    </a:p>
                    <a:p>
                      <a:pPr marL="67310">
                        <a:lnSpc>
                          <a:spcPct val="200000"/>
                        </a:lnSpc>
                        <a:spcBef>
                          <a:spcPts val="5"/>
                        </a:spcBef>
                      </a:pPr>
                      <a:r>
                        <a:rPr lang="en-US" sz="500" dirty="0">
                          <a:effectLst/>
                          <a:latin typeface="Lato" panose="020F0502020204030203" pitchFamily="34" charset="0"/>
                        </a:rPr>
                        <a:t>EXPLANATION</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58644334"/>
                  </a:ext>
                </a:extLst>
              </a:tr>
              <a:tr h="452707">
                <a:tc>
                  <a:txBody>
                    <a:bodyPr/>
                    <a:lstStyle/>
                    <a:p>
                      <a:pPr marL="67945">
                        <a:lnSpc>
                          <a:spcPct val="150000"/>
                        </a:lnSpc>
                        <a:spcBef>
                          <a:spcPts val="5"/>
                        </a:spcBef>
                      </a:pPr>
                      <a:endParaRPr lang="en-US" sz="500" dirty="0">
                        <a:effectLst/>
                        <a:latin typeface="Lato" panose="020F0502020204030203" pitchFamily="34" charset="0"/>
                      </a:endParaRPr>
                    </a:p>
                    <a:p>
                      <a:pPr marL="67945">
                        <a:lnSpc>
                          <a:spcPct val="150000"/>
                        </a:lnSpc>
                        <a:spcBef>
                          <a:spcPts val="5"/>
                        </a:spcBef>
                      </a:pPr>
                      <a:r>
                        <a:rPr lang="en-US" sz="500" dirty="0">
                          <a:effectLst/>
                          <a:latin typeface="Lato" panose="020F0502020204030203" pitchFamily="34" charset="0"/>
                        </a:rPr>
                        <a:t>1.</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r>
                        <a:rPr lang="en-US" sz="500" b="1" dirty="0">
                          <a:effectLst/>
                          <a:latin typeface="Lato" panose="020F0502020204030203" pitchFamily="34" charset="0"/>
                        </a:rPr>
                        <a:t>PATIENT</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6675">
                        <a:lnSpc>
                          <a:spcPct val="200000"/>
                        </a:lnSpc>
                        <a:spcBef>
                          <a:spcPts val="5"/>
                        </a:spcBef>
                      </a:pPr>
                      <a:r>
                        <a:rPr lang="en-US" sz="500" b="1" dirty="0">
                          <a:effectLst/>
                          <a:latin typeface="Lato" panose="020F0502020204030203" pitchFamily="34" charset="0"/>
                        </a:rPr>
                        <a:t>BILL-COUNTER</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r>
                        <a:rPr lang="en-US" sz="500" b="1">
                          <a:effectLst/>
                          <a:latin typeface="Lato" panose="020F0502020204030203" pitchFamily="34" charset="0"/>
                        </a:rPr>
                        <a:t>PAYS</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a:lnSpc>
                          <a:spcPct val="200000"/>
                        </a:lnSpc>
                        <a:spcBef>
                          <a:spcPts val="5"/>
                        </a:spcBef>
                      </a:pPr>
                      <a:r>
                        <a:rPr lang="en-US" sz="500" b="1" dirty="0">
                          <a:effectLst/>
                          <a:latin typeface="Lato" panose="020F0502020204030203" pitchFamily="34" charset="0"/>
                        </a:rPr>
                        <a:t>ONE</a:t>
                      </a:r>
                      <a:r>
                        <a:rPr lang="en-US" sz="500" b="1" spc="-5" dirty="0">
                          <a:effectLst/>
                          <a:latin typeface="Lato" panose="020F0502020204030203" pitchFamily="34" charset="0"/>
                        </a:rPr>
                        <a:t> </a:t>
                      </a:r>
                      <a:r>
                        <a:rPr lang="en-US" sz="500" b="1" dirty="0">
                          <a:effectLst/>
                          <a:latin typeface="Lato" panose="020F0502020204030203" pitchFamily="34" charset="0"/>
                        </a:rPr>
                        <a:t>TO</a:t>
                      </a:r>
                      <a:r>
                        <a:rPr lang="en-US" sz="500" b="1" spc="-10" dirty="0">
                          <a:effectLst/>
                          <a:latin typeface="Lato" panose="020F0502020204030203" pitchFamily="34" charset="0"/>
                        </a:rPr>
                        <a:t> </a:t>
                      </a:r>
                      <a:r>
                        <a:rPr lang="en-US" sz="500" b="1" dirty="0">
                          <a:effectLst/>
                          <a:latin typeface="Lato" panose="020F0502020204030203" pitchFamily="34" charset="0"/>
                        </a:rPr>
                        <a:t>ONE</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marR="78740" algn="just">
                        <a:lnSpc>
                          <a:spcPct val="150000"/>
                        </a:lnSpc>
                        <a:spcBef>
                          <a:spcPts val="5"/>
                        </a:spcBef>
                        <a:spcAft>
                          <a:spcPts val="0"/>
                        </a:spcAft>
                      </a:pPr>
                      <a:r>
                        <a:rPr lang="en-US" sz="700" dirty="0">
                          <a:effectLst/>
                          <a:latin typeface="Lato" panose="020F0502020204030203" pitchFamily="34" charset="0"/>
                        </a:rPr>
                        <a:t>A patient has only one bill to</a:t>
                      </a:r>
                      <a:r>
                        <a:rPr lang="en-US" sz="700" spc="-190" dirty="0">
                          <a:effectLst/>
                          <a:latin typeface="Lato" panose="020F0502020204030203" pitchFamily="34" charset="0"/>
                        </a:rPr>
                        <a:t> </a:t>
                      </a:r>
                      <a:r>
                        <a:rPr lang="en-US" sz="700" dirty="0">
                          <a:effectLst/>
                          <a:latin typeface="Lato" panose="020F0502020204030203" pitchFamily="34" charset="0"/>
                        </a:rPr>
                        <a:t>pay</a:t>
                      </a:r>
                      <a:r>
                        <a:rPr lang="en-US" sz="700" spc="-15" dirty="0">
                          <a:effectLst/>
                          <a:latin typeface="Lato" panose="020F0502020204030203" pitchFamily="34" charset="0"/>
                        </a:rPr>
                        <a:t> </a:t>
                      </a:r>
                      <a:r>
                        <a:rPr lang="en-US" sz="700" dirty="0">
                          <a:effectLst/>
                          <a:latin typeface="Lato" panose="020F0502020204030203" pitchFamily="34" charset="0"/>
                        </a:rPr>
                        <a:t>and</a:t>
                      </a:r>
                      <a:r>
                        <a:rPr lang="en-US" sz="700" spc="-15" dirty="0">
                          <a:effectLst/>
                          <a:latin typeface="Lato" panose="020F0502020204030203" pitchFamily="34" charset="0"/>
                        </a:rPr>
                        <a:t> </a:t>
                      </a:r>
                      <a:r>
                        <a:rPr lang="en-US" sz="700" dirty="0">
                          <a:effectLst/>
                          <a:latin typeface="Lato" panose="020F0502020204030203" pitchFamily="34" charset="0"/>
                        </a:rPr>
                        <a:t>a</a:t>
                      </a:r>
                      <a:r>
                        <a:rPr lang="en-US" sz="700" spc="-15" dirty="0">
                          <a:effectLst/>
                          <a:latin typeface="Lato" panose="020F0502020204030203" pitchFamily="34" charset="0"/>
                        </a:rPr>
                        <a:t> </a:t>
                      </a:r>
                      <a:r>
                        <a:rPr lang="en-US" sz="700" dirty="0">
                          <a:effectLst/>
                          <a:latin typeface="Lato" panose="020F0502020204030203" pitchFamily="34" charset="0"/>
                        </a:rPr>
                        <a:t>bill</a:t>
                      </a:r>
                      <a:r>
                        <a:rPr lang="en-US" sz="700" spc="-15" dirty="0">
                          <a:effectLst/>
                          <a:latin typeface="Lato" panose="020F0502020204030203" pitchFamily="34" charset="0"/>
                        </a:rPr>
                        <a:t> </a:t>
                      </a:r>
                      <a:r>
                        <a:rPr lang="en-US" sz="700" dirty="0">
                          <a:effectLst/>
                          <a:latin typeface="Lato" panose="020F0502020204030203" pitchFamily="34" charset="0"/>
                        </a:rPr>
                        <a:t>is</a:t>
                      </a:r>
                      <a:r>
                        <a:rPr lang="en-US" sz="700" spc="-20" dirty="0">
                          <a:effectLst/>
                          <a:latin typeface="Lato" panose="020F0502020204030203" pitchFamily="34" charset="0"/>
                        </a:rPr>
                        <a:t> </a:t>
                      </a:r>
                      <a:r>
                        <a:rPr lang="en-US" sz="700" dirty="0">
                          <a:effectLst/>
                          <a:latin typeface="Lato" panose="020F0502020204030203" pitchFamily="34" charset="0"/>
                        </a:rPr>
                        <a:t>addressed</a:t>
                      </a:r>
                      <a:r>
                        <a:rPr lang="en-US" sz="700" spc="-15" dirty="0">
                          <a:effectLst/>
                          <a:latin typeface="Lato" panose="020F0502020204030203" pitchFamily="34" charset="0"/>
                        </a:rPr>
                        <a:t> </a:t>
                      </a:r>
                      <a:r>
                        <a:rPr lang="en-US" sz="700" dirty="0">
                          <a:effectLst/>
                          <a:latin typeface="Lato" panose="020F0502020204030203" pitchFamily="34" charset="0"/>
                        </a:rPr>
                        <a:t>to</a:t>
                      </a:r>
                      <a:r>
                        <a:rPr lang="en-US" sz="700" spc="-195" dirty="0">
                          <a:effectLst/>
                          <a:latin typeface="Lato" panose="020F0502020204030203" pitchFamily="34" charset="0"/>
                        </a:rPr>
                        <a:t> </a:t>
                      </a:r>
                      <a:r>
                        <a:rPr lang="en-US" sz="700" dirty="0">
                          <a:effectLst/>
                          <a:latin typeface="Lato" panose="020F0502020204030203" pitchFamily="34" charset="0"/>
                        </a:rPr>
                        <a:t>a</a:t>
                      </a:r>
                      <a:r>
                        <a:rPr lang="en-US" sz="700" spc="-10" dirty="0">
                          <a:effectLst/>
                          <a:latin typeface="Lato" panose="020F0502020204030203" pitchFamily="34" charset="0"/>
                        </a:rPr>
                        <a:t> </a:t>
                      </a:r>
                      <a:r>
                        <a:rPr lang="en-US" sz="700" dirty="0">
                          <a:effectLst/>
                          <a:latin typeface="Lato" panose="020F0502020204030203" pitchFamily="34" charset="0"/>
                        </a:rPr>
                        <a:t>single</a:t>
                      </a:r>
                      <a:r>
                        <a:rPr lang="en-US" sz="700" spc="-5" dirty="0">
                          <a:effectLst/>
                          <a:latin typeface="Lato" panose="020F0502020204030203" pitchFamily="34" charset="0"/>
                        </a:rPr>
                        <a:t> </a:t>
                      </a:r>
                      <a:r>
                        <a:rPr lang="en-US" sz="700" dirty="0">
                          <a:effectLst/>
                          <a:latin typeface="Lato" panose="020F0502020204030203" pitchFamily="34" charset="0"/>
                        </a:rPr>
                        <a:t>patient.</a:t>
                      </a:r>
                      <a:endParaRPr lang="en-IN" sz="8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904411145"/>
                  </a:ext>
                </a:extLst>
              </a:tr>
              <a:tr h="475595">
                <a:tc>
                  <a:txBody>
                    <a:bodyPr/>
                    <a:lstStyle/>
                    <a:p>
                      <a:pPr marL="67945">
                        <a:lnSpc>
                          <a:spcPct val="150000"/>
                        </a:lnSpc>
                        <a:spcBef>
                          <a:spcPts val="5"/>
                        </a:spcBef>
                      </a:pPr>
                      <a:r>
                        <a:rPr lang="en-US" sz="500" dirty="0">
                          <a:effectLst/>
                          <a:latin typeface="Lato" panose="020F0502020204030203" pitchFamily="34" charset="0"/>
                        </a:rPr>
                        <a:t>2.</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r>
                        <a:rPr lang="en-US" sz="500" b="1" dirty="0">
                          <a:effectLst/>
                          <a:latin typeface="Lato" panose="020F0502020204030203" pitchFamily="34" charset="0"/>
                        </a:rPr>
                        <a:t>PATIENT</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6675">
                        <a:lnSpc>
                          <a:spcPct val="200000"/>
                        </a:lnSpc>
                        <a:spcBef>
                          <a:spcPts val="5"/>
                        </a:spcBef>
                      </a:pPr>
                      <a:r>
                        <a:rPr lang="en-US" sz="500" b="1">
                          <a:effectLst/>
                          <a:latin typeface="Lato" panose="020F0502020204030203" pitchFamily="34" charset="0"/>
                        </a:rPr>
                        <a:t>RECORD</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r>
                        <a:rPr lang="en-US" sz="500" b="1">
                          <a:effectLst/>
                          <a:latin typeface="Lato" panose="020F0502020204030203" pitchFamily="34" charset="0"/>
                        </a:rPr>
                        <a:t>HAS</a:t>
                      </a:r>
                      <a:r>
                        <a:rPr lang="en-US" sz="500" b="1" spc="-15">
                          <a:effectLst/>
                          <a:latin typeface="Lato" panose="020F0502020204030203" pitchFamily="34" charset="0"/>
                        </a:rPr>
                        <a:t> </a:t>
                      </a:r>
                      <a:r>
                        <a:rPr lang="en-US" sz="500" b="1">
                          <a:effectLst/>
                          <a:latin typeface="Lato" panose="020F0502020204030203" pitchFamily="34" charset="0"/>
                        </a:rPr>
                        <a:t>A</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a:lnSpc>
                          <a:spcPct val="200000"/>
                        </a:lnSpc>
                        <a:spcBef>
                          <a:spcPts val="5"/>
                        </a:spcBef>
                      </a:pPr>
                      <a:r>
                        <a:rPr lang="en-US" sz="500" b="1">
                          <a:effectLst/>
                          <a:latin typeface="Lato" panose="020F0502020204030203" pitchFamily="34" charset="0"/>
                        </a:rPr>
                        <a:t>ONE</a:t>
                      </a:r>
                      <a:r>
                        <a:rPr lang="en-US" sz="500" b="1" spc="-5">
                          <a:effectLst/>
                          <a:latin typeface="Lato" panose="020F0502020204030203" pitchFamily="34" charset="0"/>
                        </a:rPr>
                        <a:t> </a:t>
                      </a:r>
                      <a:r>
                        <a:rPr lang="en-US" sz="500" b="1">
                          <a:effectLst/>
                          <a:latin typeface="Lato" panose="020F0502020204030203" pitchFamily="34" charset="0"/>
                        </a:rPr>
                        <a:t>TO</a:t>
                      </a:r>
                      <a:r>
                        <a:rPr lang="en-US" sz="500" b="1" spc="-10">
                          <a:effectLst/>
                          <a:latin typeface="Lato" panose="020F0502020204030203" pitchFamily="34" charset="0"/>
                        </a:rPr>
                        <a:t> </a:t>
                      </a:r>
                      <a:r>
                        <a:rPr lang="en-US" sz="500" b="1">
                          <a:effectLst/>
                          <a:latin typeface="Lato" panose="020F0502020204030203" pitchFamily="34" charset="0"/>
                        </a:rPr>
                        <a:t>ONE</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marR="167005">
                        <a:lnSpc>
                          <a:spcPct val="150000"/>
                        </a:lnSpc>
                        <a:spcBef>
                          <a:spcPts val="5"/>
                        </a:spcBef>
                        <a:spcAft>
                          <a:spcPts val="0"/>
                        </a:spcAft>
                      </a:pPr>
                      <a:r>
                        <a:rPr lang="en-US" sz="700" dirty="0">
                          <a:effectLst/>
                          <a:latin typeface="Lato" panose="020F0502020204030203" pitchFamily="34" charset="0"/>
                        </a:rPr>
                        <a:t>A</a:t>
                      </a:r>
                      <a:r>
                        <a:rPr lang="en-US" sz="700" spc="-25" dirty="0">
                          <a:effectLst/>
                          <a:latin typeface="Lato" panose="020F0502020204030203" pitchFamily="34" charset="0"/>
                        </a:rPr>
                        <a:t> </a:t>
                      </a:r>
                      <a:r>
                        <a:rPr lang="en-US" sz="700" dirty="0">
                          <a:effectLst/>
                          <a:latin typeface="Lato" panose="020F0502020204030203" pitchFamily="34" charset="0"/>
                        </a:rPr>
                        <a:t>patient</a:t>
                      </a:r>
                      <a:r>
                        <a:rPr lang="en-US" sz="700" spc="-15" dirty="0">
                          <a:effectLst/>
                          <a:latin typeface="Lato" panose="020F0502020204030203" pitchFamily="34" charset="0"/>
                        </a:rPr>
                        <a:t> </a:t>
                      </a:r>
                      <a:r>
                        <a:rPr lang="en-US" sz="700" dirty="0">
                          <a:effectLst/>
                          <a:latin typeface="Lato" panose="020F0502020204030203" pitchFamily="34" charset="0"/>
                        </a:rPr>
                        <a:t>has</a:t>
                      </a:r>
                      <a:r>
                        <a:rPr lang="en-US" sz="700" spc="-20" dirty="0">
                          <a:effectLst/>
                          <a:latin typeface="Lato" panose="020F0502020204030203" pitchFamily="34" charset="0"/>
                        </a:rPr>
                        <a:t> </a:t>
                      </a:r>
                      <a:r>
                        <a:rPr lang="en-US" sz="700" dirty="0">
                          <a:effectLst/>
                          <a:latin typeface="Lato" panose="020F0502020204030203" pitchFamily="34" charset="0"/>
                        </a:rPr>
                        <a:t>only</a:t>
                      </a:r>
                      <a:r>
                        <a:rPr lang="en-US" sz="700" spc="-15" dirty="0">
                          <a:effectLst/>
                          <a:latin typeface="Lato" panose="020F0502020204030203" pitchFamily="34" charset="0"/>
                        </a:rPr>
                        <a:t> </a:t>
                      </a:r>
                      <a:r>
                        <a:rPr lang="en-US" sz="700" dirty="0">
                          <a:effectLst/>
                          <a:latin typeface="Lato" panose="020F0502020204030203" pitchFamily="34" charset="0"/>
                        </a:rPr>
                        <a:t>one</a:t>
                      </a:r>
                      <a:r>
                        <a:rPr lang="en-US" sz="700" spc="-10" dirty="0">
                          <a:effectLst/>
                          <a:latin typeface="Lato" panose="020F0502020204030203" pitchFamily="34" charset="0"/>
                        </a:rPr>
                        <a:t> </a:t>
                      </a:r>
                      <a:r>
                        <a:rPr lang="en-US" sz="700" dirty="0">
                          <a:effectLst/>
                          <a:latin typeface="Lato" panose="020F0502020204030203" pitchFamily="34" charset="0"/>
                        </a:rPr>
                        <a:t>row</a:t>
                      </a:r>
                      <a:r>
                        <a:rPr lang="en-US" sz="700" spc="-190" dirty="0">
                          <a:effectLst/>
                          <a:latin typeface="Lato" panose="020F0502020204030203" pitchFamily="34" charset="0"/>
                        </a:rPr>
                        <a:t> </a:t>
                      </a:r>
                      <a:r>
                        <a:rPr lang="en-US" sz="700" dirty="0">
                          <a:effectLst/>
                          <a:latin typeface="Lato" panose="020F0502020204030203" pitchFamily="34" charset="0"/>
                        </a:rPr>
                        <a:t>in record and one row in</a:t>
                      </a:r>
                      <a:r>
                        <a:rPr lang="en-US" sz="700" spc="5" dirty="0">
                          <a:effectLst/>
                          <a:latin typeface="Lato" panose="020F0502020204030203" pitchFamily="34" charset="0"/>
                        </a:rPr>
                        <a:t> </a:t>
                      </a:r>
                      <a:r>
                        <a:rPr lang="en-US" sz="700" dirty="0">
                          <a:effectLst/>
                          <a:latin typeface="Lato" panose="020F0502020204030203" pitchFamily="34" charset="0"/>
                        </a:rPr>
                        <a:t>record is associated to a</a:t>
                      </a:r>
                      <a:r>
                        <a:rPr lang="en-US" sz="700" spc="5" dirty="0">
                          <a:effectLst/>
                          <a:latin typeface="Lato" panose="020F0502020204030203" pitchFamily="34" charset="0"/>
                        </a:rPr>
                        <a:t> </a:t>
                      </a:r>
                      <a:r>
                        <a:rPr lang="en-US" sz="700" dirty="0">
                          <a:effectLst/>
                          <a:latin typeface="Lato" panose="020F0502020204030203" pitchFamily="34" charset="0"/>
                        </a:rPr>
                        <a:t>single</a:t>
                      </a:r>
                      <a:r>
                        <a:rPr lang="en-US" sz="700" spc="-10" dirty="0">
                          <a:effectLst/>
                          <a:latin typeface="Lato" panose="020F0502020204030203" pitchFamily="34" charset="0"/>
                        </a:rPr>
                        <a:t> </a:t>
                      </a:r>
                      <a:r>
                        <a:rPr lang="en-US" sz="700" dirty="0">
                          <a:effectLst/>
                          <a:latin typeface="Lato" panose="020F0502020204030203" pitchFamily="34" charset="0"/>
                        </a:rPr>
                        <a:t>patient.</a:t>
                      </a:r>
                      <a:endParaRPr lang="en-IN" sz="8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3811925"/>
                  </a:ext>
                </a:extLst>
              </a:tr>
              <a:tr h="452707">
                <a:tc>
                  <a:txBody>
                    <a:bodyPr/>
                    <a:lstStyle/>
                    <a:p>
                      <a:pPr marL="67945">
                        <a:lnSpc>
                          <a:spcPct val="150000"/>
                        </a:lnSpc>
                        <a:spcBef>
                          <a:spcPts val="5"/>
                        </a:spcBef>
                        <a:spcAft>
                          <a:spcPts val="0"/>
                        </a:spcAft>
                      </a:pPr>
                      <a:r>
                        <a:rPr lang="en-US" sz="500" dirty="0">
                          <a:effectLst/>
                          <a:latin typeface="Lato" panose="020F0502020204030203" pitchFamily="34" charset="0"/>
                        </a:rPr>
                        <a:t>3.</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spcAft>
                          <a:spcPts val="0"/>
                        </a:spcAft>
                      </a:pPr>
                      <a:r>
                        <a:rPr lang="en-US" sz="500" b="1" dirty="0">
                          <a:effectLst/>
                          <a:latin typeface="Lato" panose="020F0502020204030203" pitchFamily="34" charset="0"/>
                        </a:rPr>
                        <a:t>PATIENT</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6675">
                        <a:lnSpc>
                          <a:spcPct val="200000"/>
                        </a:lnSpc>
                        <a:spcBef>
                          <a:spcPts val="5"/>
                        </a:spcBef>
                        <a:spcAft>
                          <a:spcPts val="0"/>
                        </a:spcAft>
                      </a:pPr>
                      <a:r>
                        <a:rPr lang="en-US" sz="500" b="1" dirty="0">
                          <a:effectLst/>
                          <a:latin typeface="Lato" panose="020F0502020204030203" pitchFamily="34" charset="0"/>
                        </a:rPr>
                        <a:t>DOCTOR</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spcAft>
                          <a:spcPts val="0"/>
                        </a:spcAft>
                      </a:pPr>
                      <a:r>
                        <a:rPr lang="en-US" sz="500" b="1">
                          <a:effectLst/>
                          <a:latin typeface="Lato" panose="020F0502020204030203" pitchFamily="34" charset="0"/>
                        </a:rPr>
                        <a:t>TREAT</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a:lnSpc>
                          <a:spcPct val="200000"/>
                        </a:lnSpc>
                        <a:spcBef>
                          <a:spcPts val="5"/>
                        </a:spcBef>
                        <a:spcAft>
                          <a:spcPts val="0"/>
                        </a:spcAft>
                      </a:pPr>
                      <a:r>
                        <a:rPr lang="en-US" sz="500" b="1" dirty="0">
                          <a:effectLst/>
                          <a:latin typeface="Lato" panose="020F0502020204030203" pitchFamily="34" charset="0"/>
                        </a:rPr>
                        <a:t>MANY</a:t>
                      </a:r>
                      <a:r>
                        <a:rPr lang="en-US" sz="500" b="1" spc="-5" dirty="0">
                          <a:effectLst/>
                          <a:latin typeface="Lato" panose="020F0502020204030203" pitchFamily="34" charset="0"/>
                        </a:rPr>
                        <a:t> </a:t>
                      </a:r>
                      <a:r>
                        <a:rPr lang="en-US" sz="500" b="1" dirty="0">
                          <a:effectLst/>
                          <a:latin typeface="Lato" panose="020F0502020204030203" pitchFamily="34" charset="0"/>
                        </a:rPr>
                        <a:t>TO</a:t>
                      </a:r>
                      <a:r>
                        <a:rPr lang="en-US" sz="500" b="1" spc="-5" dirty="0">
                          <a:effectLst/>
                          <a:latin typeface="Lato" panose="020F0502020204030203" pitchFamily="34" charset="0"/>
                        </a:rPr>
                        <a:t> </a:t>
                      </a:r>
                      <a:r>
                        <a:rPr lang="en-US" sz="500" b="1" dirty="0">
                          <a:effectLst/>
                          <a:latin typeface="Lato" panose="020F0502020204030203" pitchFamily="34" charset="0"/>
                        </a:rPr>
                        <a:t>ONE</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marR="142240">
                        <a:lnSpc>
                          <a:spcPct val="150000"/>
                        </a:lnSpc>
                        <a:spcBef>
                          <a:spcPts val="5"/>
                        </a:spcBef>
                        <a:spcAft>
                          <a:spcPts val="0"/>
                        </a:spcAft>
                      </a:pPr>
                      <a:r>
                        <a:rPr lang="en-US" sz="700" dirty="0">
                          <a:effectLst/>
                          <a:latin typeface="Lato" panose="020F0502020204030203" pitchFamily="34" charset="0"/>
                        </a:rPr>
                        <a:t>A doctor can treat many</a:t>
                      </a:r>
                      <a:r>
                        <a:rPr lang="en-US" sz="700" spc="5" dirty="0">
                          <a:effectLst/>
                          <a:latin typeface="Lato" panose="020F0502020204030203" pitchFamily="34" charset="0"/>
                        </a:rPr>
                        <a:t> </a:t>
                      </a:r>
                      <a:r>
                        <a:rPr lang="en-US" sz="700" dirty="0">
                          <a:effectLst/>
                          <a:latin typeface="Lato" panose="020F0502020204030203" pitchFamily="34" charset="0"/>
                        </a:rPr>
                        <a:t>patients but a patient gets</a:t>
                      </a:r>
                      <a:r>
                        <a:rPr lang="en-US" sz="700" spc="5" dirty="0">
                          <a:effectLst/>
                          <a:latin typeface="Lato" panose="020F0502020204030203" pitchFamily="34" charset="0"/>
                        </a:rPr>
                        <a:t> </a:t>
                      </a:r>
                      <a:r>
                        <a:rPr lang="en-US" sz="700" dirty="0">
                          <a:effectLst/>
                          <a:latin typeface="Lato" panose="020F0502020204030203" pitchFamily="34" charset="0"/>
                        </a:rPr>
                        <a:t>treated</a:t>
                      </a:r>
                      <a:r>
                        <a:rPr lang="en-US" sz="700" spc="-20" dirty="0">
                          <a:effectLst/>
                          <a:latin typeface="Lato" panose="020F0502020204030203" pitchFamily="34" charset="0"/>
                        </a:rPr>
                        <a:t> </a:t>
                      </a:r>
                      <a:r>
                        <a:rPr lang="en-US" sz="700" dirty="0">
                          <a:effectLst/>
                          <a:latin typeface="Lato" panose="020F0502020204030203" pitchFamily="34" charset="0"/>
                        </a:rPr>
                        <a:t>by</a:t>
                      </a:r>
                      <a:r>
                        <a:rPr lang="en-US" sz="700" spc="-20" dirty="0">
                          <a:effectLst/>
                          <a:latin typeface="Lato" panose="020F0502020204030203" pitchFamily="34" charset="0"/>
                        </a:rPr>
                        <a:t> </a:t>
                      </a:r>
                      <a:r>
                        <a:rPr lang="en-US" sz="700" dirty="0">
                          <a:effectLst/>
                          <a:latin typeface="Lato" panose="020F0502020204030203" pitchFamily="34" charset="0"/>
                        </a:rPr>
                        <a:t>only</a:t>
                      </a:r>
                      <a:r>
                        <a:rPr lang="en-US" sz="700" spc="-20" dirty="0">
                          <a:effectLst/>
                          <a:latin typeface="Lato" panose="020F0502020204030203" pitchFamily="34" charset="0"/>
                        </a:rPr>
                        <a:t> </a:t>
                      </a:r>
                      <a:r>
                        <a:rPr lang="en-US" sz="700" dirty="0">
                          <a:effectLst/>
                          <a:latin typeface="Lato" panose="020F0502020204030203" pitchFamily="34" charset="0"/>
                        </a:rPr>
                        <a:t>one</a:t>
                      </a:r>
                      <a:r>
                        <a:rPr lang="en-US" sz="700" spc="-25" dirty="0">
                          <a:effectLst/>
                          <a:latin typeface="Lato" panose="020F0502020204030203" pitchFamily="34" charset="0"/>
                        </a:rPr>
                        <a:t> </a:t>
                      </a:r>
                      <a:r>
                        <a:rPr lang="en-US" sz="700" dirty="0">
                          <a:effectLst/>
                          <a:latin typeface="Lato" panose="020F0502020204030203" pitchFamily="34" charset="0"/>
                        </a:rPr>
                        <a:t>doctor.</a:t>
                      </a:r>
                      <a:endParaRPr lang="en-IN" sz="8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519241324"/>
                  </a:ext>
                </a:extLst>
              </a:tr>
              <a:tr h="570712">
                <a:tc>
                  <a:txBody>
                    <a:bodyPr/>
                    <a:lstStyle/>
                    <a:p>
                      <a:pPr marL="67945">
                        <a:lnSpc>
                          <a:spcPct val="150000"/>
                        </a:lnSpc>
                        <a:spcBef>
                          <a:spcPts val="5"/>
                        </a:spcBef>
                        <a:spcAft>
                          <a:spcPts val="0"/>
                        </a:spcAft>
                      </a:pPr>
                      <a:r>
                        <a:rPr lang="en-US" sz="500" dirty="0">
                          <a:effectLst/>
                          <a:latin typeface="Lato" panose="020F0502020204030203" pitchFamily="34" charset="0"/>
                        </a:rPr>
                        <a:t>4.</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spcAft>
                          <a:spcPts val="0"/>
                        </a:spcAft>
                      </a:pPr>
                      <a:r>
                        <a:rPr lang="en-US" sz="500" b="1" dirty="0">
                          <a:effectLst/>
                          <a:latin typeface="Lato" panose="020F0502020204030203" pitchFamily="34" charset="0"/>
                        </a:rPr>
                        <a:t>PATIENT</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6675">
                        <a:lnSpc>
                          <a:spcPct val="200000"/>
                        </a:lnSpc>
                        <a:spcBef>
                          <a:spcPts val="5"/>
                        </a:spcBef>
                        <a:spcAft>
                          <a:spcPts val="0"/>
                        </a:spcAft>
                      </a:pPr>
                      <a:r>
                        <a:rPr lang="en-US" sz="500" b="1" dirty="0">
                          <a:effectLst/>
                          <a:latin typeface="Lato" panose="020F0502020204030203" pitchFamily="34" charset="0"/>
                        </a:rPr>
                        <a:t>PRESCRIPTION</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spcAft>
                          <a:spcPts val="0"/>
                        </a:spcAft>
                      </a:pPr>
                      <a:r>
                        <a:rPr lang="en-US" sz="500" b="1" dirty="0">
                          <a:effectLst/>
                          <a:latin typeface="Lato" panose="020F0502020204030203" pitchFamily="34" charset="0"/>
                        </a:rPr>
                        <a:t>HAS</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a:lnSpc>
                          <a:spcPct val="200000"/>
                        </a:lnSpc>
                        <a:spcBef>
                          <a:spcPts val="5"/>
                        </a:spcBef>
                        <a:spcAft>
                          <a:spcPts val="0"/>
                        </a:spcAft>
                      </a:pPr>
                      <a:r>
                        <a:rPr lang="en-US" sz="500" b="1">
                          <a:effectLst/>
                          <a:latin typeface="Lato" panose="020F0502020204030203" pitchFamily="34" charset="0"/>
                        </a:rPr>
                        <a:t>ONE</a:t>
                      </a:r>
                      <a:r>
                        <a:rPr lang="en-US" sz="500" b="1" spc="-5">
                          <a:effectLst/>
                          <a:latin typeface="Lato" panose="020F0502020204030203" pitchFamily="34" charset="0"/>
                        </a:rPr>
                        <a:t> </a:t>
                      </a:r>
                      <a:r>
                        <a:rPr lang="en-US" sz="500" b="1">
                          <a:effectLst/>
                          <a:latin typeface="Lato" panose="020F0502020204030203" pitchFamily="34" charset="0"/>
                        </a:rPr>
                        <a:t>TO</a:t>
                      </a:r>
                      <a:r>
                        <a:rPr lang="en-US" sz="500" b="1" spc="-10">
                          <a:effectLst/>
                          <a:latin typeface="Lato" panose="020F0502020204030203" pitchFamily="34" charset="0"/>
                        </a:rPr>
                        <a:t> </a:t>
                      </a:r>
                      <a:r>
                        <a:rPr lang="en-US" sz="500" b="1">
                          <a:effectLst/>
                          <a:latin typeface="Lato" panose="020F0502020204030203" pitchFamily="34" charset="0"/>
                        </a:rPr>
                        <a:t>ONE</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marR="103505">
                        <a:lnSpc>
                          <a:spcPct val="150000"/>
                        </a:lnSpc>
                        <a:spcBef>
                          <a:spcPts val="5"/>
                        </a:spcBef>
                        <a:spcAft>
                          <a:spcPts val="0"/>
                        </a:spcAft>
                      </a:pPr>
                      <a:r>
                        <a:rPr lang="en-US" sz="700" dirty="0">
                          <a:effectLst/>
                          <a:latin typeface="Lato" panose="020F0502020204030203" pitchFamily="34" charset="0"/>
                        </a:rPr>
                        <a:t>A patient is prescribed a</a:t>
                      </a:r>
                      <a:r>
                        <a:rPr lang="en-US" sz="700" spc="5" dirty="0">
                          <a:effectLst/>
                          <a:latin typeface="Lato" panose="020F0502020204030203" pitchFamily="34" charset="0"/>
                        </a:rPr>
                        <a:t> </a:t>
                      </a:r>
                      <a:r>
                        <a:rPr lang="en-US" sz="700" dirty="0">
                          <a:effectLst/>
                          <a:latin typeface="Lato" panose="020F0502020204030203" pitchFamily="34" charset="0"/>
                        </a:rPr>
                        <a:t>single prescription and a</a:t>
                      </a:r>
                      <a:r>
                        <a:rPr lang="en-US" sz="700" spc="5" dirty="0">
                          <a:effectLst/>
                          <a:latin typeface="Lato" panose="020F0502020204030203" pitchFamily="34" charset="0"/>
                        </a:rPr>
                        <a:t> </a:t>
                      </a:r>
                      <a:r>
                        <a:rPr lang="en-US" sz="700" dirty="0">
                          <a:effectLst/>
                          <a:latin typeface="Lato" panose="020F0502020204030203" pitchFamily="34" charset="0"/>
                        </a:rPr>
                        <a:t>prescription</a:t>
                      </a:r>
                      <a:r>
                        <a:rPr lang="en-US" sz="700" spc="155" dirty="0">
                          <a:effectLst/>
                          <a:latin typeface="Lato" panose="020F0502020204030203" pitchFamily="34" charset="0"/>
                        </a:rPr>
                        <a:t> </a:t>
                      </a:r>
                      <a:r>
                        <a:rPr lang="en-US" sz="700" dirty="0">
                          <a:effectLst/>
                          <a:latin typeface="Lato" panose="020F0502020204030203" pitchFamily="34" charset="0"/>
                        </a:rPr>
                        <a:t>is</a:t>
                      </a:r>
                      <a:r>
                        <a:rPr lang="en-US" sz="700" spc="-20" dirty="0">
                          <a:effectLst/>
                          <a:latin typeface="Lato" panose="020F0502020204030203" pitchFamily="34" charset="0"/>
                        </a:rPr>
                        <a:t> </a:t>
                      </a:r>
                      <a:r>
                        <a:rPr lang="en-US" sz="700" dirty="0">
                          <a:effectLst/>
                          <a:latin typeface="Lato" panose="020F0502020204030203" pitchFamily="34" charset="0"/>
                        </a:rPr>
                        <a:t>addressed</a:t>
                      </a:r>
                      <a:r>
                        <a:rPr lang="en-US" sz="700" spc="-25" dirty="0">
                          <a:effectLst/>
                          <a:latin typeface="Lato" panose="020F0502020204030203" pitchFamily="34" charset="0"/>
                        </a:rPr>
                        <a:t> </a:t>
                      </a:r>
                      <a:r>
                        <a:rPr lang="en-US" sz="700" dirty="0">
                          <a:effectLst/>
                          <a:latin typeface="Lato" panose="020F0502020204030203" pitchFamily="34" charset="0"/>
                        </a:rPr>
                        <a:t>to</a:t>
                      </a:r>
                      <a:r>
                        <a:rPr lang="en-US" sz="700" spc="-190" dirty="0">
                          <a:effectLst/>
                          <a:latin typeface="Lato" panose="020F0502020204030203" pitchFamily="34" charset="0"/>
                        </a:rPr>
                        <a:t> </a:t>
                      </a:r>
                      <a:r>
                        <a:rPr lang="en-US" sz="700" dirty="0">
                          <a:effectLst/>
                          <a:latin typeface="Lato" panose="020F0502020204030203" pitchFamily="34" charset="0"/>
                        </a:rPr>
                        <a:t>a</a:t>
                      </a:r>
                      <a:r>
                        <a:rPr lang="en-US" sz="700" spc="-10" dirty="0">
                          <a:effectLst/>
                          <a:latin typeface="Lato" panose="020F0502020204030203" pitchFamily="34" charset="0"/>
                        </a:rPr>
                        <a:t> </a:t>
                      </a:r>
                      <a:r>
                        <a:rPr lang="en-US" sz="700" dirty="0">
                          <a:effectLst/>
                          <a:latin typeface="Lato" panose="020F0502020204030203" pitchFamily="34" charset="0"/>
                        </a:rPr>
                        <a:t>single</a:t>
                      </a:r>
                      <a:r>
                        <a:rPr lang="en-US" sz="700" spc="-5" dirty="0">
                          <a:effectLst/>
                          <a:latin typeface="Lato" panose="020F0502020204030203" pitchFamily="34" charset="0"/>
                        </a:rPr>
                        <a:t> </a:t>
                      </a:r>
                      <a:r>
                        <a:rPr lang="en-US" sz="700" dirty="0">
                          <a:effectLst/>
                          <a:latin typeface="Lato" panose="020F0502020204030203" pitchFamily="34" charset="0"/>
                        </a:rPr>
                        <a:t>patient.</a:t>
                      </a:r>
                      <a:endParaRPr lang="en-IN" sz="8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952210445"/>
                  </a:ext>
                </a:extLst>
              </a:tr>
              <a:tr h="570712">
                <a:tc>
                  <a:txBody>
                    <a:bodyPr/>
                    <a:lstStyle/>
                    <a:p>
                      <a:pPr marL="67945">
                        <a:lnSpc>
                          <a:spcPct val="150000"/>
                        </a:lnSpc>
                        <a:spcBef>
                          <a:spcPts val="5"/>
                        </a:spcBef>
                        <a:spcAft>
                          <a:spcPts val="0"/>
                        </a:spcAft>
                      </a:pPr>
                      <a:r>
                        <a:rPr lang="en-US" sz="500" dirty="0">
                          <a:effectLst/>
                          <a:latin typeface="Lato" panose="020F0502020204030203" pitchFamily="34" charset="0"/>
                        </a:rPr>
                        <a:t>5.</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spcAft>
                          <a:spcPts val="0"/>
                        </a:spcAft>
                      </a:pPr>
                      <a:r>
                        <a:rPr lang="en-US" sz="500" b="1" dirty="0">
                          <a:effectLst/>
                          <a:latin typeface="Lato" panose="020F0502020204030203" pitchFamily="34" charset="0"/>
                        </a:rPr>
                        <a:t>RECORD</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6675">
                        <a:lnSpc>
                          <a:spcPct val="200000"/>
                        </a:lnSpc>
                        <a:spcBef>
                          <a:spcPts val="5"/>
                        </a:spcBef>
                        <a:spcAft>
                          <a:spcPts val="0"/>
                        </a:spcAft>
                      </a:pPr>
                      <a:r>
                        <a:rPr lang="en-US" sz="500" b="1" dirty="0">
                          <a:effectLst/>
                          <a:latin typeface="Lato" panose="020F0502020204030203" pitchFamily="34" charset="0"/>
                        </a:rPr>
                        <a:t>RECEPTIONIST</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spcAft>
                          <a:spcPts val="0"/>
                        </a:spcAft>
                      </a:pPr>
                      <a:r>
                        <a:rPr lang="en-US" sz="500" b="1" dirty="0">
                          <a:effectLst/>
                          <a:latin typeface="Lato" panose="020F0502020204030203" pitchFamily="34" charset="0"/>
                        </a:rPr>
                        <a:t>MAINTAINS</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a:lnSpc>
                          <a:spcPct val="200000"/>
                        </a:lnSpc>
                        <a:spcBef>
                          <a:spcPts val="5"/>
                        </a:spcBef>
                        <a:spcAft>
                          <a:spcPts val="0"/>
                        </a:spcAft>
                      </a:pPr>
                      <a:r>
                        <a:rPr lang="en-US" sz="500" b="1" dirty="0">
                          <a:effectLst/>
                          <a:latin typeface="Lato" panose="020F0502020204030203" pitchFamily="34" charset="0"/>
                        </a:rPr>
                        <a:t>MANY</a:t>
                      </a:r>
                      <a:r>
                        <a:rPr lang="en-US" sz="500" b="1" spc="-5" dirty="0">
                          <a:effectLst/>
                          <a:latin typeface="Lato" panose="020F0502020204030203" pitchFamily="34" charset="0"/>
                        </a:rPr>
                        <a:t> </a:t>
                      </a:r>
                      <a:r>
                        <a:rPr lang="en-US" sz="500" b="1" dirty="0">
                          <a:effectLst/>
                          <a:latin typeface="Lato" panose="020F0502020204030203" pitchFamily="34" charset="0"/>
                        </a:rPr>
                        <a:t>TO</a:t>
                      </a:r>
                      <a:r>
                        <a:rPr lang="en-US" sz="500" b="1" spc="-5" dirty="0">
                          <a:effectLst/>
                          <a:latin typeface="Lato" panose="020F0502020204030203" pitchFamily="34" charset="0"/>
                        </a:rPr>
                        <a:t> </a:t>
                      </a:r>
                      <a:r>
                        <a:rPr lang="en-US" sz="500" b="1" dirty="0">
                          <a:effectLst/>
                          <a:latin typeface="Lato" panose="020F0502020204030203" pitchFamily="34" charset="0"/>
                        </a:rPr>
                        <a:t>ONE</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marR="102235">
                        <a:lnSpc>
                          <a:spcPct val="150000"/>
                        </a:lnSpc>
                        <a:spcBef>
                          <a:spcPts val="5"/>
                        </a:spcBef>
                        <a:spcAft>
                          <a:spcPts val="0"/>
                        </a:spcAft>
                      </a:pPr>
                      <a:r>
                        <a:rPr lang="en-US" sz="700" dirty="0">
                          <a:effectLst/>
                          <a:latin typeface="Lato" panose="020F0502020204030203" pitchFamily="34" charset="0"/>
                        </a:rPr>
                        <a:t>One</a:t>
                      </a:r>
                      <a:r>
                        <a:rPr lang="en-US" sz="700" spc="-20" dirty="0">
                          <a:effectLst/>
                          <a:latin typeface="Lato" panose="020F0502020204030203" pitchFamily="34" charset="0"/>
                        </a:rPr>
                        <a:t> </a:t>
                      </a:r>
                      <a:r>
                        <a:rPr lang="en-US" sz="700" dirty="0">
                          <a:effectLst/>
                          <a:latin typeface="Lato" panose="020F0502020204030203" pitchFamily="34" charset="0"/>
                        </a:rPr>
                        <a:t>receptionist</a:t>
                      </a:r>
                      <a:r>
                        <a:rPr lang="en-US" sz="700" spc="-20" dirty="0">
                          <a:effectLst/>
                          <a:latin typeface="Lato" panose="020F0502020204030203" pitchFamily="34" charset="0"/>
                        </a:rPr>
                        <a:t> </a:t>
                      </a:r>
                      <a:r>
                        <a:rPr lang="en-US" sz="700" dirty="0">
                          <a:effectLst/>
                          <a:latin typeface="Lato" panose="020F0502020204030203" pitchFamily="34" charset="0"/>
                        </a:rPr>
                        <a:t>can</a:t>
                      </a:r>
                      <a:r>
                        <a:rPr lang="en-US" sz="700" spc="-10" dirty="0">
                          <a:effectLst/>
                          <a:latin typeface="Lato" panose="020F0502020204030203" pitchFamily="34" charset="0"/>
                        </a:rPr>
                        <a:t> </a:t>
                      </a:r>
                      <a:r>
                        <a:rPr lang="en-US" sz="700" dirty="0">
                          <a:effectLst/>
                          <a:latin typeface="Lato" panose="020F0502020204030203" pitchFamily="34" charset="0"/>
                        </a:rPr>
                        <a:t>handle</a:t>
                      </a:r>
                      <a:r>
                        <a:rPr lang="en-US" sz="700" spc="-185" dirty="0">
                          <a:effectLst/>
                          <a:latin typeface="Lato" panose="020F0502020204030203" pitchFamily="34" charset="0"/>
                        </a:rPr>
                        <a:t> </a:t>
                      </a:r>
                      <a:r>
                        <a:rPr lang="en-US" sz="700" dirty="0">
                          <a:effectLst/>
                          <a:latin typeface="Lato" panose="020F0502020204030203" pitchFamily="34" charset="0"/>
                        </a:rPr>
                        <a:t>many rows in a record but a</a:t>
                      </a:r>
                      <a:r>
                        <a:rPr lang="en-US" sz="700" spc="-190" dirty="0">
                          <a:effectLst/>
                          <a:latin typeface="Lato" panose="020F0502020204030203" pitchFamily="34" charset="0"/>
                        </a:rPr>
                        <a:t> </a:t>
                      </a:r>
                      <a:r>
                        <a:rPr lang="en-US" sz="700" dirty="0">
                          <a:effectLst/>
                          <a:latin typeface="Lato" panose="020F0502020204030203" pitchFamily="34" charset="0"/>
                        </a:rPr>
                        <a:t>single row in a record can’t</a:t>
                      </a:r>
                      <a:r>
                        <a:rPr lang="en-US" sz="700" spc="5" dirty="0">
                          <a:effectLst/>
                          <a:latin typeface="Lato" panose="020F0502020204030203" pitchFamily="34" charset="0"/>
                        </a:rPr>
                        <a:t> </a:t>
                      </a:r>
                      <a:r>
                        <a:rPr lang="en-US" sz="700" dirty="0">
                          <a:effectLst/>
                          <a:latin typeface="Lato" panose="020F0502020204030203" pitchFamily="34" charset="0"/>
                        </a:rPr>
                        <a:t>be handled by many</a:t>
                      </a:r>
                      <a:r>
                        <a:rPr lang="en-US" sz="700" spc="5" dirty="0">
                          <a:effectLst/>
                          <a:latin typeface="Lato" panose="020F0502020204030203" pitchFamily="34" charset="0"/>
                        </a:rPr>
                        <a:t> </a:t>
                      </a:r>
                      <a:r>
                        <a:rPr lang="en-US" sz="700" dirty="0">
                          <a:effectLst/>
                          <a:latin typeface="Lato" panose="020F0502020204030203" pitchFamily="34" charset="0"/>
                        </a:rPr>
                        <a:t>receptionists.</a:t>
                      </a:r>
                      <a:endParaRPr lang="en-IN" sz="8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266981863"/>
                  </a:ext>
                </a:extLst>
              </a:tr>
              <a:tr h="475595">
                <a:tc>
                  <a:txBody>
                    <a:bodyPr/>
                    <a:lstStyle/>
                    <a:p>
                      <a:pPr marL="67945">
                        <a:lnSpc>
                          <a:spcPct val="150000"/>
                        </a:lnSpc>
                        <a:spcBef>
                          <a:spcPts val="5"/>
                        </a:spcBef>
                        <a:spcAft>
                          <a:spcPts val="0"/>
                        </a:spcAft>
                      </a:pPr>
                      <a:r>
                        <a:rPr lang="en-US" sz="500" dirty="0">
                          <a:effectLst/>
                          <a:latin typeface="Lato" panose="020F0502020204030203" pitchFamily="34" charset="0"/>
                        </a:rPr>
                        <a:t>6.</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spcAft>
                          <a:spcPts val="0"/>
                        </a:spcAft>
                      </a:pPr>
                      <a:r>
                        <a:rPr lang="en-US" sz="500" b="1" dirty="0">
                          <a:effectLst/>
                          <a:latin typeface="Lato" panose="020F0502020204030203" pitchFamily="34" charset="0"/>
                        </a:rPr>
                        <a:t>PRESCRIPTION</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6675">
                        <a:lnSpc>
                          <a:spcPct val="200000"/>
                        </a:lnSpc>
                        <a:spcBef>
                          <a:spcPts val="5"/>
                        </a:spcBef>
                        <a:spcAft>
                          <a:spcPts val="0"/>
                        </a:spcAft>
                      </a:pPr>
                      <a:r>
                        <a:rPr lang="en-US" sz="500" b="1" dirty="0">
                          <a:effectLst/>
                          <a:latin typeface="Lato" panose="020F0502020204030203" pitchFamily="34" charset="0"/>
                        </a:rPr>
                        <a:t>MEDICINE</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spcAft>
                          <a:spcPts val="0"/>
                        </a:spcAft>
                      </a:pPr>
                      <a:r>
                        <a:rPr lang="en-US" sz="500" b="1" dirty="0">
                          <a:effectLst/>
                          <a:latin typeface="Lato" panose="020F0502020204030203" pitchFamily="34" charset="0"/>
                        </a:rPr>
                        <a:t>TAKES</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a:lnSpc>
                          <a:spcPct val="200000"/>
                        </a:lnSpc>
                        <a:spcBef>
                          <a:spcPts val="5"/>
                        </a:spcBef>
                        <a:spcAft>
                          <a:spcPts val="0"/>
                        </a:spcAft>
                      </a:pPr>
                      <a:r>
                        <a:rPr lang="en-US" sz="500" b="1">
                          <a:effectLst/>
                          <a:latin typeface="Lato" panose="020F0502020204030203" pitchFamily="34" charset="0"/>
                        </a:rPr>
                        <a:t>MANY</a:t>
                      </a:r>
                      <a:r>
                        <a:rPr lang="en-US" sz="500" b="1" spc="-10">
                          <a:effectLst/>
                          <a:latin typeface="Lato" panose="020F0502020204030203" pitchFamily="34" charset="0"/>
                        </a:rPr>
                        <a:t> </a:t>
                      </a:r>
                      <a:r>
                        <a:rPr lang="en-US" sz="500" b="1">
                          <a:effectLst/>
                          <a:latin typeface="Lato" panose="020F0502020204030203" pitchFamily="34" charset="0"/>
                        </a:rPr>
                        <a:t>TO</a:t>
                      </a:r>
                      <a:r>
                        <a:rPr lang="en-US" sz="500" b="1" spc="-5">
                          <a:effectLst/>
                          <a:latin typeface="Lato" panose="020F0502020204030203" pitchFamily="34" charset="0"/>
                        </a:rPr>
                        <a:t> </a:t>
                      </a:r>
                      <a:r>
                        <a:rPr lang="en-US" sz="500" b="1">
                          <a:effectLst/>
                          <a:latin typeface="Lato" panose="020F0502020204030203" pitchFamily="34" charset="0"/>
                        </a:rPr>
                        <a:t>MANY</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marR="67310">
                        <a:lnSpc>
                          <a:spcPct val="150000"/>
                        </a:lnSpc>
                        <a:spcBef>
                          <a:spcPts val="5"/>
                        </a:spcBef>
                        <a:spcAft>
                          <a:spcPts val="0"/>
                        </a:spcAft>
                      </a:pPr>
                      <a:r>
                        <a:rPr lang="en-US" sz="700" dirty="0">
                          <a:effectLst/>
                          <a:latin typeface="Lato" panose="020F0502020204030203" pitchFamily="34" charset="0"/>
                        </a:rPr>
                        <a:t>One</a:t>
                      </a:r>
                      <a:r>
                        <a:rPr lang="en-US" sz="700" spc="-20" dirty="0">
                          <a:effectLst/>
                          <a:latin typeface="Lato" panose="020F0502020204030203" pitchFamily="34" charset="0"/>
                        </a:rPr>
                        <a:t> </a:t>
                      </a:r>
                      <a:r>
                        <a:rPr lang="en-US" sz="700" dirty="0">
                          <a:effectLst/>
                          <a:latin typeface="Lato" panose="020F0502020204030203" pitchFamily="34" charset="0"/>
                        </a:rPr>
                        <a:t>prescription</a:t>
                      </a:r>
                      <a:r>
                        <a:rPr lang="en-US" sz="700" spc="-15" dirty="0">
                          <a:effectLst/>
                          <a:latin typeface="Lato" panose="020F0502020204030203" pitchFamily="34" charset="0"/>
                        </a:rPr>
                        <a:t> </a:t>
                      </a:r>
                      <a:r>
                        <a:rPr lang="en-US" sz="700" dirty="0">
                          <a:effectLst/>
                          <a:latin typeface="Lato" panose="020F0502020204030203" pitchFamily="34" charset="0"/>
                        </a:rPr>
                        <a:t>can</a:t>
                      </a:r>
                      <a:r>
                        <a:rPr lang="en-US" sz="700" spc="-15" dirty="0">
                          <a:effectLst/>
                          <a:latin typeface="Lato" panose="020F0502020204030203" pitchFamily="34" charset="0"/>
                        </a:rPr>
                        <a:t> </a:t>
                      </a:r>
                      <a:r>
                        <a:rPr lang="en-US" sz="700" dirty="0">
                          <a:effectLst/>
                          <a:latin typeface="Lato" panose="020F0502020204030203" pitchFamily="34" charset="0"/>
                        </a:rPr>
                        <a:t>contain</a:t>
                      </a:r>
                      <a:r>
                        <a:rPr lang="en-US" sz="700" spc="-190" dirty="0">
                          <a:effectLst/>
                          <a:latin typeface="Lato" panose="020F0502020204030203" pitchFamily="34" charset="0"/>
                        </a:rPr>
                        <a:t> </a:t>
                      </a:r>
                      <a:r>
                        <a:rPr lang="en-US" sz="700" dirty="0">
                          <a:effectLst/>
                          <a:latin typeface="Lato" panose="020F0502020204030203" pitchFamily="34" charset="0"/>
                        </a:rPr>
                        <a:t>many medicines and one</a:t>
                      </a:r>
                      <a:r>
                        <a:rPr lang="en-US" sz="700" spc="5" dirty="0">
                          <a:effectLst/>
                          <a:latin typeface="Lato" panose="020F0502020204030203" pitchFamily="34" charset="0"/>
                        </a:rPr>
                        <a:t> </a:t>
                      </a:r>
                      <a:r>
                        <a:rPr lang="en-US" sz="700" dirty="0">
                          <a:effectLst/>
                          <a:latin typeface="Lato" panose="020F0502020204030203" pitchFamily="34" charset="0"/>
                        </a:rPr>
                        <a:t>medicine can be in many</a:t>
                      </a:r>
                      <a:r>
                        <a:rPr lang="en-US" sz="700" spc="5" dirty="0">
                          <a:effectLst/>
                          <a:latin typeface="Lato" panose="020F0502020204030203" pitchFamily="34" charset="0"/>
                        </a:rPr>
                        <a:t> </a:t>
                      </a:r>
                      <a:r>
                        <a:rPr lang="en-US" sz="700" dirty="0">
                          <a:effectLst/>
                          <a:latin typeface="Lato" panose="020F0502020204030203" pitchFamily="34" charset="0"/>
                        </a:rPr>
                        <a:t>prescriptions.</a:t>
                      </a:r>
                      <a:endParaRPr lang="en-IN" sz="8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622894778"/>
                  </a:ext>
                </a:extLst>
              </a:tr>
              <a:tr h="452707">
                <a:tc>
                  <a:txBody>
                    <a:bodyPr/>
                    <a:lstStyle/>
                    <a:p>
                      <a:pPr marL="67945">
                        <a:lnSpc>
                          <a:spcPct val="150000"/>
                        </a:lnSpc>
                        <a:spcBef>
                          <a:spcPts val="5"/>
                        </a:spcBef>
                      </a:pPr>
                      <a:r>
                        <a:rPr lang="en-US" sz="500" dirty="0">
                          <a:effectLst/>
                          <a:latin typeface="Lato" panose="020F0502020204030203" pitchFamily="34" charset="0"/>
                        </a:rPr>
                        <a:t>7.</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r>
                        <a:rPr lang="en-US" sz="500" b="1">
                          <a:effectLst/>
                          <a:latin typeface="Lato" panose="020F0502020204030203" pitchFamily="34" charset="0"/>
                        </a:rPr>
                        <a:t>PRESCRIPTION</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6675">
                        <a:lnSpc>
                          <a:spcPct val="200000"/>
                        </a:lnSpc>
                        <a:spcBef>
                          <a:spcPts val="5"/>
                        </a:spcBef>
                      </a:pPr>
                      <a:r>
                        <a:rPr lang="en-US" sz="500" b="1" dirty="0">
                          <a:effectLst/>
                          <a:latin typeface="Lato" panose="020F0502020204030203" pitchFamily="34" charset="0"/>
                        </a:rPr>
                        <a:t>TEST</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r>
                        <a:rPr lang="en-US" sz="500" b="1" dirty="0">
                          <a:effectLst/>
                          <a:latin typeface="Lato" panose="020F0502020204030203" pitchFamily="34" charset="0"/>
                        </a:rPr>
                        <a:t>CONTAINS</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a:lnSpc>
                          <a:spcPct val="200000"/>
                        </a:lnSpc>
                        <a:spcBef>
                          <a:spcPts val="5"/>
                        </a:spcBef>
                      </a:pPr>
                      <a:r>
                        <a:rPr lang="en-US" sz="500" b="1" dirty="0">
                          <a:effectLst/>
                          <a:latin typeface="Lato" panose="020F0502020204030203" pitchFamily="34" charset="0"/>
                        </a:rPr>
                        <a:t>MANY</a:t>
                      </a:r>
                      <a:r>
                        <a:rPr lang="en-US" sz="500" b="1" spc="-10" dirty="0">
                          <a:effectLst/>
                          <a:latin typeface="Lato" panose="020F0502020204030203" pitchFamily="34" charset="0"/>
                        </a:rPr>
                        <a:t> </a:t>
                      </a:r>
                      <a:r>
                        <a:rPr lang="en-US" sz="500" b="1" dirty="0">
                          <a:effectLst/>
                          <a:latin typeface="Lato" panose="020F0502020204030203" pitchFamily="34" charset="0"/>
                        </a:rPr>
                        <a:t>TO</a:t>
                      </a:r>
                      <a:r>
                        <a:rPr lang="en-US" sz="500" b="1" spc="-10" dirty="0">
                          <a:effectLst/>
                          <a:latin typeface="Lato" panose="020F0502020204030203" pitchFamily="34" charset="0"/>
                        </a:rPr>
                        <a:t> </a:t>
                      </a:r>
                      <a:r>
                        <a:rPr lang="en-US" sz="500" b="1" dirty="0">
                          <a:effectLst/>
                          <a:latin typeface="Lato" panose="020F0502020204030203" pitchFamily="34" charset="0"/>
                        </a:rPr>
                        <a:t>MANY</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marR="67310">
                        <a:lnSpc>
                          <a:spcPct val="150000"/>
                        </a:lnSpc>
                        <a:spcBef>
                          <a:spcPts val="5"/>
                        </a:spcBef>
                        <a:spcAft>
                          <a:spcPts val="0"/>
                        </a:spcAft>
                      </a:pPr>
                      <a:r>
                        <a:rPr lang="en-US" sz="700" dirty="0">
                          <a:effectLst/>
                          <a:latin typeface="Lato" panose="020F0502020204030203" pitchFamily="34" charset="0"/>
                        </a:rPr>
                        <a:t>One</a:t>
                      </a:r>
                      <a:r>
                        <a:rPr lang="en-US" sz="700" spc="-20" dirty="0">
                          <a:effectLst/>
                          <a:latin typeface="Lato" panose="020F0502020204030203" pitchFamily="34" charset="0"/>
                        </a:rPr>
                        <a:t> </a:t>
                      </a:r>
                      <a:r>
                        <a:rPr lang="en-US" sz="700" dirty="0">
                          <a:effectLst/>
                          <a:latin typeface="Lato" panose="020F0502020204030203" pitchFamily="34" charset="0"/>
                        </a:rPr>
                        <a:t>prescription</a:t>
                      </a:r>
                      <a:r>
                        <a:rPr lang="en-US" sz="700" spc="-15" dirty="0">
                          <a:effectLst/>
                          <a:latin typeface="Lato" panose="020F0502020204030203" pitchFamily="34" charset="0"/>
                        </a:rPr>
                        <a:t> </a:t>
                      </a:r>
                      <a:r>
                        <a:rPr lang="en-US" sz="700" dirty="0">
                          <a:effectLst/>
                          <a:latin typeface="Lato" panose="020F0502020204030203" pitchFamily="34" charset="0"/>
                        </a:rPr>
                        <a:t>can</a:t>
                      </a:r>
                      <a:r>
                        <a:rPr lang="en-US" sz="700" spc="-15" dirty="0">
                          <a:effectLst/>
                          <a:latin typeface="Lato" panose="020F0502020204030203" pitchFamily="34" charset="0"/>
                        </a:rPr>
                        <a:t> </a:t>
                      </a:r>
                      <a:r>
                        <a:rPr lang="en-US" sz="700" dirty="0">
                          <a:effectLst/>
                          <a:latin typeface="Lato" panose="020F0502020204030203" pitchFamily="34" charset="0"/>
                        </a:rPr>
                        <a:t>contain</a:t>
                      </a:r>
                      <a:r>
                        <a:rPr lang="en-US" sz="700" spc="-190" dirty="0">
                          <a:effectLst/>
                          <a:latin typeface="Lato" panose="020F0502020204030203" pitchFamily="34" charset="0"/>
                        </a:rPr>
                        <a:t> </a:t>
                      </a:r>
                      <a:r>
                        <a:rPr lang="en-US" sz="700" dirty="0">
                          <a:effectLst/>
                          <a:latin typeface="Lato" panose="020F0502020204030203" pitchFamily="34" charset="0"/>
                        </a:rPr>
                        <a:t>many tests and one test can</a:t>
                      </a:r>
                      <a:r>
                        <a:rPr lang="en-US" sz="700" spc="5" dirty="0">
                          <a:effectLst/>
                          <a:latin typeface="Lato" panose="020F0502020204030203" pitchFamily="34" charset="0"/>
                        </a:rPr>
                        <a:t> </a:t>
                      </a:r>
                      <a:r>
                        <a:rPr lang="en-US" sz="700" dirty="0">
                          <a:effectLst/>
                          <a:latin typeface="Lato" panose="020F0502020204030203" pitchFamily="34" charset="0"/>
                        </a:rPr>
                        <a:t>be</a:t>
                      </a:r>
                      <a:r>
                        <a:rPr lang="en-US" sz="700" spc="-10" dirty="0">
                          <a:effectLst/>
                          <a:latin typeface="Lato" panose="020F0502020204030203" pitchFamily="34" charset="0"/>
                        </a:rPr>
                        <a:t> </a:t>
                      </a:r>
                      <a:r>
                        <a:rPr lang="en-US" sz="700" dirty="0">
                          <a:effectLst/>
                          <a:latin typeface="Lato" panose="020F0502020204030203" pitchFamily="34" charset="0"/>
                        </a:rPr>
                        <a:t>in</a:t>
                      </a:r>
                      <a:r>
                        <a:rPr lang="en-US" sz="700" spc="-15" dirty="0">
                          <a:effectLst/>
                          <a:latin typeface="Lato" panose="020F0502020204030203" pitchFamily="34" charset="0"/>
                        </a:rPr>
                        <a:t> </a:t>
                      </a:r>
                      <a:r>
                        <a:rPr lang="en-US" sz="700" dirty="0">
                          <a:effectLst/>
                          <a:latin typeface="Lato" panose="020F0502020204030203" pitchFamily="34" charset="0"/>
                        </a:rPr>
                        <a:t>many prescriptions.</a:t>
                      </a:r>
                      <a:endParaRPr lang="en-IN" sz="8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429022709"/>
                  </a:ext>
                </a:extLst>
              </a:tr>
              <a:tr h="475595">
                <a:tc>
                  <a:txBody>
                    <a:bodyPr/>
                    <a:lstStyle/>
                    <a:p>
                      <a:pPr marL="67945">
                        <a:lnSpc>
                          <a:spcPct val="150000"/>
                        </a:lnSpc>
                        <a:spcBef>
                          <a:spcPts val="5"/>
                        </a:spcBef>
                      </a:pPr>
                      <a:r>
                        <a:rPr lang="en-US" sz="500" dirty="0">
                          <a:effectLst/>
                          <a:latin typeface="Lato" panose="020F0502020204030203" pitchFamily="34" charset="0"/>
                        </a:rPr>
                        <a:t>8.</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r>
                        <a:rPr lang="en-US" sz="500" b="1">
                          <a:effectLst/>
                          <a:latin typeface="Lato" panose="020F0502020204030203" pitchFamily="34" charset="0"/>
                        </a:rPr>
                        <a:t>TEST</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6675">
                        <a:lnSpc>
                          <a:spcPct val="200000"/>
                        </a:lnSpc>
                        <a:spcBef>
                          <a:spcPts val="5"/>
                        </a:spcBef>
                      </a:pPr>
                      <a:r>
                        <a:rPr lang="en-US" sz="500" b="1" dirty="0">
                          <a:effectLst/>
                          <a:latin typeface="Lato" panose="020F0502020204030203" pitchFamily="34" charset="0"/>
                        </a:rPr>
                        <a:t>LAB_TECHNICIAN</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r>
                        <a:rPr lang="en-US" sz="500" b="1" dirty="0">
                          <a:effectLst/>
                          <a:latin typeface="Lato" panose="020F0502020204030203" pitchFamily="34" charset="0"/>
                        </a:rPr>
                        <a:t>PERFORMS</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a:lnSpc>
                          <a:spcPct val="200000"/>
                        </a:lnSpc>
                        <a:spcBef>
                          <a:spcPts val="5"/>
                        </a:spcBef>
                      </a:pPr>
                      <a:r>
                        <a:rPr lang="en-US" sz="500" b="1" dirty="0">
                          <a:effectLst/>
                          <a:latin typeface="Lato" panose="020F0502020204030203" pitchFamily="34" charset="0"/>
                        </a:rPr>
                        <a:t>MANY</a:t>
                      </a:r>
                      <a:r>
                        <a:rPr lang="en-US" sz="500" b="1" spc="-10" dirty="0">
                          <a:effectLst/>
                          <a:latin typeface="Lato" panose="020F0502020204030203" pitchFamily="34" charset="0"/>
                        </a:rPr>
                        <a:t> </a:t>
                      </a:r>
                      <a:r>
                        <a:rPr lang="en-US" sz="500" b="1" dirty="0">
                          <a:effectLst/>
                          <a:latin typeface="Lato" panose="020F0502020204030203" pitchFamily="34" charset="0"/>
                        </a:rPr>
                        <a:t>TO</a:t>
                      </a:r>
                      <a:r>
                        <a:rPr lang="en-US" sz="500" b="1" spc="-5" dirty="0">
                          <a:effectLst/>
                          <a:latin typeface="Lato" panose="020F0502020204030203" pitchFamily="34" charset="0"/>
                        </a:rPr>
                        <a:t> </a:t>
                      </a:r>
                      <a:r>
                        <a:rPr lang="en-US" sz="500" b="1" dirty="0">
                          <a:effectLst/>
                          <a:latin typeface="Lato" panose="020F0502020204030203" pitchFamily="34" charset="0"/>
                        </a:rPr>
                        <a:t>MANY</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marR="92710">
                        <a:lnSpc>
                          <a:spcPct val="150000"/>
                        </a:lnSpc>
                        <a:spcBef>
                          <a:spcPts val="5"/>
                        </a:spcBef>
                        <a:spcAft>
                          <a:spcPts val="0"/>
                        </a:spcAft>
                      </a:pPr>
                      <a:r>
                        <a:rPr lang="en-US" sz="700" dirty="0">
                          <a:effectLst/>
                          <a:latin typeface="Lato" panose="020F0502020204030203" pitchFamily="34" charset="0"/>
                        </a:rPr>
                        <a:t>One test can be performed</a:t>
                      </a:r>
                      <a:r>
                        <a:rPr lang="en-US" sz="700" spc="5" dirty="0">
                          <a:effectLst/>
                          <a:latin typeface="Lato" panose="020F0502020204030203" pitchFamily="34" charset="0"/>
                        </a:rPr>
                        <a:t> </a:t>
                      </a:r>
                      <a:r>
                        <a:rPr lang="en-US" sz="700" dirty="0">
                          <a:effectLst/>
                          <a:latin typeface="Lato" panose="020F0502020204030203" pitchFamily="34" charset="0"/>
                        </a:rPr>
                        <a:t>by</a:t>
                      </a:r>
                      <a:r>
                        <a:rPr lang="en-US" sz="700" spc="-30" dirty="0">
                          <a:effectLst/>
                          <a:latin typeface="Lato" panose="020F0502020204030203" pitchFamily="34" charset="0"/>
                        </a:rPr>
                        <a:t> </a:t>
                      </a:r>
                      <a:r>
                        <a:rPr lang="en-US" sz="700" dirty="0">
                          <a:effectLst/>
                          <a:latin typeface="Lato" panose="020F0502020204030203" pitchFamily="34" charset="0"/>
                        </a:rPr>
                        <a:t>many</a:t>
                      </a:r>
                      <a:r>
                        <a:rPr lang="en-US" sz="700" spc="-25" dirty="0">
                          <a:effectLst/>
                          <a:latin typeface="Lato" panose="020F0502020204030203" pitchFamily="34" charset="0"/>
                        </a:rPr>
                        <a:t> </a:t>
                      </a:r>
                      <a:r>
                        <a:rPr lang="en-US" sz="700" dirty="0">
                          <a:effectLst/>
                          <a:latin typeface="Lato" panose="020F0502020204030203" pitchFamily="34" charset="0"/>
                        </a:rPr>
                        <a:t>lab-technicians</a:t>
                      </a:r>
                      <a:r>
                        <a:rPr lang="en-US" sz="700" spc="-35" dirty="0">
                          <a:effectLst/>
                          <a:latin typeface="Lato" panose="020F0502020204030203" pitchFamily="34" charset="0"/>
                        </a:rPr>
                        <a:t> </a:t>
                      </a:r>
                      <a:r>
                        <a:rPr lang="en-US" sz="700" dirty="0">
                          <a:effectLst/>
                          <a:latin typeface="Lato" panose="020F0502020204030203" pitchFamily="34" charset="0"/>
                        </a:rPr>
                        <a:t>and</a:t>
                      </a:r>
                      <a:r>
                        <a:rPr lang="en-US" sz="700" spc="-185" dirty="0">
                          <a:effectLst/>
                          <a:latin typeface="Lato" panose="020F0502020204030203" pitchFamily="34" charset="0"/>
                        </a:rPr>
                        <a:t> </a:t>
                      </a:r>
                      <a:r>
                        <a:rPr lang="en-US" sz="700" dirty="0">
                          <a:effectLst/>
                          <a:latin typeface="Lato" panose="020F0502020204030203" pitchFamily="34" charset="0"/>
                        </a:rPr>
                        <a:t>one lab-technician can</a:t>
                      </a:r>
                      <a:r>
                        <a:rPr lang="en-US" sz="700" spc="5" dirty="0">
                          <a:effectLst/>
                          <a:latin typeface="Lato" panose="020F0502020204030203" pitchFamily="34" charset="0"/>
                        </a:rPr>
                        <a:t> </a:t>
                      </a:r>
                      <a:r>
                        <a:rPr lang="en-US" sz="700" dirty="0">
                          <a:effectLst/>
                          <a:latin typeface="Lato" panose="020F0502020204030203" pitchFamily="34" charset="0"/>
                        </a:rPr>
                        <a:t>perform</a:t>
                      </a:r>
                      <a:r>
                        <a:rPr lang="en-US" sz="700" spc="-5" dirty="0">
                          <a:effectLst/>
                          <a:latin typeface="Lato" panose="020F0502020204030203" pitchFamily="34" charset="0"/>
                        </a:rPr>
                        <a:t> </a:t>
                      </a:r>
                      <a:r>
                        <a:rPr lang="en-US" sz="700" dirty="0">
                          <a:effectLst/>
                          <a:latin typeface="Lato" panose="020F0502020204030203" pitchFamily="34" charset="0"/>
                        </a:rPr>
                        <a:t>many tests.</a:t>
                      </a:r>
                      <a:endParaRPr lang="en-IN" sz="8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752357247"/>
                  </a:ext>
                </a:extLst>
              </a:tr>
              <a:tr h="570712">
                <a:tc>
                  <a:txBody>
                    <a:bodyPr/>
                    <a:lstStyle/>
                    <a:p>
                      <a:pPr marL="67945">
                        <a:lnSpc>
                          <a:spcPct val="150000"/>
                        </a:lnSpc>
                        <a:spcBef>
                          <a:spcPts val="5"/>
                        </a:spcBef>
                      </a:pPr>
                      <a:r>
                        <a:rPr lang="en-US" sz="500" dirty="0">
                          <a:effectLst/>
                          <a:latin typeface="Lato" panose="020F0502020204030203" pitchFamily="34" charset="0"/>
                        </a:rPr>
                        <a:t>9.</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r>
                        <a:rPr lang="en-US" sz="500" b="1">
                          <a:effectLst/>
                          <a:latin typeface="Lato" panose="020F0502020204030203" pitchFamily="34" charset="0"/>
                        </a:rPr>
                        <a:t>IN_PATIENT</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6675">
                        <a:lnSpc>
                          <a:spcPct val="200000"/>
                        </a:lnSpc>
                        <a:spcBef>
                          <a:spcPts val="5"/>
                        </a:spcBef>
                      </a:pPr>
                      <a:r>
                        <a:rPr lang="en-US" sz="500" b="1">
                          <a:effectLst/>
                          <a:latin typeface="Lato" panose="020F0502020204030203" pitchFamily="34" charset="0"/>
                        </a:rPr>
                        <a:t>ROOM</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r>
                        <a:rPr lang="en-US" sz="500" b="1">
                          <a:effectLst/>
                          <a:latin typeface="Lato" panose="020F0502020204030203" pitchFamily="34" charset="0"/>
                        </a:rPr>
                        <a:t>ALLOCATED</a:t>
                      </a:r>
                      <a:r>
                        <a:rPr lang="en-US" sz="500" b="1" spc="-20">
                          <a:effectLst/>
                          <a:latin typeface="Lato" panose="020F0502020204030203" pitchFamily="34" charset="0"/>
                        </a:rPr>
                        <a:t> </a:t>
                      </a:r>
                      <a:r>
                        <a:rPr lang="en-US" sz="500" b="1">
                          <a:effectLst/>
                          <a:latin typeface="Lato" panose="020F0502020204030203" pitchFamily="34" charset="0"/>
                        </a:rPr>
                        <a:t>TO</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a:lnSpc>
                          <a:spcPct val="200000"/>
                        </a:lnSpc>
                        <a:spcBef>
                          <a:spcPts val="5"/>
                        </a:spcBef>
                      </a:pPr>
                      <a:r>
                        <a:rPr lang="en-US" sz="500" b="1">
                          <a:effectLst/>
                          <a:latin typeface="Lato" panose="020F0502020204030203" pitchFamily="34" charset="0"/>
                        </a:rPr>
                        <a:t>MANY</a:t>
                      </a:r>
                      <a:r>
                        <a:rPr lang="en-US" sz="500" b="1" spc="-5">
                          <a:effectLst/>
                          <a:latin typeface="Lato" panose="020F0502020204030203" pitchFamily="34" charset="0"/>
                        </a:rPr>
                        <a:t> </a:t>
                      </a:r>
                      <a:r>
                        <a:rPr lang="en-US" sz="500" b="1">
                          <a:effectLst/>
                          <a:latin typeface="Lato" panose="020F0502020204030203" pitchFamily="34" charset="0"/>
                        </a:rPr>
                        <a:t>TO</a:t>
                      </a:r>
                      <a:r>
                        <a:rPr lang="en-US" sz="500" b="1" spc="-5">
                          <a:effectLst/>
                          <a:latin typeface="Lato" panose="020F0502020204030203" pitchFamily="34" charset="0"/>
                        </a:rPr>
                        <a:t> </a:t>
                      </a:r>
                      <a:r>
                        <a:rPr lang="en-US" sz="500" b="1">
                          <a:effectLst/>
                          <a:latin typeface="Lato" panose="020F0502020204030203" pitchFamily="34" charset="0"/>
                        </a:rPr>
                        <a:t>ONE</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marR="102870">
                        <a:lnSpc>
                          <a:spcPct val="150000"/>
                        </a:lnSpc>
                        <a:spcBef>
                          <a:spcPts val="5"/>
                        </a:spcBef>
                        <a:spcAft>
                          <a:spcPts val="0"/>
                        </a:spcAft>
                      </a:pPr>
                      <a:r>
                        <a:rPr lang="en-US" sz="700" dirty="0">
                          <a:effectLst/>
                          <a:latin typeface="Lato" panose="020F0502020204030203" pitchFamily="34" charset="0"/>
                        </a:rPr>
                        <a:t>One</a:t>
                      </a:r>
                      <a:r>
                        <a:rPr lang="en-US" sz="700" spc="-25" dirty="0">
                          <a:effectLst/>
                          <a:latin typeface="Lato" panose="020F0502020204030203" pitchFamily="34" charset="0"/>
                        </a:rPr>
                        <a:t> </a:t>
                      </a:r>
                      <a:r>
                        <a:rPr lang="en-US" sz="700" dirty="0">
                          <a:effectLst/>
                          <a:latin typeface="Lato" panose="020F0502020204030203" pitchFamily="34" charset="0"/>
                        </a:rPr>
                        <a:t>room</a:t>
                      </a:r>
                      <a:r>
                        <a:rPr lang="en-US" sz="700" spc="-15" dirty="0">
                          <a:effectLst/>
                          <a:latin typeface="Lato" panose="020F0502020204030203" pitchFamily="34" charset="0"/>
                        </a:rPr>
                        <a:t> </a:t>
                      </a:r>
                      <a:r>
                        <a:rPr lang="en-US" sz="700" dirty="0">
                          <a:effectLst/>
                          <a:latin typeface="Lato" panose="020F0502020204030203" pitchFamily="34" charset="0"/>
                        </a:rPr>
                        <a:t>can</a:t>
                      </a:r>
                      <a:r>
                        <a:rPr lang="en-US" sz="700" spc="-20" dirty="0">
                          <a:effectLst/>
                          <a:latin typeface="Lato" panose="020F0502020204030203" pitchFamily="34" charset="0"/>
                        </a:rPr>
                        <a:t> </a:t>
                      </a:r>
                      <a:r>
                        <a:rPr lang="en-US" sz="700" dirty="0">
                          <a:effectLst/>
                          <a:latin typeface="Lato" panose="020F0502020204030203" pitchFamily="34" charset="0"/>
                        </a:rPr>
                        <a:t>be</a:t>
                      </a:r>
                      <a:r>
                        <a:rPr lang="en-US" sz="700" spc="-20" dirty="0">
                          <a:effectLst/>
                          <a:latin typeface="Lato" panose="020F0502020204030203" pitchFamily="34" charset="0"/>
                        </a:rPr>
                        <a:t> </a:t>
                      </a:r>
                      <a:r>
                        <a:rPr lang="en-US" sz="700" dirty="0">
                          <a:effectLst/>
                          <a:latin typeface="Lato" panose="020F0502020204030203" pitchFamily="34" charset="0"/>
                        </a:rPr>
                        <a:t>allotted</a:t>
                      </a:r>
                      <a:r>
                        <a:rPr lang="en-US" sz="700" spc="-20" dirty="0">
                          <a:effectLst/>
                          <a:latin typeface="Lato" panose="020F0502020204030203" pitchFamily="34" charset="0"/>
                        </a:rPr>
                        <a:t> </a:t>
                      </a:r>
                      <a:r>
                        <a:rPr lang="en-US" sz="700" dirty="0">
                          <a:effectLst/>
                          <a:latin typeface="Lato" panose="020F0502020204030203" pitchFamily="34" charset="0"/>
                        </a:rPr>
                        <a:t>to</a:t>
                      </a:r>
                      <a:r>
                        <a:rPr lang="en-US" sz="700" spc="-190" dirty="0">
                          <a:effectLst/>
                          <a:latin typeface="Lato" panose="020F0502020204030203" pitchFamily="34" charset="0"/>
                        </a:rPr>
                        <a:t> </a:t>
                      </a:r>
                      <a:r>
                        <a:rPr lang="en-US" sz="700" dirty="0">
                          <a:effectLst/>
                          <a:latin typeface="Lato" panose="020F0502020204030203" pitchFamily="34" charset="0"/>
                        </a:rPr>
                        <a:t>many patients but one</a:t>
                      </a:r>
                      <a:r>
                        <a:rPr lang="en-US" sz="700" spc="5" dirty="0">
                          <a:effectLst/>
                          <a:latin typeface="Lato" panose="020F0502020204030203" pitchFamily="34" charset="0"/>
                        </a:rPr>
                        <a:t> </a:t>
                      </a:r>
                      <a:r>
                        <a:rPr lang="en-US" sz="700" dirty="0">
                          <a:effectLst/>
                          <a:latin typeface="Lato" panose="020F0502020204030203" pitchFamily="34" charset="0"/>
                        </a:rPr>
                        <a:t>patient can’t be allotted to</a:t>
                      </a:r>
                      <a:r>
                        <a:rPr lang="en-US" sz="700" spc="5" dirty="0">
                          <a:effectLst/>
                          <a:latin typeface="Lato" panose="020F0502020204030203" pitchFamily="34" charset="0"/>
                        </a:rPr>
                        <a:t> </a:t>
                      </a:r>
                      <a:r>
                        <a:rPr lang="en-US" sz="700" dirty="0">
                          <a:effectLst/>
                          <a:latin typeface="Lato" panose="020F0502020204030203" pitchFamily="34" charset="0"/>
                        </a:rPr>
                        <a:t>many</a:t>
                      </a:r>
                      <a:r>
                        <a:rPr lang="en-US" sz="700" spc="-5" dirty="0">
                          <a:effectLst/>
                          <a:latin typeface="Lato" panose="020F0502020204030203" pitchFamily="34" charset="0"/>
                        </a:rPr>
                        <a:t> </a:t>
                      </a:r>
                      <a:r>
                        <a:rPr lang="en-US" sz="700" dirty="0">
                          <a:effectLst/>
                          <a:latin typeface="Lato" panose="020F0502020204030203" pitchFamily="34" charset="0"/>
                        </a:rPr>
                        <a:t>rooms.</a:t>
                      </a:r>
                      <a:endParaRPr lang="en-IN" sz="8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102682163"/>
                  </a:ext>
                </a:extLst>
              </a:tr>
              <a:tr h="570712">
                <a:tc>
                  <a:txBody>
                    <a:bodyPr/>
                    <a:lstStyle/>
                    <a:p>
                      <a:pPr marL="67945">
                        <a:lnSpc>
                          <a:spcPct val="150000"/>
                        </a:lnSpc>
                        <a:spcBef>
                          <a:spcPts val="5"/>
                        </a:spcBef>
                      </a:pPr>
                      <a:r>
                        <a:rPr lang="en-US" sz="500" dirty="0">
                          <a:effectLst/>
                          <a:latin typeface="Lato" panose="020F0502020204030203" pitchFamily="34" charset="0"/>
                        </a:rPr>
                        <a:t>10.</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r>
                        <a:rPr lang="en-US" sz="500" b="1" dirty="0">
                          <a:effectLst/>
                          <a:latin typeface="Lato" panose="020F0502020204030203" pitchFamily="34" charset="0"/>
                        </a:rPr>
                        <a:t>ROOM</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lnB w="38100" cmpd="sng">
                      <a:noFill/>
                    </a:lnB>
                  </a:tcPr>
                </a:tc>
                <a:tc>
                  <a:txBody>
                    <a:bodyPr/>
                    <a:lstStyle/>
                    <a:p>
                      <a:pPr marL="66675">
                        <a:lnSpc>
                          <a:spcPct val="200000"/>
                        </a:lnSpc>
                        <a:spcBef>
                          <a:spcPts val="5"/>
                        </a:spcBef>
                      </a:pPr>
                      <a:r>
                        <a:rPr lang="en-US" sz="500" b="1">
                          <a:effectLst/>
                          <a:latin typeface="Lato" panose="020F0502020204030203" pitchFamily="34" charset="0"/>
                        </a:rPr>
                        <a:t>SANITARY_WORKER</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r>
                        <a:rPr lang="en-US" sz="500" b="1">
                          <a:effectLst/>
                          <a:latin typeface="Lato" panose="020F0502020204030203" pitchFamily="34" charset="0"/>
                        </a:rPr>
                        <a:t>WORKS_AT</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a:lnSpc>
                          <a:spcPct val="200000"/>
                        </a:lnSpc>
                        <a:spcBef>
                          <a:spcPts val="5"/>
                        </a:spcBef>
                      </a:pPr>
                      <a:r>
                        <a:rPr lang="en-US" sz="500" b="1" dirty="0">
                          <a:effectLst/>
                          <a:latin typeface="Lato" panose="020F0502020204030203" pitchFamily="34" charset="0"/>
                        </a:rPr>
                        <a:t>MANY</a:t>
                      </a:r>
                      <a:r>
                        <a:rPr lang="en-US" sz="500" b="1" spc="-10" dirty="0">
                          <a:effectLst/>
                          <a:latin typeface="Lato" panose="020F0502020204030203" pitchFamily="34" charset="0"/>
                        </a:rPr>
                        <a:t> </a:t>
                      </a:r>
                      <a:r>
                        <a:rPr lang="en-US" sz="500" b="1" dirty="0">
                          <a:effectLst/>
                          <a:latin typeface="Lato" panose="020F0502020204030203" pitchFamily="34" charset="0"/>
                        </a:rPr>
                        <a:t>TO</a:t>
                      </a:r>
                      <a:r>
                        <a:rPr lang="en-US" sz="500" b="1" spc="-5" dirty="0">
                          <a:effectLst/>
                          <a:latin typeface="Lato" panose="020F0502020204030203" pitchFamily="34" charset="0"/>
                        </a:rPr>
                        <a:t> </a:t>
                      </a:r>
                      <a:r>
                        <a:rPr lang="en-US" sz="500" b="1" dirty="0">
                          <a:effectLst/>
                          <a:latin typeface="Lato" panose="020F0502020204030203" pitchFamily="34" charset="0"/>
                        </a:rPr>
                        <a:t>MANY</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marR="141605">
                        <a:lnSpc>
                          <a:spcPct val="150000"/>
                        </a:lnSpc>
                        <a:spcBef>
                          <a:spcPts val="5"/>
                        </a:spcBef>
                        <a:spcAft>
                          <a:spcPts val="0"/>
                        </a:spcAft>
                      </a:pPr>
                      <a:r>
                        <a:rPr lang="en-US" sz="700" dirty="0">
                          <a:effectLst/>
                          <a:latin typeface="Lato" panose="020F0502020204030203" pitchFamily="34" charset="0"/>
                        </a:rPr>
                        <a:t>A</a:t>
                      </a:r>
                      <a:r>
                        <a:rPr lang="en-US" sz="700" spc="-20" dirty="0">
                          <a:effectLst/>
                          <a:latin typeface="Lato" panose="020F0502020204030203" pitchFamily="34" charset="0"/>
                        </a:rPr>
                        <a:t> </a:t>
                      </a:r>
                      <a:r>
                        <a:rPr lang="en-US" sz="700" dirty="0">
                          <a:effectLst/>
                          <a:latin typeface="Lato" panose="020F0502020204030203" pitchFamily="34" charset="0"/>
                        </a:rPr>
                        <a:t>sanitary</a:t>
                      </a:r>
                      <a:r>
                        <a:rPr lang="en-US" sz="700" spc="-5" dirty="0">
                          <a:effectLst/>
                          <a:latin typeface="Lato" panose="020F0502020204030203" pitchFamily="34" charset="0"/>
                        </a:rPr>
                        <a:t> </a:t>
                      </a:r>
                      <a:r>
                        <a:rPr lang="en-US" sz="700" dirty="0">
                          <a:effectLst/>
                          <a:latin typeface="Lato" panose="020F0502020204030203" pitchFamily="34" charset="0"/>
                        </a:rPr>
                        <a:t>worker</a:t>
                      </a:r>
                      <a:r>
                        <a:rPr lang="en-US" sz="700" spc="-10" dirty="0">
                          <a:effectLst/>
                          <a:latin typeface="Lato" panose="020F0502020204030203" pitchFamily="34" charset="0"/>
                        </a:rPr>
                        <a:t> </a:t>
                      </a:r>
                      <a:r>
                        <a:rPr lang="en-US" sz="700" dirty="0">
                          <a:effectLst/>
                          <a:latin typeface="Lato" panose="020F0502020204030203" pitchFamily="34" charset="0"/>
                        </a:rPr>
                        <a:t>can</a:t>
                      </a:r>
                      <a:r>
                        <a:rPr lang="en-US" sz="700" spc="-10" dirty="0">
                          <a:effectLst/>
                          <a:latin typeface="Lato" panose="020F0502020204030203" pitchFamily="34" charset="0"/>
                        </a:rPr>
                        <a:t> </a:t>
                      </a:r>
                      <a:r>
                        <a:rPr lang="en-US" sz="700" dirty="0">
                          <a:effectLst/>
                          <a:latin typeface="Lato" panose="020F0502020204030203" pitchFamily="34" charset="0"/>
                        </a:rPr>
                        <a:t>work</a:t>
                      </a:r>
                      <a:r>
                        <a:rPr lang="en-US" sz="700" spc="-190" dirty="0">
                          <a:effectLst/>
                          <a:latin typeface="Lato" panose="020F0502020204030203" pitchFamily="34" charset="0"/>
                        </a:rPr>
                        <a:t> </a:t>
                      </a:r>
                      <a:r>
                        <a:rPr lang="en-US" sz="700" dirty="0">
                          <a:effectLst/>
                          <a:latin typeface="Lato" panose="020F0502020204030203" pitchFamily="34" charset="0"/>
                        </a:rPr>
                        <a:t>at many rooms and a room</a:t>
                      </a:r>
                      <a:r>
                        <a:rPr lang="en-US" sz="700" spc="-190" dirty="0">
                          <a:effectLst/>
                          <a:latin typeface="Lato" panose="020F0502020204030203" pitchFamily="34" charset="0"/>
                        </a:rPr>
                        <a:t> </a:t>
                      </a:r>
                      <a:r>
                        <a:rPr lang="en-US" sz="700" dirty="0">
                          <a:effectLst/>
                          <a:latin typeface="Lato" panose="020F0502020204030203" pitchFamily="34" charset="0"/>
                        </a:rPr>
                        <a:t>can have many sanitary</a:t>
                      </a:r>
                      <a:r>
                        <a:rPr lang="en-US" sz="700" spc="5" dirty="0">
                          <a:effectLst/>
                          <a:latin typeface="Lato" panose="020F0502020204030203" pitchFamily="34" charset="0"/>
                        </a:rPr>
                        <a:t> </a:t>
                      </a:r>
                      <a:r>
                        <a:rPr lang="en-US" sz="700" dirty="0">
                          <a:effectLst/>
                          <a:latin typeface="Lato" panose="020F0502020204030203" pitchFamily="34" charset="0"/>
                        </a:rPr>
                        <a:t>workers</a:t>
                      </a:r>
                      <a:r>
                        <a:rPr lang="en-US" sz="700" spc="-15" dirty="0">
                          <a:effectLst/>
                          <a:latin typeface="Lato" panose="020F0502020204030203" pitchFamily="34" charset="0"/>
                        </a:rPr>
                        <a:t> </a:t>
                      </a:r>
                      <a:r>
                        <a:rPr lang="en-US" sz="700" dirty="0">
                          <a:effectLst/>
                          <a:latin typeface="Lato" panose="020F0502020204030203" pitchFamily="34" charset="0"/>
                        </a:rPr>
                        <a:t>working.</a:t>
                      </a:r>
                      <a:endParaRPr lang="en-IN" sz="8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99711688"/>
                  </a:ext>
                </a:extLst>
              </a:tr>
              <a:tr h="452707">
                <a:tc>
                  <a:txBody>
                    <a:bodyPr/>
                    <a:lstStyle/>
                    <a:p>
                      <a:pPr marL="67945">
                        <a:lnSpc>
                          <a:spcPct val="150000"/>
                        </a:lnSpc>
                        <a:spcBef>
                          <a:spcPts val="5"/>
                        </a:spcBef>
                      </a:pPr>
                      <a:r>
                        <a:rPr lang="en-US" sz="500" dirty="0">
                          <a:solidFill>
                            <a:schemeClr val="bg1"/>
                          </a:solidFill>
                          <a:effectLst/>
                          <a:latin typeface="Lato" panose="020F0502020204030203" pitchFamily="34" charset="0"/>
                        </a:rPr>
                        <a:t>11.</a:t>
                      </a:r>
                      <a:endParaRPr lang="en-IN" sz="600" dirty="0">
                        <a:solidFill>
                          <a:schemeClr val="bg1"/>
                        </a:solidFill>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lnR w="12700" cmpd="sng">
                      <a:noFill/>
                    </a:lnR>
                  </a:tcPr>
                </a:tc>
                <a:tc>
                  <a:txBody>
                    <a:bodyPr/>
                    <a:lstStyle/>
                    <a:p>
                      <a:pPr marL="67945">
                        <a:lnSpc>
                          <a:spcPct val="200000"/>
                        </a:lnSpc>
                        <a:spcBef>
                          <a:spcPts val="5"/>
                        </a:spcBef>
                      </a:pPr>
                      <a:r>
                        <a:rPr lang="en-US" sz="500" dirty="0">
                          <a:solidFill>
                            <a:schemeClr val="tx1"/>
                          </a:solidFill>
                          <a:effectLst/>
                          <a:latin typeface="Lato" panose="020F0502020204030203" pitchFamily="34" charset="0"/>
                        </a:rPr>
                        <a:t>ROOM</a:t>
                      </a:r>
                      <a:endParaRPr lang="en-IN" sz="600"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66675">
                        <a:lnSpc>
                          <a:spcPct val="200000"/>
                        </a:lnSpc>
                        <a:spcBef>
                          <a:spcPts val="5"/>
                        </a:spcBef>
                      </a:pPr>
                      <a:r>
                        <a:rPr lang="en-US" sz="500" dirty="0">
                          <a:solidFill>
                            <a:schemeClr val="tx1"/>
                          </a:solidFill>
                          <a:effectLst/>
                          <a:latin typeface="Lato" panose="020F0502020204030203" pitchFamily="34" charset="0"/>
                        </a:rPr>
                        <a:t>NURSE</a:t>
                      </a:r>
                      <a:endParaRPr lang="en-IN" sz="600"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lnL w="12700" cmpd="sng">
                      <a:noFill/>
                    </a:lnL>
                    <a:solidFill>
                      <a:schemeClr val="accent1">
                        <a:lumMod val="20000"/>
                        <a:lumOff val="80000"/>
                      </a:schemeClr>
                    </a:solidFill>
                  </a:tcPr>
                </a:tc>
                <a:tc>
                  <a:txBody>
                    <a:bodyPr/>
                    <a:lstStyle/>
                    <a:p>
                      <a:pPr marL="67945">
                        <a:lnSpc>
                          <a:spcPct val="200000"/>
                        </a:lnSpc>
                        <a:spcBef>
                          <a:spcPts val="5"/>
                        </a:spcBef>
                      </a:pPr>
                      <a:r>
                        <a:rPr lang="en-US" sz="500" dirty="0">
                          <a:solidFill>
                            <a:schemeClr val="tx1"/>
                          </a:solidFill>
                          <a:effectLst/>
                          <a:latin typeface="Lato" panose="020F0502020204030203" pitchFamily="34" charset="0"/>
                        </a:rPr>
                        <a:t>ATTEND</a:t>
                      </a:r>
                      <a:endParaRPr lang="en-IN" sz="600"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7310">
                        <a:lnSpc>
                          <a:spcPct val="200000"/>
                        </a:lnSpc>
                        <a:spcBef>
                          <a:spcPts val="5"/>
                        </a:spcBef>
                      </a:pPr>
                      <a:r>
                        <a:rPr lang="en-US" sz="500" dirty="0">
                          <a:solidFill>
                            <a:schemeClr val="tx1"/>
                          </a:solidFill>
                          <a:effectLst/>
                          <a:latin typeface="Lato" panose="020F0502020204030203" pitchFamily="34" charset="0"/>
                        </a:rPr>
                        <a:t>MANY</a:t>
                      </a:r>
                      <a:r>
                        <a:rPr lang="en-US" sz="500" spc="-5" dirty="0">
                          <a:solidFill>
                            <a:schemeClr val="tx1"/>
                          </a:solidFill>
                          <a:effectLst/>
                          <a:latin typeface="Lato" panose="020F0502020204030203" pitchFamily="34" charset="0"/>
                        </a:rPr>
                        <a:t> </a:t>
                      </a:r>
                      <a:r>
                        <a:rPr lang="en-US" sz="500" dirty="0">
                          <a:solidFill>
                            <a:schemeClr val="tx1"/>
                          </a:solidFill>
                          <a:effectLst/>
                          <a:latin typeface="Lato" panose="020F0502020204030203" pitchFamily="34" charset="0"/>
                        </a:rPr>
                        <a:t>TO</a:t>
                      </a:r>
                      <a:r>
                        <a:rPr lang="en-US" sz="500" spc="-5" dirty="0">
                          <a:solidFill>
                            <a:schemeClr val="tx1"/>
                          </a:solidFill>
                          <a:effectLst/>
                          <a:latin typeface="Lato" panose="020F0502020204030203" pitchFamily="34" charset="0"/>
                        </a:rPr>
                        <a:t> </a:t>
                      </a:r>
                      <a:r>
                        <a:rPr lang="en-US" sz="500" dirty="0">
                          <a:solidFill>
                            <a:schemeClr val="tx1"/>
                          </a:solidFill>
                          <a:effectLst/>
                          <a:latin typeface="Lato" panose="020F0502020204030203" pitchFamily="34" charset="0"/>
                        </a:rPr>
                        <a:t>ONE</a:t>
                      </a:r>
                      <a:endParaRPr lang="en-IN" sz="600"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7310" marR="100330" algn="just">
                        <a:lnSpc>
                          <a:spcPct val="150000"/>
                        </a:lnSpc>
                        <a:spcBef>
                          <a:spcPts val="5"/>
                        </a:spcBef>
                        <a:spcAft>
                          <a:spcPts val="0"/>
                        </a:spcAft>
                      </a:pPr>
                      <a:r>
                        <a:rPr lang="en-US" sz="700" dirty="0">
                          <a:effectLst/>
                          <a:latin typeface="Lato" panose="020F0502020204030203" pitchFamily="34" charset="0"/>
                        </a:rPr>
                        <a:t>A nurse can attend to</a:t>
                      </a:r>
                      <a:r>
                        <a:rPr lang="en-US" sz="700" spc="5" dirty="0">
                          <a:effectLst/>
                          <a:latin typeface="Lato" panose="020F0502020204030203" pitchFamily="34" charset="0"/>
                        </a:rPr>
                        <a:t> </a:t>
                      </a:r>
                      <a:r>
                        <a:rPr lang="en-US" sz="700" dirty="0">
                          <a:effectLst/>
                          <a:latin typeface="Lato" panose="020F0502020204030203" pitchFamily="34" charset="0"/>
                        </a:rPr>
                        <a:t>many</a:t>
                      </a:r>
                      <a:r>
                        <a:rPr lang="en-US" sz="700" spc="-190" dirty="0">
                          <a:effectLst/>
                          <a:latin typeface="Lato" panose="020F0502020204030203" pitchFamily="34" charset="0"/>
                        </a:rPr>
                        <a:t> </a:t>
                      </a:r>
                      <a:r>
                        <a:rPr lang="en-US" sz="700" dirty="0">
                          <a:effectLst/>
                          <a:latin typeface="Lato" panose="020F0502020204030203" pitchFamily="34" charset="0"/>
                        </a:rPr>
                        <a:t>rooms but room can only be</a:t>
                      </a:r>
                      <a:r>
                        <a:rPr lang="en-US" sz="700" spc="-195" dirty="0">
                          <a:effectLst/>
                          <a:latin typeface="Lato" panose="020F0502020204030203" pitchFamily="34" charset="0"/>
                        </a:rPr>
                        <a:t> </a:t>
                      </a:r>
                      <a:r>
                        <a:rPr lang="en-US" sz="700" dirty="0">
                          <a:effectLst/>
                          <a:latin typeface="Lato" panose="020F0502020204030203" pitchFamily="34" charset="0"/>
                        </a:rPr>
                        <a:t>attended</a:t>
                      </a:r>
                      <a:r>
                        <a:rPr lang="en-US" sz="700" spc="-10" dirty="0">
                          <a:effectLst/>
                          <a:latin typeface="Lato" panose="020F0502020204030203" pitchFamily="34" charset="0"/>
                        </a:rPr>
                        <a:t> </a:t>
                      </a:r>
                      <a:r>
                        <a:rPr lang="en-US" sz="700" dirty="0">
                          <a:effectLst/>
                          <a:latin typeface="Lato" panose="020F0502020204030203" pitchFamily="34" charset="0"/>
                        </a:rPr>
                        <a:t>by one nurse</a:t>
                      </a:r>
                      <a:endParaRPr lang="en-IN" sz="8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00618676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2533C4-E8F1-C891-DCC3-0FF29E48F6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9572" y="346392"/>
            <a:ext cx="8872855" cy="6165215"/>
          </a:xfrm>
          <a:prstGeom prst="rect">
            <a:avLst/>
          </a:prstGeom>
          <a:noFill/>
          <a:ln>
            <a:noFill/>
          </a:ln>
        </p:spPr>
      </p:pic>
      <p:pic>
        <p:nvPicPr>
          <p:cNvPr id="3" name="Picture 2">
            <a:extLst>
              <a:ext uri="{FF2B5EF4-FFF2-40B4-BE49-F238E27FC236}">
                <a16:creationId xmlns:a16="http://schemas.microsoft.com/office/drawing/2014/main" id="{51D39210-4671-2D37-5105-1F2162652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0195" y="346392"/>
            <a:ext cx="3293563" cy="476568"/>
          </a:xfrm>
          <a:prstGeom prst="rect">
            <a:avLst/>
          </a:prstGeom>
        </p:spPr>
      </p:pic>
      <p:sp>
        <p:nvSpPr>
          <p:cNvPr id="5" name="TextBox 4">
            <a:extLst>
              <a:ext uri="{FF2B5EF4-FFF2-40B4-BE49-F238E27FC236}">
                <a16:creationId xmlns:a16="http://schemas.microsoft.com/office/drawing/2014/main" id="{9DBE5EA9-13B9-6A98-8377-C562DC94F7AB}"/>
              </a:ext>
            </a:extLst>
          </p:cNvPr>
          <p:cNvSpPr txBox="1"/>
          <p:nvPr/>
        </p:nvSpPr>
        <p:spPr>
          <a:xfrm>
            <a:off x="8737642" y="6410007"/>
            <a:ext cx="3589570" cy="369332"/>
          </a:xfrm>
          <a:prstGeom prst="rect">
            <a:avLst/>
          </a:prstGeom>
          <a:noFill/>
        </p:spPr>
        <p:txBody>
          <a:bodyPr wrap="square">
            <a:spAutoFit/>
          </a:bodyPr>
          <a:lstStyle/>
          <a:p>
            <a:r>
              <a:rPr lang="en-IN" dirty="0"/>
              <a:t>https://app.dbdesigner.net/</a:t>
            </a:r>
          </a:p>
        </p:txBody>
      </p:sp>
      <p:pic>
        <p:nvPicPr>
          <p:cNvPr id="6" name="Picture 4" descr="Creating ER Diagram In Database">
            <a:extLst>
              <a:ext uri="{FF2B5EF4-FFF2-40B4-BE49-F238E27FC236}">
                <a16:creationId xmlns:a16="http://schemas.microsoft.com/office/drawing/2014/main" id="{79A21CD6-C633-A50E-81F1-25EA3BF7C5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9321" y="1020693"/>
            <a:ext cx="1912476" cy="1378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376861"/>
      </p:ext>
    </p:extLst>
  </p:cSld>
  <p:clrMapOvr>
    <a:masterClrMapping/>
  </p:clrMapOvr>
  <mc:AlternateContent xmlns:mc="http://schemas.openxmlformats.org/markup-compatibility/2006" xmlns:p14="http://schemas.microsoft.com/office/powerpoint/2010/main">
    <mc:Choice Requires="p14">
      <p:transition spd="slow" p14:dur="135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Normalization in DBMS | 4 Useful Types of Normalization In DBMS">
            <a:extLst>
              <a:ext uri="{FF2B5EF4-FFF2-40B4-BE49-F238E27FC236}">
                <a16:creationId xmlns:a16="http://schemas.microsoft.com/office/drawing/2014/main" id="{F8A665ED-53BC-D200-CF1F-031AC1C6B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36553"/>
            <a:ext cx="5815154" cy="289320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TextBox 3">
            <a:extLst>
              <a:ext uri="{FF2B5EF4-FFF2-40B4-BE49-F238E27FC236}">
                <a16:creationId xmlns:a16="http://schemas.microsoft.com/office/drawing/2014/main" id="{1FE05000-4A63-A539-C2BF-7F88400034E9}"/>
              </a:ext>
            </a:extLst>
          </p:cNvPr>
          <p:cNvSpPr txBox="1"/>
          <p:nvPr/>
        </p:nvSpPr>
        <p:spPr>
          <a:xfrm>
            <a:off x="1705661" y="2705725"/>
            <a:ext cx="4390339" cy="144655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en-IN" sz="4400" b="1" dirty="0">
                <a:solidFill>
                  <a:srgbClr val="002060"/>
                </a:solidFill>
                <a:effectLst/>
                <a:latin typeface="Lato" panose="020F0502020204030203" pitchFamily="34" charset="0"/>
                <a:ea typeface="Times New Roman" panose="02020603050405020304" pitchFamily="18" charset="0"/>
                <a:cs typeface="Gautami" panose="020B0502040204020203" pitchFamily="34" charset="0"/>
              </a:rPr>
              <a:t>NORMAL	</a:t>
            </a:r>
          </a:p>
          <a:p>
            <a:r>
              <a:rPr lang="en-IN" sz="4400" b="1" dirty="0">
                <a:solidFill>
                  <a:srgbClr val="002060"/>
                </a:solidFill>
                <a:latin typeface="Lato" panose="020F0502020204030203" pitchFamily="34" charset="0"/>
                <a:cs typeface="Gautami" panose="020B0502040204020203" pitchFamily="34" charset="0"/>
              </a:rPr>
              <a:t>	     FORMS</a:t>
            </a:r>
            <a:endParaRPr lang="en-IN" sz="4400" dirty="0"/>
          </a:p>
        </p:txBody>
      </p:sp>
    </p:spTree>
    <p:extLst>
      <p:ext uri="{BB962C8B-B14F-4D97-AF65-F5344CB8AC3E}">
        <p14:creationId xmlns:p14="http://schemas.microsoft.com/office/powerpoint/2010/main" val="15347041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DC3F29-556A-0B17-6AC5-52F422B6FB79}"/>
              </a:ext>
            </a:extLst>
          </p:cNvPr>
          <p:cNvSpPr/>
          <p:nvPr/>
        </p:nvSpPr>
        <p:spPr>
          <a:xfrm>
            <a:off x="3359642" y="3043438"/>
            <a:ext cx="6046237" cy="849086"/>
          </a:xfrm>
          <a:prstGeom prst="rect">
            <a:avLst/>
          </a:prstGeom>
          <a:ln w="28575">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BF5D1D39-11D2-FE19-2993-5E746E43F2A4}"/>
              </a:ext>
            </a:extLst>
          </p:cNvPr>
          <p:cNvSpPr txBox="1"/>
          <p:nvPr/>
        </p:nvSpPr>
        <p:spPr>
          <a:xfrm>
            <a:off x="1138568" y="485637"/>
            <a:ext cx="10158704" cy="5654240"/>
          </a:xfrm>
          <a:prstGeom prst="rect">
            <a:avLst/>
          </a:prstGeom>
          <a:noFill/>
        </p:spPr>
        <p:txBody>
          <a:bodyPr wrap="square">
            <a:spAutoFit/>
          </a:bodyPr>
          <a:lstStyle/>
          <a:p>
            <a:pPr algn="just">
              <a:lnSpc>
                <a:spcPct val="105000"/>
              </a:lnSpc>
              <a:spcAft>
                <a:spcPts val="800"/>
              </a:spcAft>
            </a:pPr>
            <a:r>
              <a:rPr lang="en-IN" b="1" dirty="0">
                <a:solidFill>
                  <a:schemeClr val="accent2">
                    <a:lumMod val="75000"/>
                  </a:schemeClr>
                </a:solidFill>
                <a:effectLst/>
                <a:latin typeface="Lato" panose="020F0502020204030203" pitchFamily="34" charset="0"/>
                <a:ea typeface="Times New Roman" panose="02020603050405020304" pitchFamily="18" charset="0"/>
                <a:cs typeface="Gautami" panose="020B0502040204020203" pitchFamily="34" charset="0"/>
              </a:rPr>
              <a:t>1</a:t>
            </a:r>
            <a:r>
              <a:rPr lang="en-IN" b="1" baseline="30000" dirty="0">
                <a:solidFill>
                  <a:schemeClr val="accent2">
                    <a:lumMod val="75000"/>
                  </a:schemeClr>
                </a:solidFill>
                <a:effectLst/>
                <a:latin typeface="Lato" panose="020F0502020204030203" pitchFamily="34" charset="0"/>
                <a:ea typeface="Times New Roman" panose="02020603050405020304" pitchFamily="18" charset="0"/>
                <a:cs typeface="Gautami" panose="020B0502040204020203" pitchFamily="34" charset="0"/>
              </a:rPr>
              <a:t>st</a:t>
            </a:r>
            <a:r>
              <a:rPr lang="en-IN" b="1" dirty="0">
                <a:solidFill>
                  <a:schemeClr val="accent2">
                    <a:lumMod val="75000"/>
                  </a:schemeClr>
                </a:solidFill>
                <a:effectLst/>
                <a:latin typeface="Lato" panose="020F0502020204030203" pitchFamily="34" charset="0"/>
                <a:ea typeface="Times New Roman" panose="02020603050405020304" pitchFamily="18" charset="0"/>
                <a:cs typeface="Gautami" panose="020B0502040204020203" pitchFamily="34" charset="0"/>
              </a:rPr>
              <a:t> NF:</a:t>
            </a:r>
            <a:endParaRPr lang="en-IN" sz="1050" dirty="0">
              <a:solidFill>
                <a:schemeClr val="accent2">
                  <a:lumMod val="75000"/>
                </a:schemeClr>
              </a:solidFill>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spcAft>
                <a:spcPts val="800"/>
              </a:spcAft>
              <a:buFont typeface="Symbol" panose="05050102010706020507" pitchFamily="18" charset="2"/>
              <a:buChar char=""/>
            </a:pPr>
            <a:r>
              <a:rPr lang="en-IN" sz="1600" b="1" u="sng" dirty="0">
                <a:effectLst/>
                <a:latin typeface="Lato" panose="020F0502020204030203" pitchFamily="34" charset="0"/>
                <a:ea typeface="Times New Roman" panose="02020603050405020304" pitchFamily="18" charset="0"/>
                <a:cs typeface="Gautami" panose="020B0502040204020203" pitchFamily="34" charset="0"/>
              </a:rPr>
              <a:t>Atomic attributes:</a:t>
            </a:r>
            <a:r>
              <a:rPr lang="en-IN" sz="1600" dirty="0">
                <a:effectLst/>
                <a:latin typeface="Lato" panose="020F0502020204030203" pitchFamily="34" charset="0"/>
                <a:ea typeface="Times New Roman" panose="02020603050405020304" pitchFamily="18" charset="0"/>
                <a:cs typeface="Gautami" panose="020B0502040204020203" pitchFamily="34" charset="0"/>
              </a:rPr>
              <a:t> </a:t>
            </a:r>
            <a:r>
              <a:rPr lang="en-IN" sz="1400" dirty="0">
                <a:effectLst/>
                <a:latin typeface="Lato" panose="020F0502020204030203" pitchFamily="34" charset="0"/>
                <a:ea typeface="Times New Roman" panose="02020603050405020304" pitchFamily="18" charset="0"/>
                <a:cs typeface="Gautami" panose="020B0502040204020203" pitchFamily="34" charset="0"/>
              </a:rPr>
              <a:t>To ensure that all attributes are atomic, </a:t>
            </a:r>
            <a:endParaRPr lang="en-IN" sz="105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400" dirty="0">
                <a:effectLst/>
                <a:latin typeface="Lato" panose="020F0502020204030203" pitchFamily="34" charset="0"/>
                <a:ea typeface="Times New Roman" panose="02020603050405020304" pitchFamily="18" charset="0"/>
                <a:cs typeface="Gautami" panose="020B0502040204020203" pitchFamily="34" charset="0"/>
              </a:rPr>
              <a:t>             </a:t>
            </a:r>
            <a:r>
              <a:rPr lang="en-IN" sz="14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400" dirty="0">
                <a:effectLst/>
                <a:latin typeface="Lato" panose="020F0502020204030203" pitchFamily="34" charset="0"/>
                <a:ea typeface="Times New Roman" panose="02020603050405020304" pitchFamily="18" charset="0"/>
                <a:cs typeface="Gautami" panose="020B0502040204020203" pitchFamily="34" charset="0"/>
              </a:rPr>
              <a:t> for composite attributes, all it’s components are included in  the table. (address attribute in </a:t>
            </a:r>
            <a:r>
              <a:rPr lang="en-IN" sz="1400" i="1" dirty="0">
                <a:effectLst/>
                <a:latin typeface="Lato" panose="020F0502020204030203" pitchFamily="34" charset="0"/>
                <a:ea typeface="Times New Roman" panose="02020603050405020304" pitchFamily="18" charset="0"/>
                <a:cs typeface="Gautami" panose="020B0502040204020203" pitchFamily="34" charset="0"/>
              </a:rPr>
              <a:t>Patient </a:t>
            </a:r>
            <a:r>
              <a:rPr lang="en-IN" sz="1400" dirty="0">
                <a:effectLst/>
                <a:latin typeface="Lato" panose="020F0502020204030203" pitchFamily="34" charset="0"/>
                <a:ea typeface="Times New Roman" panose="02020603050405020304" pitchFamily="18" charset="0"/>
                <a:cs typeface="Gautami" panose="020B0502040204020203" pitchFamily="34" charset="0"/>
              </a:rPr>
              <a:t>and </a:t>
            </a:r>
            <a:r>
              <a:rPr lang="en-IN" sz="1400" i="1" dirty="0">
                <a:effectLst/>
                <a:latin typeface="Lato" panose="020F0502020204030203" pitchFamily="34" charset="0"/>
                <a:ea typeface="Times New Roman" panose="02020603050405020304" pitchFamily="18" charset="0"/>
                <a:cs typeface="Gautami" panose="020B0502040204020203" pitchFamily="34" charset="0"/>
              </a:rPr>
              <a:t>Employee </a:t>
            </a:r>
            <a:r>
              <a:rPr lang="en-IN" sz="1400" dirty="0">
                <a:effectLst/>
                <a:latin typeface="Lato" panose="020F0502020204030203" pitchFamily="34" charset="0"/>
                <a:ea typeface="Times New Roman" panose="02020603050405020304" pitchFamily="18" charset="0"/>
                <a:cs typeface="Gautami" panose="020B0502040204020203" pitchFamily="34" charset="0"/>
              </a:rPr>
              <a:t>tables).</a:t>
            </a:r>
          </a:p>
          <a:p>
            <a:pPr algn="just">
              <a:lnSpc>
                <a:spcPct val="105000"/>
              </a:lnSpc>
              <a:spcAft>
                <a:spcPts val="800"/>
              </a:spcAft>
            </a:pPr>
            <a:r>
              <a:rPr lang="en-IN" sz="1400" dirty="0">
                <a:latin typeface="Lato" panose="020F0502020204030203" pitchFamily="34" charset="0"/>
                <a:ea typeface="Times New Roman" panose="02020603050405020304" pitchFamily="18" charset="0"/>
                <a:cs typeface="Gautami" panose="020B0502040204020203" pitchFamily="34" charset="0"/>
              </a:rPr>
              <a:t>  </a:t>
            </a:r>
            <a:r>
              <a:rPr lang="en-IN" sz="1400" dirty="0">
                <a:effectLst/>
                <a:latin typeface="Lato" panose="020F0502020204030203" pitchFamily="34" charset="0"/>
                <a:ea typeface="Times New Roman" panose="02020603050405020304" pitchFamily="18" charset="0"/>
                <a:cs typeface="Gautami" panose="020B0502040204020203" pitchFamily="34" charset="0"/>
              </a:rPr>
              <a:t>           </a:t>
            </a:r>
            <a:r>
              <a:rPr lang="en-IN" sz="14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400" dirty="0">
                <a:effectLst/>
                <a:latin typeface="Lato" panose="020F0502020204030203" pitchFamily="34" charset="0"/>
                <a:ea typeface="Times New Roman" panose="02020603050405020304" pitchFamily="18" charset="0"/>
                <a:cs typeface="Gautami" panose="020B0502040204020203" pitchFamily="34" charset="0"/>
              </a:rPr>
              <a:t> for multivalued attributes, we maintained a separate table referencing to the main table(pat_phone_no with patient_id referencing to patient and </a:t>
            </a:r>
            <a:r>
              <a:rPr lang="en-IN" sz="1400" dirty="0">
                <a:latin typeface="Lato" panose="020F0502020204030203" pitchFamily="34" charset="0"/>
                <a:ea typeface="Times New Roman" panose="02020603050405020304" pitchFamily="18" charset="0"/>
                <a:cs typeface="Gautami" panose="020B0502040204020203" pitchFamily="34" charset="0"/>
              </a:rPr>
              <a:t> </a:t>
            </a:r>
            <a:r>
              <a:rPr lang="en-IN" sz="1400" dirty="0" err="1">
                <a:effectLst/>
                <a:latin typeface="Lato" panose="020F0502020204030203" pitchFamily="34" charset="0"/>
                <a:ea typeface="Times New Roman" panose="02020603050405020304" pitchFamily="18" charset="0"/>
                <a:cs typeface="Gautami" panose="020B0502040204020203" pitchFamily="34" charset="0"/>
              </a:rPr>
              <a:t>emp_phone_no</a:t>
            </a:r>
            <a:r>
              <a:rPr lang="en-IN" sz="1400" dirty="0">
                <a:effectLst/>
                <a:latin typeface="Lato" panose="020F0502020204030203" pitchFamily="34" charset="0"/>
                <a:ea typeface="Times New Roman" panose="02020603050405020304" pitchFamily="18" charset="0"/>
                <a:cs typeface="Gautami" panose="020B0502040204020203" pitchFamily="34" charset="0"/>
              </a:rPr>
              <a:t> with </a:t>
            </a:r>
            <a:r>
              <a:rPr lang="en-IN" sz="1400" dirty="0" err="1">
                <a:effectLst/>
                <a:latin typeface="Lato" panose="020F0502020204030203" pitchFamily="34" charset="0"/>
                <a:ea typeface="Times New Roman" panose="02020603050405020304" pitchFamily="18" charset="0"/>
                <a:cs typeface="Gautami" panose="020B0502040204020203" pitchFamily="34" charset="0"/>
              </a:rPr>
              <a:t>emp_id</a:t>
            </a:r>
            <a:r>
              <a:rPr lang="en-IN" sz="1400" dirty="0">
                <a:effectLst/>
                <a:latin typeface="Lato" panose="020F0502020204030203" pitchFamily="34" charset="0"/>
                <a:ea typeface="Times New Roman" panose="02020603050405020304" pitchFamily="18" charset="0"/>
                <a:cs typeface="Gautami" panose="020B0502040204020203" pitchFamily="34" charset="0"/>
              </a:rPr>
              <a:t> referencing to employee) </a:t>
            </a:r>
            <a:endParaRPr lang="en-IN" sz="105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spcAft>
                <a:spcPts val="800"/>
              </a:spcAft>
              <a:buFont typeface="Symbol" panose="05050102010706020507" pitchFamily="18" charset="2"/>
              <a:buChar char=""/>
            </a:pPr>
            <a:r>
              <a:rPr lang="en-IN" sz="1600" b="1" u="sng" dirty="0">
                <a:effectLst/>
                <a:latin typeface="Lato" panose="020F0502020204030203" pitchFamily="34" charset="0"/>
                <a:ea typeface="Times New Roman" panose="02020603050405020304" pitchFamily="18" charset="0"/>
                <a:cs typeface="Gautami" panose="020B0502040204020203" pitchFamily="34" charset="0"/>
              </a:rPr>
              <a:t>Uniqueness:</a:t>
            </a:r>
            <a:r>
              <a:rPr lang="en-IN" sz="1600" dirty="0">
                <a:effectLst/>
                <a:latin typeface="Lato" panose="020F0502020204030203" pitchFamily="34" charset="0"/>
                <a:ea typeface="Times New Roman" panose="02020603050405020304" pitchFamily="18" charset="0"/>
                <a:cs typeface="Gautami" panose="020B0502040204020203" pitchFamily="34" charset="0"/>
              </a:rPr>
              <a:t> </a:t>
            </a:r>
            <a:r>
              <a:rPr lang="en-IN" sz="1400" dirty="0">
                <a:effectLst/>
                <a:latin typeface="Lato" panose="020F0502020204030203" pitchFamily="34" charset="0"/>
                <a:ea typeface="Times New Roman" panose="02020603050405020304" pitchFamily="18" charset="0"/>
                <a:cs typeface="Gautami" panose="020B0502040204020203" pitchFamily="34" charset="0"/>
              </a:rPr>
              <a:t>We made sure that every attribute in a table has a unique name and there are no repeated tuples</a:t>
            </a:r>
            <a:endParaRPr lang="en-IN" sz="105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400" dirty="0">
                <a:effectLst/>
                <a:latin typeface="Lato" panose="020F0502020204030203" pitchFamily="34" charset="0"/>
                <a:ea typeface="Times New Roman" panose="02020603050405020304" pitchFamily="18" charset="0"/>
                <a:cs typeface="Gautami" panose="020B0502040204020203" pitchFamily="34" charset="0"/>
              </a:rPr>
              <a:t>Thus, 1</a:t>
            </a:r>
            <a:r>
              <a:rPr lang="en-IN" sz="1400" baseline="30000" dirty="0">
                <a:effectLst/>
                <a:latin typeface="Lato" panose="020F0502020204030203" pitchFamily="34" charset="0"/>
                <a:ea typeface="Times New Roman" panose="02020603050405020304" pitchFamily="18" charset="0"/>
                <a:cs typeface="Gautami" panose="020B0502040204020203" pitchFamily="34" charset="0"/>
              </a:rPr>
              <a:t>st</a:t>
            </a:r>
            <a:r>
              <a:rPr lang="en-IN" sz="1400" dirty="0">
                <a:effectLst/>
                <a:latin typeface="Lato" panose="020F0502020204030203" pitchFamily="34" charset="0"/>
                <a:ea typeface="Times New Roman" panose="02020603050405020304" pitchFamily="18" charset="0"/>
                <a:cs typeface="Gautami" panose="020B0502040204020203" pitchFamily="34" charset="0"/>
              </a:rPr>
              <a:t> NF is achieved.</a:t>
            </a:r>
          </a:p>
          <a:p>
            <a:pPr algn="just">
              <a:lnSpc>
                <a:spcPct val="105000"/>
              </a:lnSpc>
              <a:spcAft>
                <a:spcPts val="800"/>
              </a:spcAft>
            </a:pPr>
            <a:r>
              <a:rPr lang="en-IN" sz="1400" dirty="0">
                <a:latin typeface="Lato" panose="020F0502020204030203" pitchFamily="34" charset="0"/>
                <a:ea typeface="Times New Roman" panose="02020603050405020304" pitchFamily="18" charset="0"/>
                <a:cs typeface="Gautami" panose="020B0502040204020203" pitchFamily="34" charset="0"/>
              </a:rPr>
              <a:t>Ex: </a:t>
            </a:r>
          </a:p>
          <a:p>
            <a:pPr algn="just">
              <a:lnSpc>
                <a:spcPct val="105000"/>
              </a:lnSpc>
              <a:spcAft>
                <a:spcPts val="800"/>
              </a:spcAft>
            </a:pPr>
            <a:r>
              <a:rPr lang="en-US" sz="1050" dirty="0">
                <a:effectLst/>
                <a:latin typeface="Lato" panose="020F0502020204030203" pitchFamily="34" charset="0"/>
                <a:ea typeface="Times New Roman" panose="02020603050405020304" pitchFamily="18" charset="0"/>
                <a:cs typeface="Gautami" panose="020B0502040204020203" pitchFamily="34" charset="0"/>
              </a:rPr>
              <a:t>        INSERT INTO PATIENT VALUES( 21001 , 'M' ,'O+' , 'SPRUSE STREET ' , '79B' , 523001, '06-FEB-1998' , 23 , 5.8 , 60 , 101 , ‘KUMAR  ' , 401,  9889898999 );</a:t>
            </a:r>
          </a:p>
          <a:p>
            <a:pPr algn="just">
              <a:lnSpc>
                <a:spcPct val="105000"/>
              </a:lnSpc>
              <a:spcAft>
                <a:spcPts val="800"/>
              </a:spcAft>
            </a:pPr>
            <a:r>
              <a:rPr lang="en-US" sz="1050" dirty="0">
                <a:effectLst/>
                <a:latin typeface="Lato" panose="020F0502020204030203" pitchFamily="34" charset="0"/>
                <a:ea typeface="Times New Roman" panose="02020603050405020304" pitchFamily="18" charset="0"/>
                <a:cs typeface="Gautami" panose="020B0502040204020203" pitchFamily="34" charset="0"/>
              </a:rPr>
              <a:t>        INSERT INTO PATIENT VALUES(  21001 , 'M' ,'O+' , 'SPRUSE STREET ' , '79B' , 523001, '06-FEB-1998' , 23 , 5.8 , 60 , 101 ,  'KUMAR’ , 401 ,   9889342342  );</a:t>
            </a:r>
          </a:p>
          <a:p>
            <a:pPr algn="just">
              <a:lnSpc>
                <a:spcPct val="105000"/>
              </a:lnSpc>
              <a:spcAft>
                <a:spcPts val="800"/>
              </a:spcAft>
            </a:pPr>
            <a:r>
              <a:rPr lang="en-US" sz="1050" dirty="0">
                <a:effectLst/>
                <a:latin typeface="Lato" panose="020F0502020204030203" pitchFamily="34" charset="0"/>
                <a:ea typeface="Times New Roman" panose="02020603050405020304" pitchFamily="18" charset="0"/>
                <a:cs typeface="Gautami" panose="020B0502040204020203" pitchFamily="34" charset="0"/>
              </a:rPr>
              <a:t>        INSERT INTO PATIENT VALUES(  21001 , 'M' ,'O+' , 'SPRUSE STREET ' , '79B' , 523001, '06-FEB-1998' , 23 , 5.8 , 60 , 101 ,  'KUMAR’ , 401 ,   9239342342  );</a:t>
            </a:r>
            <a:endParaRPr lang="en-IN" sz="1050" dirty="0">
              <a:effectLst/>
              <a:latin typeface="Lato" panose="020F0502020204030203" pitchFamily="34" charset="0"/>
              <a:ea typeface="Times New Roman" panose="02020603050405020304" pitchFamily="18" charset="0"/>
              <a:cs typeface="Gautami" panose="020B0502040204020203" pitchFamily="34" charset="0"/>
            </a:endParaRPr>
          </a:p>
          <a:p>
            <a:pPr algn="just">
              <a:lnSpc>
                <a:spcPct val="105000"/>
              </a:lnSpc>
              <a:spcAft>
                <a:spcPts val="800"/>
              </a:spcAft>
            </a:pPr>
            <a:endParaRPr lang="en-IN" sz="1400" dirty="0">
              <a:latin typeface="Lato" panose="020F0502020204030203"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400" dirty="0">
                <a:effectLst/>
                <a:latin typeface="Lato" panose="020F0502020204030203" pitchFamily="34" charset="0"/>
                <a:ea typeface="Times New Roman" panose="02020603050405020304" pitchFamily="18" charset="0"/>
                <a:cs typeface="Gautami" panose="020B0502040204020203" pitchFamily="34" charset="0"/>
              </a:rPr>
              <a:t>														                                               REDUNDANCY</a:t>
            </a:r>
          </a:p>
          <a:p>
            <a:pPr algn="just">
              <a:lnSpc>
                <a:spcPct val="105000"/>
              </a:lnSpc>
              <a:spcAft>
                <a:spcPts val="800"/>
              </a:spcAft>
            </a:pPr>
            <a:r>
              <a:rPr lang="en-IN" sz="1400" dirty="0">
                <a:effectLst/>
                <a:latin typeface="Lato" panose="020F0502020204030203" pitchFamily="34" charset="0"/>
                <a:ea typeface="Times New Roman" panose="02020603050405020304" pitchFamily="18" charset="0"/>
                <a:cs typeface="Gautami" panose="020B0502040204020203" pitchFamily="34" charset="0"/>
              </a:rPr>
              <a:t>		</a:t>
            </a:r>
          </a:p>
          <a:p>
            <a:pPr algn="just">
              <a:lnSpc>
                <a:spcPct val="105000"/>
              </a:lnSpc>
              <a:spcAft>
                <a:spcPts val="800"/>
              </a:spcAft>
            </a:pPr>
            <a:r>
              <a:rPr lang="en-IN" sz="1400" b="1" dirty="0">
                <a:solidFill>
                  <a:schemeClr val="accent2">
                    <a:lumMod val="75000"/>
                  </a:schemeClr>
                </a:solidFill>
                <a:effectLst/>
                <a:latin typeface="Lato" panose="020F0502020204030203" pitchFamily="34" charset="0"/>
                <a:ea typeface="Times New Roman" panose="02020603050405020304" pitchFamily="18" charset="0"/>
                <a:cs typeface="Gautami" panose="020B0502040204020203" pitchFamily="34" charset="0"/>
              </a:rPr>
              <a:t>				BEFORE   1</a:t>
            </a:r>
            <a:r>
              <a:rPr lang="en-IN" sz="1400" b="1" baseline="30000" dirty="0">
                <a:solidFill>
                  <a:schemeClr val="accent2">
                    <a:lumMod val="75000"/>
                  </a:schemeClr>
                </a:solidFill>
                <a:effectLst/>
                <a:latin typeface="Lato" panose="020F0502020204030203" pitchFamily="34" charset="0"/>
                <a:ea typeface="Times New Roman" panose="02020603050405020304" pitchFamily="18" charset="0"/>
                <a:cs typeface="Gautami" panose="020B0502040204020203" pitchFamily="34" charset="0"/>
              </a:rPr>
              <a:t>st</a:t>
            </a:r>
            <a:r>
              <a:rPr lang="en-IN" sz="1400" b="1" dirty="0">
                <a:solidFill>
                  <a:schemeClr val="accent2">
                    <a:lumMod val="75000"/>
                  </a:schemeClr>
                </a:solidFill>
                <a:effectLst/>
                <a:latin typeface="Lato" panose="020F0502020204030203" pitchFamily="34" charset="0"/>
                <a:ea typeface="Times New Roman" panose="02020603050405020304" pitchFamily="18" charset="0"/>
                <a:cs typeface="Gautami" panose="020B0502040204020203" pitchFamily="34" charset="0"/>
              </a:rPr>
              <a:t> NF:</a:t>
            </a:r>
            <a:endParaRPr lang="en-IN" sz="900" dirty="0">
              <a:solidFill>
                <a:schemeClr val="accent2">
                  <a:lumMod val="75000"/>
                </a:schemeClr>
              </a:solidFill>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400" dirty="0">
                <a:latin typeface="Lato" panose="020F0502020204030203" pitchFamily="34" charset="0"/>
                <a:ea typeface="Times New Roman" panose="02020603050405020304" pitchFamily="18" charset="0"/>
                <a:cs typeface="Gautami" panose="020B0502040204020203" pitchFamily="34" charset="0"/>
              </a:rPr>
              <a:t>	</a:t>
            </a:r>
          </a:p>
          <a:p>
            <a:pPr algn="just">
              <a:lnSpc>
                <a:spcPct val="105000"/>
              </a:lnSpc>
              <a:spcAft>
                <a:spcPts val="800"/>
              </a:spcAft>
            </a:pPr>
            <a:endParaRPr lang="en-IN" sz="1400" dirty="0">
              <a:effectLst/>
              <a:latin typeface="Lato" panose="020F0502020204030203" pitchFamily="34" charset="0"/>
              <a:ea typeface="Times New Roman" panose="02020603050405020304" pitchFamily="18" charset="0"/>
              <a:cs typeface="Gautami" panose="020B0502040204020203" pitchFamily="34" charset="0"/>
            </a:endParaRPr>
          </a:p>
        </p:txBody>
      </p:sp>
      <p:sp>
        <p:nvSpPr>
          <p:cNvPr id="4" name="Rectangle 3">
            <a:extLst>
              <a:ext uri="{FF2B5EF4-FFF2-40B4-BE49-F238E27FC236}">
                <a16:creationId xmlns:a16="http://schemas.microsoft.com/office/drawing/2014/main" id="{A26728C9-8A8F-944E-7710-02EB9E3E06B3}"/>
              </a:ext>
            </a:extLst>
          </p:cNvPr>
          <p:cNvSpPr/>
          <p:nvPr/>
        </p:nvSpPr>
        <p:spPr>
          <a:xfrm>
            <a:off x="9072880" y="485637"/>
            <a:ext cx="1412240" cy="2269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5" name="Straight Arrow Connector 4">
            <a:extLst>
              <a:ext uri="{FF2B5EF4-FFF2-40B4-BE49-F238E27FC236}">
                <a16:creationId xmlns:a16="http://schemas.microsoft.com/office/drawing/2014/main" id="{82F3D141-CCD6-8404-B219-F572709FA538}"/>
              </a:ext>
            </a:extLst>
          </p:cNvPr>
          <p:cNvCxnSpPr/>
          <p:nvPr/>
        </p:nvCxnSpPr>
        <p:spPr>
          <a:xfrm>
            <a:off x="5888238" y="3957838"/>
            <a:ext cx="552990" cy="549797"/>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793ADCE5-5B1A-97A2-312D-A2C600628AC7}"/>
              </a:ext>
            </a:extLst>
          </p:cNvPr>
          <p:cNvCxnSpPr>
            <a:cxnSpLocks/>
          </p:cNvCxnSpPr>
          <p:nvPr/>
        </p:nvCxnSpPr>
        <p:spPr>
          <a:xfrm flipV="1">
            <a:off x="5486400" y="4064000"/>
            <a:ext cx="71120" cy="1036320"/>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559563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677</TotalTime>
  <Words>1579</Words>
  <Application>Microsoft Office PowerPoint</Application>
  <PresentationFormat>Widescreen</PresentationFormat>
  <Paragraphs>198</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Lato</vt:lpstr>
      <vt:lpstr>Segoe UI</vt:lpstr>
      <vt:lpstr>Sitka Subheading</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Venkatasai Maddisetty</dc:creator>
  <cp:lastModifiedBy>Gandla Sumanth</cp:lastModifiedBy>
  <cp:revision>42</cp:revision>
  <dcterms:created xsi:type="dcterms:W3CDTF">2022-06-22T17:10:27Z</dcterms:created>
  <dcterms:modified xsi:type="dcterms:W3CDTF">2022-08-02T05:04:24Z</dcterms:modified>
</cp:coreProperties>
</file>