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6" r:id="rId3"/>
    <p:sldId id="287" r:id="rId4"/>
    <p:sldId id="288" r:id="rId5"/>
    <p:sldId id="289" r:id="rId6"/>
    <p:sldId id="290" r:id="rId7"/>
    <p:sldId id="291" r:id="rId8"/>
    <p:sldId id="292" r:id="rId9"/>
    <p:sldId id="293" r:id="rId10"/>
    <p:sldId id="294" r:id="rId11"/>
    <p:sldId id="295" r:id="rId12"/>
    <p:sldId id="297" r:id="rId13"/>
    <p:sldId id="298" r:id="rId14"/>
    <p:sldId id="299" r:id="rId15"/>
    <p:sldId id="300" r:id="rId16"/>
    <p:sldId id="301" r:id="rId17"/>
    <p:sldId id="302" r:id="rId18"/>
    <p:sldId id="303" r:id="rId19"/>
    <p:sldId id="304" r:id="rId20"/>
  </p:sldIdLst>
  <p:sldSz cy="5143500" cx="9144000"/>
  <p:notesSz cx="6857895" cy="9143861"/>
  <p:custShowLst>
    <p:custShow id="0" name="Custom Show 1">
      <p:sldLst>
        <p:sld r:id="rId3"/>
        <p:sld r:id="rId5"/>
        <p:sld r:id="rId6"/>
        <p:sld r:id="rId7"/>
        <p:sld r:id="rId11"/>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112" d="100"/>
          <a:sy n="112" d="100"/>
        </p:scale>
        <p:origin x="0" y="0"/>
      </p:cViewPr>
      <p:guideLst>
        <p:guide orient="horz" pos="608"/>
        <p:guide orient="horz" pos="872"/>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p:bgPr>
    </p:bg>
    <p:spTree>
      <p:nvGrpSpPr>
        <p:cNvPr id="91" name=""/>
        <p:cNvGrpSpPr/>
        <p:nvPr/>
      </p:nvGrpSpPr>
      <p:grpSpPr>
        <a:xfrm>
          <a:off x="0" y="0"/>
          <a:ext cx="0" cy="0"/>
          <a:chOff x="0" y="0"/>
          <a:chExt cx="0" cy="0"/>
        </a:xfrm>
      </p:grpSpPr>
      <p:sp>
        <p:nvSpPr>
          <p:cNvPr id="1048737" name="对象"/>
          <p:cNvSpPr>
            <a:spLocks noChangeAspect="1" noGrp="1"/>
          </p:cNvSpPr>
          <p:nvPr>
            <p:ph type="sldImg" idx="2"/>
          </p:nvPr>
        </p:nvSpPr>
        <p:spPr>
          <a:xfrm rot="0">
            <a:off x="381299" y="685800"/>
            <a:ext cx="6096075"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48738"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pPr algn="l" indent="-298450" marL="457200">
              <a:lnSpc>
                <a:spcPct val="100000"/>
              </a:lnSpc>
              <a:spcBef>
                <a:spcPts val="0"/>
              </a:spcBef>
              <a:spcAft>
                <a:spcPts val="0"/>
              </a:spcAft>
              <a:buClr>
                <a:srgbClr val="000000"/>
              </a:buClr>
              <a:buSzPts val="1100"/>
              <a:buFont typeface="Arial" pitchFamily="0" charset="0"/>
              <a:buChar char="●"/>
            </a:pPr>
            <a:endParaRPr altLang="en-US" lang="zh-CN"/>
          </a:p>
        </p:txBody>
      </p:sp>
    </p:spTree>
  </p:cSld>
  <p:clrMap accent1="accent1" accent2="accent2" accent3="accent3" accent4="accent4" accent5="accent5" accent6="accent6" bg1="lt1" bg2="lt2" tx1="dk1" tx2="dk2" hlink="hlink" folHlink="folHlink"/>
  <p:hf dt="0" ftr="0" hdr="0" sldNum="1"/>
  <p:notesStyle>
    <a:lvl1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1pPr>
    <a:lvl2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2pPr>
    <a:lvl3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3pPr>
    <a:lvl4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4pPr>
    <a:lvl5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5pPr>
    <a:lvl6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6pPr>
    <a:lvl7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7pPr>
    <a:lvl8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8pPr>
    <a:lvl9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2" name=""/>
        <p:cNvGrpSpPr/>
        <p:nvPr/>
      </p:nvGrpSpPr>
      <p:grpSpPr>
        <a:xfrm>
          <a:off x="0" y="0"/>
          <a:ext cx="0" cy="0"/>
          <a:chOff x="0" y="0"/>
          <a:chExt cx="0" cy="0"/>
        </a:xfrm>
      </p:grpSpPr>
      <p:sp>
        <p:nvSpPr>
          <p:cNvPr id="1048605" name="对象"/>
          <p:cNvSpPr>
            <a:spLocks noChangeAspect="1" noGrp="1"/>
          </p:cNvSpPr>
          <p:nvPr>
            <p:ph type="sldImg"/>
          </p:nvPr>
        </p:nvSpPr>
        <p:spPr>
          <a:xfrm rot="0">
            <a:off x="533400" y="763588"/>
            <a:ext cx="6704013" cy="3771900"/>
          </a:xfrm>
          <a:prstGeom prst="rect"/>
          <a:noFill/>
          <a:ln w="12700" cap="flat" cmpd="sng">
            <a:noFill/>
            <a:prstDash val="solid"/>
            <a:miter/>
          </a:ln>
        </p:spPr>
      </p:sp>
      <p:sp>
        <p:nvSpPr>
          <p:cNvPr id="1048606" name="文本框"/>
          <p:cNvSpPr>
            <a:spLocks noGrp="1"/>
          </p:cNvSpPr>
          <p:nvPr>
            <p:ph type="body" idx="1"/>
          </p:nvPr>
        </p:nvSpPr>
        <p:spPr>
          <a:xfrm rot="0">
            <a:off x="685800" y="4343400"/>
            <a:ext cx="5486400" cy="4114800"/>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607" name="文本框"/>
          <p:cNvSpPr txBox="1"/>
          <p:nvPr/>
        </p:nvSpPr>
        <p:spPr>
          <a:xfrm rot="0">
            <a:off x="0" y="0"/>
            <a:ext cx="0" cy="0"/>
          </a:xfrm>
          <a:prstGeom prst="rect"/>
          <a:noFill/>
          <a:ln w="12700" cap="flat" cmpd="sng">
            <a:noFill/>
            <a:prstDash val="solid"/>
            <a:miter/>
          </a:ln>
        </p:spPr>
        <p:txBody>
          <a:bodyPr anchor="t"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400" i="0" kern="0" lang="en-US" spc="-1" strike="noStrike" u="none">
                <a:solidFill>
                  <a:srgbClr val="000000"/>
                </a:solidFill>
                <a:latin typeface="Times New Roman" pitchFamily="0" charset="0"/>
                <a:ea typeface="Arial" pitchFamily="0" charset="0"/>
                <a:cs typeface="Arial" pitchFamily="0" charset="0"/>
                <a:sym typeface="Arial" pitchFamily="0" charset="0"/>
              </a:rPr>
              <a:t>1</a:t>
            </a:fld>
            <a:endParaRPr altLang="en-US" baseline="0" b="0" cap="none" sz="1400" i="0" kern="0" lang="zh-CN" spc="-1" strike="noStrike" u="none">
              <a:solidFill>
                <a:srgbClr val="000000"/>
              </a:solidFill>
              <a:latin typeface="Times New Roman" pitchFamily="0" charset="0"/>
              <a:ea typeface="Arial" pitchFamily="0" charset="0"/>
              <a:cs typeface="Arial" pitchFamily="0" charset="0"/>
              <a:sym typeface="Arial" pitchFamily="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80" name=""/>
        <p:cNvGrpSpPr/>
        <p:nvPr/>
      </p:nvGrpSpPr>
      <p:grpSpPr>
        <a:xfrm>
          <a:off x="0" y="0"/>
          <a:ext cx="0" cy="0"/>
          <a:chOff x="0" y="0"/>
          <a:chExt cx="0" cy="0"/>
        </a:xfrm>
      </p:grpSpPr>
      <p:sp>
        <p:nvSpPr>
          <p:cNvPr id="1048712" name="对象"/>
          <p:cNvSpPr>
            <a:spLocks noChangeAspect="1" noGrp="1"/>
          </p:cNvSpPr>
          <p:nvPr>
            <p:ph type="sldImg"/>
          </p:nvPr>
        </p:nvSpPr>
        <p:spPr>
          <a:xfrm rot="0">
            <a:off x="381000" y="685800"/>
            <a:ext cx="6096000" cy="3429000"/>
          </a:xfrm>
          <a:prstGeom prst="rect"/>
          <a:noFill/>
          <a:ln w="12700" cap="flat" cmpd="sng">
            <a:noFill/>
            <a:prstDash val="solid"/>
            <a:miter/>
          </a:ln>
        </p:spPr>
      </p:sp>
      <p:sp>
        <p:nvSpPr>
          <p:cNvPr id="1048713" name="文本框"/>
          <p:cNvSpPr>
            <a:spLocks noGrp="1"/>
          </p:cNvSpPr>
          <p:nvPr>
            <p:ph type="body" idx="1"/>
          </p:nvPr>
        </p:nvSpPr>
        <p:spPr>
          <a:xfrm rot="0">
            <a:off x="685800" y="4343400"/>
            <a:ext cx="5486400" cy="4114800"/>
          </a:xfrm>
          <a:prstGeom prst="rect"/>
          <a:noFill/>
          <a:ln w="12700" cap="flat" cmpd="sng">
            <a:noFill/>
            <a:prstDash val="solid"/>
            <a:miter/>
          </a:ln>
        </p:spPr>
        <p:txBody>
          <a:bodyPr anchor="t" anchorCtr="0" bIns="45720" lIns="91440" rIns="91440" tIns="45720" vert="horz" wrap="square">
            <a:prstTxWarp prst="textNoShape"/>
          </a:bodyPr>
          <a:p>
            <a:pPr indent="0" marL="0"/>
            <a:r>
              <a:rPr altLang="zh-CN" b="1" lang="en-US" spc="-5">
                <a:solidFill>
                  <a:srgbClr val="223366"/>
                </a:solidFill>
              </a:rPr>
              <a:t>Thank You !!</a:t>
            </a:r>
            <a:endParaRPr altLang="en-US" b="1" sz="1100" lang="zh-CN"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4" name=""/>
        <p:cNvGrpSpPr/>
        <p:nvPr/>
      </p:nvGrpSpPr>
      <p:grpSpPr>
        <a:xfrm>
          <a:off x="0" y="0"/>
          <a:ext cx="0" cy="0"/>
          <a:chOff x="0" y="0"/>
          <a:chExt cx="0" cy="0"/>
        </a:xfrm>
      </p:grpSpPr>
      <p:sp>
        <p:nvSpPr>
          <p:cNvPr id="1048620"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21"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8" name=""/>
        <p:cNvGrpSpPr/>
        <p:nvPr/>
      </p:nvGrpSpPr>
      <p:grpSpPr>
        <a:xfrm>
          <a:off x="0" y="0"/>
          <a:ext cx="0" cy="0"/>
          <a:chOff x="0" y="0"/>
          <a:chExt cx="0" cy="0"/>
        </a:xfrm>
      </p:grpSpPr>
      <p:sp>
        <p:nvSpPr>
          <p:cNvPr id="1048633"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34"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1" name=""/>
        <p:cNvGrpSpPr/>
        <p:nvPr/>
      </p:nvGrpSpPr>
      <p:grpSpPr>
        <a:xfrm>
          <a:off x="0" y="0"/>
          <a:ext cx="0" cy="0"/>
          <a:chOff x="0" y="0"/>
          <a:chExt cx="0" cy="0"/>
        </a:xfrm>
      </p:grpSpPr>
      <p:sp>
        <p:nvSpPr>
          <p:cNvPr id="1048638"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39"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4" name=""/>
        <p:cNvGrpSpPr/>
        <p:nvPr/>
      </p:nvGrpSpPr>
      <p:grpSpPr>
        <a:xfrm>
          <a:off x="0" y="0"/>
          <a:ext cx="0" cy="0"/>
          <a:chOff x="0" y="0"/>
          <a:chExt cx="0" cy="0"/>
        </a:xfrm>
      </p:grpSpPr>
      <p:sp>
        <p:nvSpPr>
          <p:cNvPr id="1048643"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44"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7" name=""/>
        <p:cNvGrpSpPr/>
        <p:nvPr/>
      </p:nvGrpSpPr>
      <p:grpSpPr>
        <a:xfrm>
          <a:off x="0" y="0"/>
          <a:ext cx="0" cy="0"/>
          <a:chOff x="0" y="0"/>
          <a:chExt cx="0" cy="0"/>
        </a:xfrm>
      </p:grpSpPr>
      <p:sp>
        <p:nvSpPr>
          <p:cNvPr id="1048649"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50"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2" name=""/>
        <p:cNvGrpSpPr/>
        <p:nvPr/>
      </p:nvGrpSpPr>
      <p:grpSpPr>
        <a:xfrm>
          <a:off x="0" y="0"/>
          <a:ext cx="0" cy="0"/>
          <a:chOff x="0" y="0"/>
          <a:chExt cx="0" cy="0"/>
        </a:xfrm>
      </p:grpSpPr>
      <p:sp>
        <p:nvSpPr>
          <p:cNvPr id="1048665"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66"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5" name=""/>
        <p:cNvGrpSpPr/>
        <p:nvPr/>
      </p:nvGrpSpPr>
      <p:grpSpPr>
        <a:xfrm>
          <a:off x="0" y="0"/>
          <a:ext cx="0" cy="0"/>
          <a:chOff x="0" y="0"/>
          <a:chExt cx="0" cy="0"/>
        </a:xfrm>
      </p:grpSpPr>
      <p:sp>
        <p:nvSpPr>
          <p:cNvPr id="1048670"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71"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6" name=""/>
        <p:cNvGrpSpPr/>
        <p:nvPr/>
      </p:nvGrpSpPr>
      <p:grpSpPr>
        <a:xfrm>
          <a:off x="0" y="0"/>
          <a:ext cx="0" cy="0"/>
          <a:chOff x="0" y="0"/>
          <a:chExt cx="0" cy="0"/>
        </a:xfrm>
      </p:grpSpPr>
      <p:sp>
        <p:nvSpPr>
          <p:cNvPr id="1048698"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99"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rgbClr val="FFFFFF"/>
        </a:solidFill>
      </p:bgPr>
    </p:bg>
    <p:spTree>
      <p:nvGrpSpPr>
        <p:cNvPr id="29" name=""/>
        <p:cNvGrpSpPr/>
        <p:nvPr/>
      </p:nvGrpSpPr>
      <p:grpSpPr>
        <a:xfrm>
          <a:off x="0" y="0"/>
          <a:ext cx="0" cy="0"/>
          <a:chOff x="0" y="0"/>
          <a:chExt cx="0" cy="0"/>
        </a:xfrm>
      </p:grpSpPr>
      <p:sp>
        <p:nvSpPr>
          <p:cNvPr id="1048582" name="矩形"/>
          <p:cNvSpPr/>
          <p:nvPr/>
        </p:nvSpPr>
        <p:spPr>
          <a:xfrm rot="0">
            <a:off x="7283428" y="62784"/>
            <a:ext cx="1109471" cy="584656"/>
          </a:xfrm>
          <a:prstGeom prst="rect"/>
          <a:solidFill>
            <a:schemeClr val="bg1"/>
          </a:solidFill>
          <a:ln w="25400" cap="flat" cmpd="sng">
            <a:noFill/>
            <a:prstDash val="solid"/>
            <a:round/>
          </a:ln>
        </p:spPr>
      </p:sp>
      <p:pic>
        <p:nvPicPr>
          <p:cNvPr id="2097153"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583" name="矩形"/>
          <p:cNvSpPr/>
          <p:nvPr/>
        </p:nvSpPr>
        <p:spPr>
          <a:xfrm rot="0">
            <a:off x="7594600" y="82566"/>
            <a:ext cx="165100" cy="412476"/>
          </a:xfrm>
          <a:prstGeom prst="rect"/>
          <a:solidFill>
            <a:srgbClr val="841910"/>
          </a:solidFill>
          <a:ln w="25400" cap="flat" cmpd="sng">
            <a:noFill/>
            <a:prstDash val="solid"/>
            <a:round/>
          </a:ln>
        </p:spPr>
      </p:sp>
      <p:sp>
        <p:nvSpPr>
          <p:cNvPr id="1048584" name="矩形"/>
          <p:cNvSpPr/>
          <p:nvPr/>
        </p:nvSpPr>
        <p:spPr>
          <a:xfrm rot="0">
            <a:off x="7440249" y="82566"/>
            <a:ext cx="103550" cy="412476"/>
          </a:xfrm>
          <a:prstGeom prst="rect"/>
          <a:solidFill>
            <a:srgbClr val="213264"/>
          </a:solidFill>
          <a:ln w="25400" cap="flat" cmpd="sng">
            <a:noFill/>
            <a:prstDash val="solid"/>
            <a:round/>
          </a:ln>
        </p:spPr>
      </p:sp>
      <p:sp>
        <p:nvSpPr>
          <p:cNvPr id="1048585" name="矩形"/>
          <p:cNvSpPr/>
          <p:nvPr/>
        </p:nvSpPr>
        <p:spPr>
          <a:xfrm rot="0">
            <a:off x="0" y="5086350"/>
            <a:ext cx="9144000" cy="69849"/>
          </a:xfrm>
          <a:prstGeom prst="rect"/>
          <a:solidFill>
            <a:srgbClr val="213264"/>
          </a:solidFill>
          <a:ln w="25400" cap="flat" cmpd="sng">
            <a:noFill/>
            <a:prstDash val="solid"/>
            <a:round/>
          </a:ln>
        </p:spPr>
      </p:sp>
      <p:sp>
        <p:nvSpPr>
          <p:cNvPr id="1048586"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587" name="矩形"/>
          <p:cNvSpPr/>
          <p:nvPr/>
        </p:nvSpPr>
        <p:spPr>
          <a:xfrm rot="0">
            <a:off x="92480" y="105826"/>
            <a:ext cx="3953740"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588" name="文本框"/>
          <p:cNvSpPr>
            <a:spLocks noGrp="1"/>
          </p:cNvSpPr>
          <p:nvPr>
            <p:ph type="ctrTitle"/>
          </p:nvPr>
        </p:nvSpPr>
        <p:spPr>
          <a:xfrm rot="0">
            <a:off x="1143000" y="841374"/>
            <a:ext cx="6858000" cy="1790699"/>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0" cap="none" sz="6000" i="0" kern="0" lang="en-US" spc="0" strike="noStrike" u="none">
                <a:solidFill>
                  <a:srgbClr val="000000"/>
                </a:solidFill>
                <a:latin typeface="Arial" pitchFamily="0" charset="0"/>
                <a:ea typeface="Arial" pitchFamily="0" charset="0"/>
                <a:cs typeface="Lucida Sans"/>
              </a:rPr>
              <a:t>Click to edit Master title style</a:t>
            </a:r>
            <a:endParaRPr altLang="en-US" baseline="0" b="0" cap="none" sz="6000" i="0" kern="0" lang="zh-CN" spc="0" strike="noStrike" u="none">
              <a:solidFill>
                <a:srgbClr val="000000"/>
              </a:solidFill>
              <a:latin typeface="Arial" pitchFamily="0" charset="0"/>
              <a:ea typeface="Arial" pitchFamily="0" charset="0"/>
              <a:cs typeface="Lucida Sans"/>
            </a:endParaRPr>
          </a:p>
        </p:txBody>
      </p:sp>
      <p:sp>
        <p:nvSpPr>
          <p:cNvPr id="1048589" name="文本框"/>
          <p:cNvSpPr>
            <a:spLocks noGrp="1"/>
          </p:cNvSpPr>
          <p:nvPr>
            <p:ph type="subTitle" idx="1"/>
          </p:nvPr>
        </p:nvSpPr>
        <p:spPr>
          <a:xfrm rot="0">
            <a:off x="1143000" y="2701925"/>
            <a:ext cx="6858000" cy="1241424"/>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0"/>
              </a:spcBef>
              <a:spcAft>
                <a:spcPts val="0"/>
              </a:spcAft>
              <a:buNone/>
            </a:pPr>
            <a:r>
              <a:rPr altLang="zh-CN" baseline="0" b="0" cap="none" sz="2400" i="0" kern="0" lang="en-US" spc="0" strike="noStrike" u="none">
                <a:solidFill>
                  <a:srgbClr val="000000"/>
                </a:solidFill>
                <a:latin typeface="Arial" pitchFamily="0" charset="0"/>
                <a:ea typeface="Arial" pitchFamily="0" charset="0"/>
                <a:cs typeface="Lucida Sans"/>
              </a:rPr>
              <a:t>Click to edit Master subtitle style</a:t>
            </a:r>
            <a:endParaRPr altLang="en-US" baseline="0" b="0" cap="none" sz="2400" i="0" kern="0" lang="zh-CN" spc="0" strike="noStrike" u="none">
              <a:solidFill>
                <a:srgbClr val="000000"/>
              </a:solidFill>
              <a:latin typeface="Arial" pitchFamily="0" charset="0"/>
              <a:ea typeface="Arial" pitchFamily="0" charset="0"/>
              <a:cs typeface="Lucida Sans"/>
            </a:endParaRPr>
          </a:p>
        </p:txBody>
      </p:sp>
      <p:sp>
        <p:nvSpPr>
          <p:cNvPr id="1048590" name="文本框"/>
          <p:cNvSpPr>
            <a:spLocks noGrp="1"/>
          </p:cNvSpPr>
          <p:nvPr>
            <p:ph type="dt" idx="10"/>
          </p:nvPr>
        </p:nvSpPr>
        <p:spPr>
          <a:xfrm rot="0">
            <a:off x="628650" y="4767263"/>
            <a:ext cx="2057399" cy="27463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591" name="文本框"/>
          <p:cNvSpPr>
            <a:spLocks noGrp="1"/>
          </p:cNvSpPr>
          <p:nvPr>
            <p:ph type="ftr"/>
          </p:nvPr>
        </p:nvSpPr>
        <p:spPr>
          <a:xfrm rot="0">
            <a:off x="3028950" y="4767263"/>
            <a:ext cx="3086100" cy="27463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592" name="文本框"/>
          <p:cNvSpPr>
            <a:spLocks noGrp="1"/>
          </p:cNvSpPr>
          <p:nvPr>
            <p:ph type="sldNum"/>
          </p:nvPr>
        </p:nvSpPr>
        <p:spPr>
          <a:xfrm rot="0">
            <a:off x="6457950" y="4767263"/>
            <a:ext cx="2057400" cy="27463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fld id="{CAD2D6BD-DE1B-4B5F-8B41-2702339687B9}" type="slidenum">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&lt;#&gt;</a:t>
            </a:fld>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8" name=""/>
        <p:cNvGrpSpPr/>
        <p:nvPr/>
      </p:nvGrpSpPr>
      <p:grpSpPr>
        <a:xfrm>
          <a:off x="0" y="0"/>
          <a:ext cx="0" cy="0"/>
          <a:chOff x="0" y="0"/>
          <a:chExt cx="0" cy="0"/>
        </a:xfrm>
      </p:grpSpPr>
      <p:sp>
        <p:nvSpPr>
          <p:cNvPr id="1048729" name="文本框"/>
          <p:cNvSpPr>
            <a:spLocks noGrp="1"/>
          </p:cNvSpPr>
          <p:nvPr>
            <p:ph type="title"/>
          </p:nvPr>
        </p:nvSpPr>
        <p:spPr/>
        <p:txBody>
          <a:bodyPr/>
          <a:p>
            <a:r>
              <a:rPr altLang="en-US" lang="zh-CN" smtClean="0"/>
              <a:t>单击此处编辑母版标题样式</a:t>
            </a:r>
            <a:endParaRPr altLang="en-US" lang="zh-CN"/>
          </a:p>
        </p:txBody>
      </p:sp>
      <p:sp>
        <p:nvSpPr>
          <p:cNvPr id="1048730"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2" name=""/>
        <p:cNvGrpSpPr/>
        <p:nvPr/>
      </p:nvGrpSpPr>
      <p:grpSpPr>
        <a:xfrm>
          <a:off x="0" y="0"/>
          <a:ext cx="0" cy="0"/>
          <a:chOff x="0" y="0"/>
          <a:chExt cx="0" cy="0"/>
        </a:xfrm>
      </p:grpSpPr>
      <p:sp>
        <p:nvSpPr>
          <p:cNvPr id="1048715"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16"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41" name=""/>
        <p:cNvGrpSpPr/>
        <p:nvPr/>
      </p:nvGrpSpPr>
      <p:grpSpPr>
        <a:xfrm>
          <a:off x="0" y="0"/>
          <a:ext cx="0" cy="0"/>
          <a:chOff x="0" y="0"/>
          <a:chExt cx="0" cy="0"/>
        </a:xfrm>
      </p:grpSpPr>
      <p:sp>
        <p:nvSpPr>
          <p:cNvPr id="1048608" name="矩形"/>
          <p:cNvSpPr/>
          <p:nvPr/>
        </p:nvSpPr>
        <p:spPr>
          <a:xfrm rot="0">
            <a:off x="7283428" y="62784"/>
            <a:ext cx="1109471" cy="584656"/>
          </a:xfrm>
          <a:prstGeom prst="rect"/>
          <a:solidFill>
            <a:schemeClr val="bg1"/>
          </a:solidFill>
          <a:ln w="25400" cap="flat" cmpd="sng">
            <a:noFill/>
            <a:prstDash val="solid"/>
            <a:round/>
          </a:ln>
        </p:spPr>
      </p:sp>
      <p:pic>
        <p:nvPicPr>
          <p:cNvPr id="2097158"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609" name="矩形"/>
          <p:cNvSpPr/>
          <p:nvPr/>
        </p:nvSpPr>
        <p:spPr>
          <a:xfrm rot="0">
            <a:off x="7594600" y="82566"/>
            <a:ext cx="165100" cy="412476"/>
          </a:xfrm>
          <a:prstGeom prst="rect"/>
          <a:solidFill>
            <a:srgbClr val="841910"/>
          </a:solidFill>
          <a:ln w="25400" cap="flat" cmpd="sng">
            <a:noFill/>
            <a:prstDash val="solid"/>
            <a:round/>
          </a:ln>
        </p:spPr>
      </p:sp>
      <p:sp>
        <p:nvSpPr>
          <p:cNvPr id="1048610" name="矩形"/>
          <p:cNvSpPr/>
          <p:nvPr/>
        </p:nvSpPr>
        <p:spPr>
          <a:xfrm rot="0">
            <a:off x="7440249" y="82566"/>
            <a:ext cx="103550" cy="412476"/>
          </a:xfrm>
          <a:prstGeom prst="rect"/>
          <a:solidFill>
            <a:srgbClr val="213264"/>
          </a:solidFill>
          <a:ln w="25400" cap="flat" cmpd="sng">
            <a:noFill/>
            <a:prstDash val="solid"/>
            <a:round/>
          </a:ln>
        </p:spPr>
      </p:sp>
      <p:sp>
        <p:nvSpPr>
          <p:cNvPr id="1048611" name="矩形"/>
          <p:cNvSpPr/>
          <p:nvPr/>
        </p:nvSpPr>
        <p:spPr>
          <a:xfrm rot="0">
            <a:off x="0" y="5086350"/>
            <a:ext cx="9144000" cy="69849"/>
          </a:xfrm>
          <a:prstGeom prst="rect"/>
          <a:solidFill>
            <a:srgbClr val="213264"/>
          </a:solidFill>
          <a:ln w="25400" cap="flat" cmpd="sng">
            <a:noFill/>
            <a:prstDash val="solid"/>
            <a:round/>
          </a:ln>
        </p:spPr>
      </p:sp>
      <p:sp>
        <p:nvSpPr>
          <p:cNvPr id="1048612"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613" name="矩形"/>
          <p:cNvSpPr/>
          <p:nvPr/>
        </p:nvSpPr>
        <p:spPr>
          <a:xfrm rot="0">
            <a:off x="92480" y="105826"/>
            <a:ext cx="3953740"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614" name="文本框"/>
          <p:cNvSpPr>
            <a:spLocks noGrp="1"/>
          </p:cNvSpPr>
          <p:nvPr>
            <p:ph type="sldNum"/>
          </p:nvPr>
        </p:nvSpPr>
        <p:spPr>
          <a:xfrm rot="0">
            <a:off x="8472458" y="4663217"/>
            <a:ext cx="548700" cy="393600"/>
          </a:xfrm>
          <a:prstGeom prst="rect"/>
          <a:noFill/>
          <a:ln w="12700" cap="flat" cmpd="sng">
            <a:noFill/>
            <a:prstDash val="solid"/>
            <a:round/>
          </a:ln>
        </p:spPr>
        <p:txBody>
          <a:bodyPr anchor="ctr" anchorCtr="0" bIns="91425" lIns="91425" rIns="91425" tIns="91425"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000" i="0" kern="0" lang="en-US" spc="0" strike="noStrike" u="none">
                <a:solidFill>
                  <a:srgbClr val="595959"/>
                </a:solidFill>
                <a:latin typeface="Arial" pitchFamily="0" charset="0"/>
                <a:ea typeface="Arial" pitchFamily="0" charset="0"/>
                <a:cs typeface="Arial" pitchFamily="0" charset="0"/>
                <a:sym typeface="Arial" pitchFamily="0" charset="0"/>
              </a:rPr>
              <a:t>&lt;#&gt;</a:t>
            </a:fld>
            <a:endParaRPr altLang="en-US" b="0" cap="none" sz="1000" i="0" lang="zh-CN" strike="noStrike" u="none">
              <a:solidFill>
                <a:srgbClr val="595959"/>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45" name=""/>
        <p:cNvGrpSpPr/>
        <p:nvPr/>
      </p:nvGrpSpPr>
      <p:grpSpPr>
        <a:xfrm>
          <a:off x="0" y="0"/>
          <a:ext cx="0" cy="0"/>
          <a:chOff x="0" y="0"/>
          <a:chExt cx="0" cy="0"/>
        </a:xfrm>
      </p:grpSpPr>
      <p:sp>
        <p:nvSpPr>
          <p:cNvPr id="1048622" name="矩形"/>
          <p:cNvSpPr/>
          <p:nvPr/>
        </p:nvSpPr>
        <p:spPr>
          <a:xfrm rot="0">
            <a:off x="7283428" y="62784"/>
            <a:ext cx="1109471" cy="584656"/>
          </a:xfrm>
          <a:prstGeom prst="rect"/>
          <a:solidFill>
            <a:schemeClr val="bg1"/>
          </a:solidFill>
          <a:ln w="25400" cap="flat" cmpd="sng">
            <a:noFill/>
            <a:prstDash val="solid"/>
            <a:round/>
          </a:ln>
        </p:spPr>
      </p:sp>
      <p:pic>
        <p:nvPicPr>
          <p:cNvPr id="2097160"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623" name="矩形"/>
          <p:cNvSpPr/>
          <p:nvPr/>
        </p:nvSpPr>
        <p:spPr>
          <a:xfrm rot="0">
            <a:off x="7594600" y="82566"/>
            <a:ext cx="165100" cy="412476"/>
          </a:xfrm>
          <a:prstGeom prst="rect"/>
          <a:solidFill>
            <a:srgbClr val="841910"/>
          </a:solidFill>
          <a:ln w="25400" cap="flat" cmpd="sng">
            <a:noFill/>
            <a:prstDash val="solid"/>
            <a:round/>
          </a:ln>
        </p:spPr>
      </p:sp>
      <p:sp>
        <p:nvSpPr>
          <p:cNvPr id="1048624" name="矩形"/>
          <p:cNvSpPr/>
          <p:nvPr/>
        </p:nvSpPr>
        <p:spPr>
          <a:xfrm rot="0">
            <a:off x="7440249" y="82566"/>
            <a:ext cx="103550" cy="412476"/>
          </a:xfrm>
          <a:prstGeom prst="rect"/>
          <a:solidFill>
            <a:srgbClr val="213264"/>
          </a:solidFill>
          <a:ln w="25400" cap="flat" cmpd="sng">
            <a:noFill/>
            <a:prstDash val="solid"/>
            <a:round/>
          </a:ln>
        </p:spPr>
      </p:sp>
      <p:sp>
        <p:nvSpPr>
          <p:cNvPr id="1048625" name="矩形"/>
          <p:cNvSpPr/>
          <p:nvPr/>
        </p:nvSpPr>
        <p:spPr>
          <a:xfrm rot="0">
            <a:off x="0" y="5086350"/>
            <a:ext cx="9144000" cy="69849"/>
          </a:xfrm>
          <a:prstGeom prst="rect"/>
          <a:solidFill>
            <a:srgbClr val="213264"/>
          </a:solidFill>
          <a:ln w="25400" cap="flat" cmpd="sng">
            <a:noFill/>
            <a:prstDash val="solid"/>
            <a:round/>
          </a:ln>
        </p:spPr>
      </p:sp>
      <p:sp>
        <p:nvSpPr>
          <p:cNvPr id="1048626"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627" name="矩形"/>
          <p:cNvSpPr/>
          <p:nvPr/>
        </p:nvSpPr>
        <p:spPr>
          <a:xfrm rot="0">
            <a:off x="92480" y="105826"/>
            <a:ext cx="3953740"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628" name="文本框"/>
          <p:cNvSpPr>
            <a:spLocks noGrp="1"/>
          </p:cNvSpPr>
          <p:nvPr>
            <p:ph type="title"/>
          </p:nvPr>
        </p:nvSpPr>
        <p:spPr>
          <a:xfrm rot="0">
            <a:off x="490250" y="450150"/>
            <a:ext cx="6367800" cy="4090800"/>
          </a:xfrm>
          <a:prstGeom prst="rect"/>
          <a:noFill/>
          <a:ln w="12700" cap="flat" cmpd="sng">
            <a:noFill/>
            <a:prstDash val="solid"/>
            <a:round/>
          </a:ln>
        </p:spPr>
        <p:txBody>
          <a:bodyPr anchor="ctr" anchorCtr="0" bIns="91425" lIns="91425" rIns="91425" tIns="91425" vert="horz" wrap="square">
            <a:prstTxWarp prst="textNoShape"/>
          </a:bodyPr>
          <a:p>
            <a:pPr algn="l">
              <a:lnSpc>
                <a:spcPct val="100000"/>
              </a:lnSpc>
              <a:spcBef>
                <a:spcPts val="0"/>
              </a:spcBef>
              <a:spcAft>
                <a:spcPts val="0"/>
              </a:spcAft>
              <a:buNone/>
            </a:pPr>
            <a:endParaRPr altLang="en-US" lang="zh-CN"/>
          </a:p>
        </p:txBody>
      </p:sp>
      <p:sp>
        <p:nvSpPr>
          <p:cNvPr id="1048629" name="文本框"/>
          <p:cNvSpPr>
            <a:spLocks noGrp="1"/>
          </p:cNvSpPr>
          <p:nvPr>
            <p:ph type="sldNum"/>
          </p:nvPr>
        </p:nvSpPr>
        <p:spPr>
          <a:xfrm rot="0">
            <a:off x="8472458" y="4663217"/>
            <a:ext cx="548700" cy="393600"/>
          </a:xfrm>
          <a:prstGeom prst="rect"/>
          <a:noFill/>
          <a:ln w="12700" cap="flat" cmpd="sng">
            <a:noFill/>
            <a:prstDash val="solid"/>
            <a:round/>
          </a:ln>
        </p:spPr>
        <p:txBody>
          <a:bodyPr anchor="ctr" anchorCtr="0" bIns="91425" lIns="91425" rIns="91425" tIns="91425"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000" i="0" kern="0" lang="en-US" spc="0" strike="noStrike" u="none">
                <a:solidFill>
                  <a:srgbClr val="595959"/>
                </a:solidFill>
                <a:latin typeface="Arial" pitchFamily="0" charset="0"/>
                <a:ea typeface="Arial" pitchFamily="0" charset="0"/>
                <a:cs typeface="Arial" pitchFamily="0" charset="0"/>
                <a:sym typeface="Arial" pitchFamily="0" charset="0"/>
              </a:rPr>
              <a:t>&lt;#&gt;</a:t>
            </a:fld>
            <a:endParaRPr altLang="en-US" b="0" cap="none" sz="1000" i="0" lang="zh-CN" strike="noStrike" u="none">
              <a:solidFill>
                <a:srgbClr val="595959"/>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66" name=""/>
        <p:cNvGrpSpPr/>
        <p:nvPr/>
      </p:nvGrpSpPr>
      <p:grpSpPr>
        <a:xfrm>
          <a:off x="0" y="0"/>
          <a:ext cx="0" cy="0"/>
          <a:chOff x="0" y="0"/>
          <a:chExt cx="0" cy="0"/>
        </a:xfrm>
      </p:grpSpPr>
      <p:sp>
        <p:nvSpPr>
          <p:cNvPr id="1048672" name="矩形"/>
          <p:cNvSpPr/>
          <p:nvPr/>
        </p:nvSpPr>
        <p:spPr>
          <a:xfrm rot="0">
            <a:off x="7283428" y="62784"/>
            <a:ext cx="1109471" cy="584656"/>
          </a:xfrm>
          <a:prstGeom prst="rect"/>
          <a:solidFill>
            <a:schemeClr val="bg1"/>
          </a:solidFill>
          <a:ln w="25400" cap="flat" cmpd="sng">
            <a:noFill/>
            <a:prstDash val="solid"/>
            <a:round/>
          </a:ln>
        </p:spPr>
      </p:sp>
      <p:pic>
        <p:nvPicPr>
          <p:cNvPr id="2097163"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673" name="矩形"/>
          <p:cNvSpPr/>
          <p:nvPr/>
        </p:nvSpPr>
        <p:spPr>
          <a:xfrm rot="0">
            <a:off x="7594600" y="82566"/>
            <a:ext cx="165100" cy="412476"/>
          </a:xfrm>
          <a:prstGeom prst="rect"/>
          <a:solidFill>
            <a:srgbClr val="841910"/>
          </a:solidFill>
          <a:ln w="25400" cap="flat" cmpd="sng">
            <a:noFill/>
            <a:prstDash val="solid"/>
            <a:round/>
          </a:ln>
        </p:spPr>
      </p:sp>
      <p:sp>
        <p:nvSpPr>
          <p:cNvPr id="1048674" name="矩形"/>
          <p:cNvSpPr/>
          <p:nvPr/>
        </p:nvSpPr>
        <p:spPr>
          <a:xfrm rot="0">
            <a:off x="7440249" y="82566"/>
            <a:ext cx="103550" cy="412476"/>
          </a:xfrm>
          <a:prstGeom prst="rect"/>
          <a:solidFill>
            <a:srgbClr val="213264"/>
          </a:solidFill>
          <a:ln w="25400" cap="flat" cmpd="sng">
            <a:noFill/>
            <a:prstDash val="solid"/>
            <a:round/>
          </a:ln>
        </p:spPr>
      </p:sp>
      <p:sp>
        <p:nvSpPr>
          <p:cNvPr id="1048675" name="矩形"/>
          <p:cNvSpPr/>
          <p:nvPr/>
        </p:nvSpPr>
        <p:spPr>
          <a:xfrm rot="0">
            <a:off x="0" y="5086350"/>
            <a:ext cx="9144000" cy="69849"/>
          </a:xfrm>
          <a:prstGeom prst="rect"/>
          <a:solidFill>
            <a:srgbClr val="213264"/>
          </a:solidFill>
          <a:ln w="25400" cap="flat" cmpd="sng">
            <a:noFill/>
            <a:prstDash val="solid"/>
            <a:round/>
          </a:ln>
        </p:spPr>
      </p:sp>
      <p:sp>
        <p:nvSpPr>
          <p:cNvPr id="1048676"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677" name="矩形"/>
          <p:cNvSpPr/>
          <p:nvPr/>
        </p:nvSpPr>
        <p:spPr>
          <a:xfrm rot="0">
            <a:off x="92480" y="105826"/>
            <a:ext cx="3953740" cy="36933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678" name="文本框"/>
          <p:cNvSpPr>
            <a:spLocks noGrp="1"/>
          </p:cNvSpPr>
          <p:nvPr>
            <p:ph type="title"/>
          </p:nvPr>
        </p:nvSpPr>
        <p:spPr>
          <a:xfrm rot="0">
            <a:off x="311700" y="555600"/>
            <a:ext cx="2808000" cy="755699"/>
          </a:xfrm>
          <a:prstGeom prst="rect"/>
          <a:noFill/>
          <a:ln w="12700" cap="flat" cmpd="sng">
            <a:noFill/>
            <a:prstDash val="solid"/>
            <a:round/>
          </a:ln>
        </p:spPr>
        <p:txBody>
          <a:bodyPr anchor="b" anchorCtr="0" bIns="91425" lIns="91425" rIns="91425" tIns="91425" vert="horz" wrap="square">
            <a:prstTxWarp prst="textNoShape"/>
          </a:bodyPr>
          <a:p>
            <a:pPr algn="l">
              <a:lnSpc>
                <a:spcPct val="100000"/>
              </a:lnSpc>
              <a:spcBef>
                <a:spcPts val="0"/>
              </a:spcBef>
              <a:spcAft>
                <a:spcPts val="0"/>
              </a:spcAft>
              <a:buNone/>
            </a:pPr>
            <a:endParaRPr altLang="en-US" lang="zh-CN"/>
          </a:p>
        </p:txBody>
      </p:sp>
      <p:sp>
        <p:nvSpPr>
          <p:cNvPr id="1048679" name="文本框"/>
          <p:cNvSpPr>
            <a:spLocks noGrp="1"/>
          </p:cNvSpPr>
          <p:nvPr>
            <p:ph type="body" idx="1"/>
          </p:nvPr>
        </p:nvSpPr>
        <p:spPr>
          <a:xfrm rot="0">
            <a:off x="311700" y="1389599"/>
            <a:ext cx="2808000" cy="3179400"/>
          </a:xfrm>
          <a:prstGeom prst="rect"/>
          <a:noFill/>
          <a:ln w="12700" cap="flat" cmpd="sng">
            <a:noFill/>
            <a:prstDash val="solid"/>
            <a:round/>
          </a:ln>
        </p:spPr>
        <p:txBody>
          <a:bodyPr anchor="t" anchorCtr="0" bIns="91425" lIns="91425" rIns="91425" tIns="91425" vert="horz" wrap="square">
            <a:prstTxWarp prst="textNoShape"/>
          </a:bodyPr>
          <a:p>
            <a:pPr algn="l" indent="-304673" marL="456946">
              <a:lnSpc>
                <a:spcPct val="115000"/>
              </a:lnSpc>
              <a:spcBef>
                <a:spcPts val="0"/>
              </a:spcBef>
              <a:spcAft>
                <a:spcPts val="0"/>
              </a:spcAft>
              <a:buSzPts val="1200"/>
              <a:buFont typeface="Droid Sans"/>
              <a:buChar char="●"/>
            </a:pPr>
            <a:endParaRPr altLang="en-US" lang="zh-CN"/>
          </a:p>
        </p:txBody>
      </p:sp>
      <p:sp>
        <p:nvSpPr>
          <p:cNvPr id="1048680" name="文本框"/>
          <p:cNvSpPr>
            <a:spLocks noGrp="1"/>
          </p:cNvSpPr>
          <p:nvPr>
            <p:ph type="sldNum"/>
          </p:nvPr>
        </p:nvSpPr>
        <p:spPr>
          <a:xfrm rot="0">
            <a:off x="8472458" y="4663217"/>
            <a:ext cx="548700" cy="393600"/>
          </a:xfrm>
          <a:prstGeom prst="rect"/>
          <a:noFill/>
          <a:ln w="12700" cap="flat" cmpd="sng">
            <a:noFill/>
            <a:prstDash val="solid"/>
            <a:round/>
          </a:ln>
        </p:spPr>
        <p:txBody>
          <a:bodyPr anchor="ctr" anchorCtr="0" bIns="91425" lIns="91425" rIns="91425" tIns="91425"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000" i="0" kern="0" lang="en-US" spc="0" strike="noStrike" u="none">
                <a:solidFill>
                  <a:srgbClr val="595959"/>
                </a:solidFill>
                <a:latin typeface="Arial" pitchFamily="0" charset="0"/>
                <a:ea typeface="Arial" pitchFamily="0" charset="0"/>
                <a:cs typeface="Arial" pitchFamily="0" charset="0"/>
                <a:sym typeface="Arial" pitchFamily="0" charset="0"/>
              </a:rPr>
              <a:t>&lt;#&gt;</a:t>
            </a:fld>
            <a:endParaRPr altLang="en-US" b="0" cap="none" sz="1000" i="0" lang="zh-CN" strike="noStrike" u="none">
              <a:solidFill>
                <a:srgbClr val="595959"/>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68" name=""/>
        <p:cNvGrpSpPr/>
        <p:nvPr/>
      </p:nvGrpSpPr>
      <p:grpSpPr>
        <a:xfrm>
          <a:off x="0" y="0"/>
          <a:ext cx="0" cy="0"/>
          <a:chOff x="0" y="0"/>
          <a:chExt cx="0" cy="0"/>
        </a:xfrm>
      </p:grpSpPr>
      <p:sp>
        <p:nvSpPr>
          <p:cNvPr id="1048682" name="矩形"/>
          <p:cNvSpPr/>
          <p:nvPr/>
        </p:nvSpPr>
        <p:spPr>
          <a:xfrm rot="0">
            <a:off x="7283428" y="62784"/>
            <a:ext cx="1109471" cy="584656"/>
          </a:xfrm>
          <a:prstGeom prst="rect"/>
          <a:solidFill>
            <a:schemeClr val="bg1"/>
          </a:solidFill>
          <a:ln w="25400" cap="flat" cmpd="sng">
            <a:noFill/>
            <a:prstDash val="solid"/>
            <a:round/>
          </a:ln>
        </p:spPr>
      </p:sp>
      <p:pic>
        <p:nvPicPr>
          <p:cNvPr id="2097165"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683" name="矩形"/>
          <p:cNvSpPr/>
          <p:nvPr/>
        </p:nvSpPr>
        <p:spPr>
          <a:xfrm rot="0">
            <a:off x="7594600" y="82566"/>
            <a:ext cx="165100" cy="412476"/>
          </a:xfrm>
          <a:prstGeom prst="rect"/>
          <a:solidFill>
            <a:srgbClr val="841910"/>
          </a:solidFill>
          <a:ln w="25400" cap="flat" cmpd="sng">
            <a:noFill/>
            <a:prstDash val="solid"/>
            <a:round/>
          </a:ln>
        </p:spPr>
      </p:sp>
      <p:sp>
        <p:nvSpPr>
          <p:cNvPr id="1048684" name="矩形"/>
          <p:cNvSpPr/>
          <p:nvPr/>
        </p:nvSpPr>
        <p:spPr>
          <a:xfrm rot="0">
            <a:off x="7440249" y="82566"/>
            <a:ext cx="103550" cy="412476"/>
          </a:xfrm>
          <a:prstGeom prst="rect"/>
          <a:solidFill>
            <a:srgbClr val="213264"/>
          </a:solidFill>
          <a:ln w="25400" cap="flat" cmpd="sng">
            <a:noFill/>
            <a:prstDash val="solid"/>
            <a:round/>
          </a:ln>
        </p:spPr>
      </p:sp>
      <p:sp>
        <p:nvSpPr>
          <p:cNvPr id="1048685" name="矩形"/>
          <p:cNvSpPr/>
          <p:nvPr/>
        </p:nvSpPr>
        <p:spPr>
          <a:xfrm rot="0">
            <a:off x="0" y="5086350"/>
            <a:ext cx="9144000" cy="69849"/>
          </a:xfrm>
          <a:prstGeom prst="rect"/>
          <a:solidFill>
            <a:srgbClr val="213264"/>
          </a:solidFill>
          <a:ln w="25400" cap="flat" cmpd="sng">
            <a:noFill/>
            <a:prstDash val="solid"/>
            <a:round/>
          </a:ln>
        </p:spPr>
      </p:sp>
      <p:sp>
        <p:nvSpPr>
          <p:cNvPr id="1048686"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687" name="矩形"/>
          <p:cNvSpPr/>
          <p:nvPr/>
        </p:nvSpPr>
        <p:spPr>
          <a:xfrm rot="0">
            <a:off x="92480" y="105826"/>
            <a:ext cx="3953740" cy="36933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688" name="文本框"/>
          <p:cNvSpPr>
            <a:spLocks noGrp="1"/>
          </p:cNvSpPr>
          <p:nvPr>
            <p:ph type="title"/>
          </p:nvPr>
        </p:nvSpPr>
        <p:spPr>
          <a:xfrm rot="0">
            <a:off x="628560" y="273780"/>
            <a:ext cx="7886430" cy="993869"/>
          </a:xfrm>
          <a:prstGeom prst="rect"/>
          <a:noFill/>
          <a:ln w="12700" cap="flat" cmpd="sng">
            <a:noFill/>
            <a:prstDash val="solid"/>
            <a:miter/>
          </a:ln>
        </p:spPr>
        <p:txBody>
          <a:bodyPr anchor="ctr" anchorCtr="0" bIns="0" lIns="0" rIns="0" tIns="0" vert="horz" wrap="square">
            <a:prstTxWarp prst="textNoShape"/>
          </a:bodyPr>
          <a:p>
            <a:endParaRPr altLang="en-US" b="0" sz="1350" lang="zh-CN" spc="-1" strike="noStrike">
              <a:solidFill>
                <a:srgbClr val="000000"/>
              </a:solidFill>
              <a:latin typeface="Calibri" pitchFamily="0" charset="0"/>
            </a:endParaRPr>
          </a:p>
        </p:txBody>
      </p:sp>
      <p:sp>
        <p:nvSpPr>
          <p:cNvPr id="1048689" name="文本框"/>
          <p:cNvSpPr>
            <a:spLocks noGrp="1"/>
          </p:cNvSpPr>
          <p:nvPr>
            <p:ph type="body"/>
          </p:nvPr>
        </p:nvSpPr>
        <p:spPr>
          <a:xfrm rot="0">
            <a:off x="457110" y="1203390"/>
            <a:ext cx="8229330" cy="2982960"/>
          </a:xfrm>
          <a:prstGeom prst="rect"/>
          <a:noFill/>
          <a:ln w="12700" cap="flat" cmpd="sng">
            <a:noFill/>
            <a:prstDash val="solid"/>
            <a:miter/>
          </a:ln>
        </p:spPr>
        <p:txBody>
          <a:bodyPr anchor="ctr" anchorCtr="0" bIns="0" lIns="0" rIns="0" tIns="0" vert="horz" wrap="square">
            <a:prstTxWarp prst="textNoShape"/>
          </a:bodyPr>
          <a:p>
            <a:pPr algn="ctr"/>
            <a:endParaRPr altLang="en-US" b="0" sz="2400" lang="zh-CN" spc="-1" strike="noStrike">
              <a:latin typeface="Arial" pitchFamily="0"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77" name=""/>
        <p:cNvGrpSpPr/>
        <p:nvPr/>
      </p:nvGrpSpPr>
      <p:grpSpPr>
        <a:xfrm>
          <a:off x="0" y="0"/>
          <a:ext cx="0" cy="0"/>
          <a:chOff x="0" y="0"/>
          <a:chExt cx="0" cy="0"/>
        </a:xfrm>
      </p:grpSpPr>
      <p:sp>
        <p:nvSpPr>
          <p:cNvPr id="1048700" name="矩形"/>
          <p:cNvSpPr/>
          <p:nvPr/>
        </p:nvSpPr>
        <p:spPr>
          <a:xfrm rot="0">
            <a:off x="7283428" y="62784"/>
            <a:ext cx="1109471" cy="584656"/>
          </a:xfrm>
          <a:prstGeom prst="rect"/>
          <a:solidFill>
            <a:schemeClr val="bg1"/>
          </a:solidFill>
          <a:ln w="25400" cap="flat" cmpd="sng">
            <a:noFill/>
            <a:prstDash val="solid"/>
            <a:round/>
          </a:ln>
        </p:spPr>
      </p:sp>
      <p:pic>
        <p:nvPicPr>
          <p:cNvPr id="2097170"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701" name="矩形"/>
          <p:cNvSpPr/>
          <p:nvPr/>
        </p:nvSpPr>
        <p:spPr>
          <a:xfrm rot="0">
            <a:off x="7594600" y="82566"/>
            <a:ext cx="165100" cy="412476"/>
          </a:xfrm>
          <a:prstGeom prst="rect"/>
          <a:solidFill>
            <a:srgbClr val="841910"/>
          </a:solidFill>
          <a:ln w="25400" cap="flat" cmpd="sng">
            <a:noFill/>
            <a:prstDash val="solid"/>
            <a:round/>
          </a:ln>
        </p:spPr>
      </p:sp>
      <p:sp>
        <p:nvSpPr>
          <p:cNvPr id="1048702" name="矩形"/>
          <p:cNvSpPr/>
          <p:nvPr/>
        </p:nvSpPr>
        <p:spPr>
          <a:xfrm rot="0">
            <a:off x="7440249" y="82566"/>
            <a:ext cx="103550" cy="412476"/>
          </a:xfrm>
          <a:prstGeom prst="rect"/>
          <a:solidFill>
            <a:srgbClr val="213264"/>
          </a:solidFill>
          <a:ln w="25400" cap="flat" cmpd="sng">
            <a:noFill/>
            <a:prstDash val="solid"/>
            <a:round/>
          </a:ln>
        </p:spPr>
      </p:sp>
      <p:sp>
        <p:nvSpPr>
          <p:cNvPr id="1048703" name="矩形"/>
          <p:cNvSpPr/>
          <p:nvPr/>
        </p:nvSpPr>
        <p:spPr>
          <a:xfrm rot="0">
            <a:off x="0" y="5086350"/>
            <a:ext cx="9144000" cy="69849"/>
          </a:xfrm>
          <a:prstGeom prst="rect"/>
          <a:solidFill>
            <a:srgbClr val="213264"/>
          </a:solidFill>
          <a:ln w="25400" cap="flat" cmpd="sng">
            <a:noFill/>
            <a:prstDash val="solid"/>
            <a:round/>
          </a:ln>
        </p:spPr>
      </p:sp>
      <p:sp>
        <p:nvSpPr>
          <p:cNvPr id="1048704"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705" name="矩形"/>
          <p:cNvSpPr/>
          <p:nvPr/>
        </p:nvSpPr>
        <p:spPr>
          <a:xfrm rot="0">
            <a:off x="92480" y="105826"/>
            <a:ext cx="3953740" cy="36933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706" name="文本框"/>
          <p:cNvSpPr>
            <a:spLocks noGrp="1"/>
          </p:cNvSpPr>
          <p:nvPr>
            <p:ph type="title"/>
          </p:nvPr>
        </p:nvSpPr>
        <p:spPr>
          <a:xfrm rot="0">
            <a:off x="0" y="0"/>
            <a:ext cx="0" cy="0"/>
          </a:xfrm>
          <a:prstGeom prst="rect"/>
          <a:noFill/>
          <a:ln w="12700" cap="flat" cmpd="sng">
            <a:noFill/>
            <a:prstDash val="solid"/>
            <a:miter/>
          </a:ln>
        </p:spPr>
        <p:txBody>
          <a:bodyPr anchor="t" anchorCtr="0" bIns="0" lIns="0" rIns="0" tIns="0" vert="horz" wrap="square">
            <a:prstTxWarp prst="textNoShape"/>
          </a:bodyPr>
          <a:p>
            <a:endParaRPr altLang="en-US" lang="zh-CN"/>
          </a:p>
        </p:txBody>
      </p:sp>
      <p:sp>
        <p:nvSpPr>
          <p:cNvPr id="1048707" name="文本框"/>
          <p:cNvSpPr>
            <a:spLocks noGrp="1"/>
          </p:cNvSpPr>
          <p:nvPr>
            <p:ph type="body" idx="1"/>
          </p:nvPr>
        </p:nvSpPr>
        <p:spPr>
          <a:xfrm rot="0">
            <a:off x="0" y="0"/>
            <a:ext cx="0" cy="0"/>
          </a:xfrm>
          <a:prstGeom prst="rect"/>
          <a:noFill/>
          <a:ln w="12700" cap="flat" cmpd="sng">
            <a:noFill/>
            <a:prstDash val="solid"/>
            <a:miter/>
          </a:ln>
        </p:spPr>
        <p:txBody>
          <a:bodyPr anchor="t" anchorCtr="0" bIns="0" lIns="0" rIns="0" tIns="0" vert="horz" wrap="square">
            <a:prstTxWarp prst="textNoShape"/>
          </a:bodyPr>
          <a:p>
            <a:endParaRPr altLang="en-US" lang="zh-CN"/>
          </a:p>
        </p:txBody>
      </p:sp>
      <p:sp>
        <p:nvSpPr>
          <p:cNvPr id="1048708" name="文本框"/>
          <p:cNvSpPr>
            <a:spLocks noGrp="1"/>
          </p:cNvSpPr>
          <p:nvPr>
            <p:ph type="ftr" idx="5"/>
          </p:nvPr>
        </p:nvSpPr>
        <p:spPr>
          <a:xfrm rot="0">
            <a:off x="0" y="0"/>
            <a:ext cx="0" cy="0"/>
          </a:xfrm>
          <a:prstGeom prst="rect"/>
          <a:noFill/>
          <a:ln w="12700" cap="flat" cmpd="sng">
            <a:noFill/>
            <a:prstDash val="solid"/>
            <a:miter/>
          </a:ln>
        </p:spPr>
        <p:txBody>
          <a:bodyPr anchor="t" anchorCtr="0" bIns="0" lIns="0" rIns="0" tIns="0" vert="horz" wrap="square">
            <a:prstTxWarp prst="textNoShape"/>
          </a:bodyPr>
          <a:p>
            <a:pPr indent="0" marL="12700">
              <a:lnSpc>
                <a:spcPct val="100000"/>
              </a:lnSpc>
              <a:spcBef>
                <a:spcPts val="25"/>
              </a:spcBef>
            </a:pPr>
            <a:endParaRPr altLang="en-US" lang="zh-CN"/>
          </a:p>
        </p:txBody>
      </p:sp>
      <p:sp>
        <p:nvSpPr>
          <p:cNvPr id="1048709" name="文本框"/>
          <p:cNvSpPr>
            <a:spLocks noGrp="1"/>
          </p:cNvSpPr>
          <p:nvPr>
            <p:ph type="dt" idx="6"/>
          </p:nvPr>
        </p:nvSpPr>
        <p:spPr>
          <a:xfrm rot="0">
            <a:off x="0" y="0"/>
            <a:ext cx="0" cy="0"/>
          </a:xfrm>
          <a:prstGeom prst="rect"/>
          <a:noFill/>
          <a:ln w="12700" cap="flat" cmpd="sng">
            <a:noFill/>
            <a:prstDash val="solid"/>
            <a:miter/>
          </a:ln>
        </p:spPr>
        <p:txBody>
          <a:bodyPr anchor="t" anchorCtr="0" bIns="0" lIns="0" rIns="0" tIns="0" vert="horz" wrap="square">
            <a:prstTxWarp prst="textNoShape"/>
          </a:bodyPr>
          <a:p>
            <a:pPr algn="l"/>
            <a:fld id="{CAD2D6BD-DE1B-4B5F-8B41-2702339687B9}" type="datetime1">
              <a:rPr altLang="zh-CN" lang="en-US">
                <a:solidFill>
                  <a:srgbClr val="898989"/>
                </a:solidFill>
                <a:latin typeface="Arial" pitchFamily="0" charset="0"/>
                <a:ea typeface="Arial" pitchFamily="0" charset="0"/>
                <a:cs typeface="Arial" pitchFamily="0" charset="0"/>
                <a:sym typeface="Arial" pitchFamily="0" charset="0"/>
              </a:rPr>
              <a:t>4/12/2024</a:t>
            </a:fld>
            <a:endParaRPr altLang="en-US" lang="zh-CN">
              <a:solidFill>
                <a:srgbClr val="898989"/>
              </a:solidFill>
              <a:latin typeface="Arial" pitchFamily="0" charset="0"/>
              <a:ea typeface="Arial" pitchFamily="0" charset="0"/>
              <a:cs typeface="Arial" pitchFamily="0" charset="0"/>
              <a:sym typeface="Arial" pitchFamily="0" charset="0"/>
            </a:endParaRPr>
          </a:p>
        </p:txBody>
      </p:sp>
      <p:sp>
        <p:nvSpPr>
          <p:cNvPr id="1048710" name="文本框"/>
          <p:cNvSpPr>
            <a:spLocks noGrp="1"/>
          </p:cNvSpPr>
          <p:nvPr>
            <p:ph type="sldNum" idx="7"/>
          </p:nvPr>
        </p:nvSpPr>
        <p:spPr>
          <a:xfrm rot="0">
            <a:off x="0" y="0"/>
            <a:ext cx="0" cy="0"/>
          </a:xfrm>
          <a:prstGeom prst="rect"/>
          <a:noFill/>
          <a:ln w="12700" cap="flat" cmpd="sng">
            <a:noFill/>
            <a:prstDash val="solid"/>
            <a:miter/>
          </a:ln>
        </p:spPr>
        <p:txBody>
          <a:bodyPr anchor="t" anchorCtr="0" bIns="0" lIns="0" rIns="0" tIns="0" vert="horz" wrap="square">
            <a:prstTxWarp prst="textNoShape"/>
          </a:bodyPr>
          <a:p>
            <a:pPr algn="r"/>
            <a:fld id="{CAD2D6BD-DE1B-4B5F-8B41-2702339687B9}" type="slidenum">
              <a:rPr altLang="zh-CN" baseline="0" b="0" cap="none" sz="1400" i="0" kern="0" lang="en-US" spc="0" strike="noStrike" u="none">
                <a:solidFill>
                  <a:srgbClr val="898989"/>
                </a:solidFill>
                <a:latin typeface="Arial" pitchFamily="0" charset="0"/>
                <a:ea typeface="Arial" pitchFamily="0" charset="0"/>
                <a:cs typeface="Arial" pitchFamily="0" charset="0"/>
                <a:sym typeface="Arial" pitchFamily="0" charset="0"/>
              </a:rPr>
              <a:t>&lt;#&gt;</a:t>
            </a:fld>
            <a:endParaRPr altLang="en-US" lang="zh-CN">
              <a:solidFill>
                <a:srgbClr val="898989"/>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7" name=""/>
        <p:cNvGrpSpPr/>
        <p:nvPr/>
      </p:nvGrpSpPr>
      <p:grpSpPr>
        <a:xfrm>
          <a:off x="0" y="0"/>
          <a:ext cx="0" cy="0"/>
          <a:chOff x="0" y="0"/>
          <a:chExt cx="0" cy="0"/>
        </a:xfrm>
      </p:grpSpPr>
      <p:sp>
        <p:nvSpPr>
          <p:cNvPr id="1048727" name="文本框"/>
          <p:cNvSpPr>
            <a:spLocks noGrp="1"/>
          </p:cNvSpPr>
          <p:nvPr>
            <p:ph type="title"/>
          </p:nvPr>
        </p:nvSpPr>
        <p:spPr/>
        <p:txBody>
          <a:bodyPr/>
          <a:p>
            <a:r>
              <a:rPr altLang="en-US" lang="zh-CN" smtClean="0"/>
              <a:t>单击此处编辑母版标题样式</a:t>
            </a:r>
            <a:endParaRPr altLang="en-US" lang="zh-CN"/>
          </a:p>
        </p:txBody>
      </p:sp>
      <p:sp>
        <p:nvSpPr>
          <p:cNvPr id="104872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4" name=""/>
        <p:cNvGrpSpPr/>
        <p:nvPr/>
      </p:nvGrpSpPr>
      <p:grpSpPr>
        <a:xfrm>
          <a:off x="0" y="0"/>
          <a:ext cx="0" cy="0"/>
          <a:chOff x="0" y="0"/>
          <a:chExt cx="0" cy="0"/>
        </a:xfrm>
      </p:grpSpPr>
      <p:sp>
        <p:nvSpPr>
          <p:cNvPr id="104872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2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9" name=""/>
        <p:cNvGrpSpPr/>
        <p:nvPr/>
      </p:nvGrpSpPr>
      <p:grpSpPr>
        <a:xfrm>
          <a:off x="0" y="0"/>
          <a:ext cx="0" cy="0"/>
          <a:chOff x="0" y="0"/>
          <a:chExt cx="0" cy="0"/>
        </a:xfrm>
      </p:grpSpPr>
      <p:sp>
        <p:nvSpPr>
          <p:cNvPr id="1048731" name="文本框"/>
          <p:cNvSpPr>
            <a:spLocks noGrp="1"/>
          </p:cNvSpPr>
          <p:nvPr>
            <p:ph type="title"/>
          </p:nvPr>
        </p:nvSpPr>
        <p:spPr/>
        <p:txBody>
          <a:bodyPr/>
          <a:p>
            <a:r>
              <a:rPr altLang="en-US" lang="zh-CN" smtClean="0"/>
              <a:t>单击此处编辑母版标题样式</a:t>
            </a:r>
            <a:endParaRPr altLang="en-US" lang="zh-CN"/>
          </a:p>
        </p:txBody>
      </p:sp>
      <p:sp>
        <p:nvSpPr>
          <p:cNvPr id="1048732"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3"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5" name=""/>
        <p:cNvGrpSpPr/>
        <p:nvPr/>
      </p:nvGrpSpPr>
      <p:grpSpPr>
        <a:xfrm>
          <a:off x="0" y="0"/>
          <a:ext cx="0" cy="0"/>
          <a:chOff x="0" y="0"/>
          <a:chExt cx="0" cy="0"/>
        </a:xfrm>
      </p:grpSpPr>
      <p:sp>
        <p:nvSpPr>
          <p:cNvPr id="1048722" name="文本框"/>
          <p:cNvSpPr>
            <a:spLocks noGrp="1"/>
          </p:cNvSpPr>
          <p:nvPr>
            <p:ph type="title"/>
          </p:nvPr>
        </p:nvSpPr>
        <p:spPr/>
        <p:txBody>
          <a:bodyPr/>
          <a:p>
            <a:r>
              <a:rPr altLang="en-US" lang="zh-CN" smtClean="0"/>
              <a:t>单击此处编辑母版标题样式</a:t>
            </a:r>
            <a:endParaRPr altLang="en-US" lang="zh-CN"/>
          </a:p>
        </p:txBody>
      </p:sp>
      <p:sp>
        <p:nvSpPr>
          <p:cNvPr id="104872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2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2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1" name=""/>
        <p:cNvGrpSpPr/>
        <p:nvPr/>
      </p:nvGrpSpPr>
      <p:grpSpPr>
        <a:xfrm>
          <a:off x="0" y="0"/>
          <a:ext cx="0" cy="0"/>
          <a:chOff x="0" y="0"/>
          <a:chExt cx="0" cy="0"/>
        </a:xfrm>
      </p:grpSpPr>
      <p:sp>
        <p:nvSpPr>
          <p:cNvPr id="1048714" name="文本框"/>
          <p:cNvSpPr>
            <a:spLocks noGrp="1"/>
          </p:cNvSpPr>
          <p:nvPr>
            <p:ph type="title"/>
          </p:nvPr>
        </p:nvSpPr>
        <p:spPr/>
        <p:txBody>
          <a:bodyPr/>
          <a:p>
            <a:r>
              <a:rPr altLang="en-US" lang="zh-CN" smtClean="0"/>
              <a:t>单击此处编辑母版标题样式</a:t>
            </a:r>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6"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0" name=""/>
        <p:cNvGrpSpPr/>
        <p:nvPr/>
      </p:nvGrpSpPr>
      <p:grpSpPr>
        <a:xfrm>
          <a:off x="0" y="0"/>
          <a:ext cx="0" cy="0"/>
          <a:chOff x="0" y="0"/>
          <a:chExt cx="0" cy="0"/>
        </a:xfrm>
      </p:grpSpPr>
      <p:sp>
        <p:nvSpPr>
          <p:cNvPr id="1048734"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3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3" name=""/>
        <p:cNvGrpSpPr/>
        <p:nvPr/>
      </p:nvGrpSpPr>
      <p:grpSpPr>
        <a:xfrm>
          <a:off x="0" y="0"/>
          <a:ext cx="0" cy="0"/>
          <a:chOff x="0" y="0"/>
          <a:chExt cx="0" cy="0"/>
        </a:xfrm>
      </p:grpSpPr>
      <p:sp>
        <p:nvSpPr>
          <p:cNvPr id="1048717"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18"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19"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2" name=""/>
        <p:cNvGrpSpPr/>
        <p:nvPr/>
      </p:nvGrpSpPr>
      <p:grpSpPr>
        <a:xfrm>
          <a:off x="0" y="0"/>
          <a:ext cx="0" cy="0"/>
          <a:chOff x="0" y="0"/>
          <a:chExt cx="0" cy="0"/>
        </a:xfrm>
      </p:grpSpPr>
      <p:sp>
        <p:nvSpPr>
          <p:cNvPr id="1048576" name="矩形"/>
          <p:cNvSpPr/>
          <p:nvPr/>
        </p:nvSpPr>
        <p:spPr>
          <a:xfrm rot="0">
            <a:off x="7283428" y="62784"/>
            <a:ext cx="1109471" cy="584656"/>
          </a:xfrm>
          <a:prstGeom prst="rect"/>
          <a:solidFill>
            <a:schemeClr val="bg1"/>
          </a:solidFill>
          <a:ln w="25400" cap="flat" cmpd="sng">
            <a:noFill/>
            <a:prstDash val="solid"/>
            <a:round/>
          </a:ln>
        </p:spPr>
      </p:sp>
      <p:pic>
        <p:nvPicPr>
          <p:cNvPr id="2097152" name="图片" descr="A close up of a sign  Description automatically generated"/>
          <p:cNvPicPr>
            <a:picLocks/>
          </p:cNvPicPr>
          <p:nvPr/>
        </p:nvPicPr>
        <p:blipFill>
          <a:blip xmlns:r="http://schemas.openxmlformats.org/officeDocument/2006/relationships" r:embed="rId17" cstate="print"/>
          <a:stretch>
            <a:fillRect/>
          </a:stretch>
        </p:blipFill>
        <p:spPr>
          <a:xfrm rot="0">
            <a:off x="7799750" y="88917"/>
            <a:ext cx="1233873" cy="412476"/>
          </a:xfrm>
          <a:prstGeom prst="rect"/>
          <a:noFill/>
          <a:ln w="12700" cap="flat" cmpd="sng">
            <a:noFill/>
            <a:prstDash val="solid"/>
            <a:round/>
          </a:ln>
        </p:spPr>
      </p:pic>
      <p:sp>
        <p:nvSpPr>
          <p:cNvPr id="1048577" name="矩形"/>
          <p:cNvSpPr/>
          <p:nvPr/>
        </p:nvSpPr>
        <p:spPr>
          <a:xfrm rot="0">
            <a:off x="7594600" y="82566"/>
            <a:ext cx="165100" cy="412476"/>
          </a:xfrm>
          <a:prstGeom prst="rect"/>
          <a:solidFill>
            <a:srgbClr val="841910"/>
          </a:solidFill>
          <a:ln w="25400" cap="flat" cmpd="sng">
            <a:noFill/>
            <a:prstDash val="solid"/>
            <a:round/>
          </a:ln>
        </p:spPr>
      </p:sp>
      <p:sp>
        <p:nvSpPr>
          <p:cNvPr id="1048578" name="矩形"/>
          <p:cNvSpPr/>
          <p:nvPr/>
        </p:nvSpPr>
        <p:spPr>
          <a:xfrm rot="0">
            <a:off x="7440249" y="82566"/>
            <a:ext cx="103550" cy="412476"/>
          </a:xfrm>
          <a:prstGeom prst="rect"/>
          <a:solidFill>
            <a:srgbClr val="213264"/>
          </a:solidFill>
          <a:ln w="25400" cap="flat" cmpd="sng">
            <a:noFill/>
            <a:prstDash val="solid"/>
            <a:round/>
          </a:ln>
        </p:spPr>
      </p:sp>
      <p:sp>
        <p:nvSpPr>
          <p:cNvPr id="1048579" name="矩形"/>
          <p:cNvSpPr/>
          <p:nvPr/>
        </p:nvSpPr>
        <p:spPr>
          <a:xfrm rot="0">
            <a:off x="0" y="5086350"/>
            <a:ext cx="9144000" cy="69849"/>
          </a:xfrm>
          <a:prstGeom prst="rect"/>
          <a:solidFill>
            <a:srgbClr val="213264"/>
          </a:solidFill>
          <a:ln w="25400" cap="flat" cmpd="sng">
            <a:noFill/>
            <a:prstDash val="solid"/>
            <a:round/>
          </a:ln>
        </p:spPr>
      </p:sp>
      <p:sp>
        <p:nvSpPr>
          <p:cNvPr id="1048580"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581" name="矩形"/>
          <p:cNvSpPr/>
          <p:nvPr/>
        </p:nvSpPr>
        <p:spPr>
          <a:xfrm rot="0">
            <a:off x="92480" y="105826"/>
            <a:ext cx="3953740" cy="36933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dt="0" ftr="0" hdr="0" sldNum="0"/>
  <p:txStyles>
    <p:title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30" name=""/>
        <p:cNvGrpSpPr/>
        <p:nvPr/>
      </p:nvGrpSpPr>
      <p:grpSpPr>
        <a:xfrm>
          <a:off x="0" y="0"/>
          <a:ext cx="0" cy="0"/>
          <a:chOff x="0" y="0"/>
          <a:chExt cx="0" cy="0"/>
        </a:xfrm>
      </p:grpSpPr>
      <p:sp>
        <p:nvSpPr>
          <p:cNvPr id="1048593" name="矩形"/>
          <p:cNvSpPr/>
          <p:nvPr/>
        </p:nvSpPr>
        <p:spPr>
          <a:xfrm rot="0">
            <a:off x="0" y="0"/>
            <a:ext cx="9144000" cy="5143500"/>
          </a:xfrm>
          <a:prstGeom prst="rect"/>
          <a:solidFill>
            <a:srgbClr val="DFDDFB"/>
          </a:solidFill>
          <a:ln w="25400" cap="flat" cmpd="sng">
            <a:noFill/>
            <a:prstDash val="solid"/>
            <a:round/>
          </a:ln>
        </p:spPr>
      </p:sp>
      <p:pic>
        <p:nvPicPr>
          <p:cNvPr id="2097154" name="图片" descr="A white circle in the sky  Description automatically generated"/>
          <p:cNvPicPr>
            <a:picLocks noChangeAspect="1"/>
          </p:cNvPicPr>
          <p:nvPr/>
        </p:nvPicPr>
        <p:blipFill>
          <a:blip xmlns:r="http://schemas.openxmlformats.org/officeDocument/2006/relationships" r:embed="rId1" cstate="print"/>
          <a:srcRect t="5928" r="746" b="10206"/>
          <a:stretch>
            <a:fillRect/>
          </a:stretch>
        </p:blipFill>
        <p:spPr>
          <a:xfrm rot="0">
            <a:off x="13062" y="-1"/>
            <a:ext cx="9130937" cy="5143501"/>
          </a:xfrm>
          <a:prstGeom prst="rect"/>
          <a:noFill/>
          <a:ln w="12700" cap="flat" cmpd="sng">
            <a:noFill/>
            <a:prstDash val="solid"/>
            <a:miter/>
          </a:ln>
        </p:spPr>
      </p:pic>
      <p:sp>
        <p:nvSpPr>
          <p:cNvPr id="1048594" name="矩形"/>
          <p:cNvSpPr/>
          <p:nvPr/>
        </p:nvSpPr>
        <p:spPr>
          <a:xfrm rot="0">
            <a:off x="1865074" y="730897"/>
            <a:ext cx="6301139" cy="3966471"/>
          </a:xfrm>
          <a:prstGeom prst="rect"/>
          <a:solidFill>
            <a:srgbClr val="213163"/>
          </a:solidFill>
          <a:ln w="25400" cap="flat" cmpd="sng">
            <a:solidFill>
              <a:srgbClr val="213163"/>
            </a:solidFill>
            <a:prstDash val="solid"/>
            <a:round/>
          </a:ln>
        </p:spPr>
      </p:sp>
      <p:sp>
        <p:nvSpPr>
          <p:cNvPr id="1048595" name="矩形"/>
          <p:cNvSpPr/>
          <p:nvPr/>
        </p:nvSpPr>
        <p:spPr>
          <a:xfrm rot="0">
            <a:off x="988684" y="1023080"/>
            <a:ext cx="6985193" cy="3451405"/>
          </a:xfrm>
          <a:prstGeom prst="rect"/>
          <a:solidFill>
            <a:schemeClr val="bg1"/>
          </a:solidFill>
          <a:ln w="25400" cap="flat" cmpd="sng">
            <a:solidFill>
              <a:srgbClr val="FFFFFF"/>
            </a:solidFill>
            <a:prstDash val="solid"/>
            <a:round/>
          </a:ln>
          <a:effectLst>
            <a:outerShdw algn="ctr" blurRad="508000" dir="0" dist="0" rotWithShape="0" sx="104999" sy="104999">
              <a:srgbClr val="000000">
                <a:alpha val="39607"/>
              </a:srgbClr>
            </a:outerShdw>
          </a:effectLst>
        </p:spPr>
      </p:sp>
      <p:sp>
        <p:nvSpPr>
          <p:cNvPr id="1048596" name="矩形"/>
          <p:cNvSpPr/>
          <p:nvPr/>
        </p:nvSpPr>
        <p:spPr>
          <a:xfrm rot="0">
            <a:off x="2490558" y="2787442"/>
            <a:ext cx="50563" cy="446915"/>
          </a:xfrm>
          <a:prstGeom prst="rect"/>
          <a:solidFill>
            <a:srgbClr val="FFE600"/>
          </a:solidFill>
          <a:ln w="25400" cap="flat" cmpd="sng">
            <a:solidFill>
              <a:srgbClr val="FFE600"/>
            </a:solidFill>
            <a:prstDash val="solid"/>
            <a:round/>
          </a:ln>
        </p:spPr>
      </p:sp>
      <p:sp>
        <p:nvSpPr>
          <p:cNvPr id="1048597" name="矩形"/>
          <p:cNvSpPr/>
          <p:nvPr/>
        </p:nvSpPr>
        <p:spPr>
          <a:xfrm rot="0">
            <a:off x="2029564" y="2248174"/>
            <a:ext cx="5025352" cy="3867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0" lang="en-US" spc="0" strike="noStrike" u="none">
                <a:solidFill>
                  <a:srgbClr val="161D23"/>
                </a:solidFill>
                <a:latin typeface="Arial" pitchFamily="0" charset="0"/>
                <a:ea typeface="Arial" pitchFamily="0" charset="0"/>
                <a:cs typeface="Arial" pitchFamily="0" charset="0"/>
                <a:sym typeface="Arial" pitchFamily="0" charset="0"/>
              </a:rPr>
              <a:t>NEXT GEN EMPLOYABILITY PROGRAM</a:t>
            </a:r>
            <a:endParaRPr altLang="en-US" baseline="0" b="1" cap="none" sz="2000" i="0" kern="0" lang="zh-CN" spc="0" strike="noStrike" u="none">
              <a:solidFill>
                <a:srgbClr val="161D23"/>
              </a:solidFill>
              <a:latin typeface="Arial" pitchFamily="0" charset="0"/>
              <a:ea typeface="Arial" pitchFamily="0" charset="0"/>
              <a:cs typeface="Arial" pitchFamily="0" charset="0"/>
              <a:sym typeface="Arial" pitchFamily="0" charset="0"/>
            </a:endParaRPr>
          </a:p>
        </p:txBody>
      </p:sp>
      <p:sp>
        <p:nvSpPr>
          <p:cNvPr id="1048598" name="矩形"/>
          <p:cNvSpPr/>
          <p:nvPr/>
        </p:nvSpPr>
        <p:spPr>
          <a:xfrm rot="0">
            <a:off x="2541121" y="2795733"/>
            <a:ext cx="4019698" cy="3867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0" lang="en-US" spc="0" strike="noStrike" u="none">
                <a:solidFill>
                  <a:srgbClr val="161D23"/>
                </a:solidFill>
                <a:latin typeface="Arial" pitchFamily="0" charset="0"/>
                <a:ea typeface="Arial" pitchFamily="0" charset="0"/>
                <a:cs typeface="Arial" pitchFamily="0" charset="0"/>
                <a:sym typeface="Arial" pitchFamily="0" charset="0"/>
              </a:rPr>
              <a:t>Creating a future-ready workforce</a:t>
            </a:r>
            <a:endParaRPr altLang="en-US" baseline="0" b="0" cap="none" sz="2000" i="0" kern="0" lang="zh-CN" spc="0" strike="noStrike" u="none">
              <a:solidFill>
                <a:srgbClr val="161D23"/>
              </a:solidFill>
              <a:latin typeface="Arial" pitchFamily="0" charset="0"/>
              <a:ea typeface="Arial" pitchFamily="0" charset="0"/>
              <a:cs typeface="Arial" pitchFamily="0" charset="0"/>
              <a:sym typeface="Arial" pitchFamily="0" charset="0"/>
            </a:endParaRPr>
          </a:p>
        </p:txBody>
      </p:sp>
      <p:sp>
        <p:nvSpPr>
          <p:cNvPr id="1048599" name="矩形"/>
          <p:cNvSpPr/>
          <p:nvPr/>
        </p:nvSpPr>
        <p:spPr>
          <a:xfrm rot="0">
            <a:off x="1003624" y="3642533"/>
            <a:ext cx="1456920" cy="272374"/>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1200" i="0" kern="0" lang="en-US" spc="0" strike="noStrike" u="none">
                <a:solidFill>
                  <a:schemeClr val="tx1"/>
                </a:solidFill>
                <a:latin typeface="Arial" pitchFamily="0" charset="0"/>
                <a:ea typeface="Arial" pitchFamily="0" charset="0"/>
                <a:cs typeface="Arial" pitchFamily="0" charset="0"/>
                <a:sym typeface="Arial" pitchFamily="0" charset="0"/>
              </a:rPr>
              <a:t>Team Members</a:t>
            </a:r>
            <a:endParaRPr altLang="en-US" baseline="0" b="0" cap="none" sz="12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00" name="矩形"/>
          <p:cNvSpPr/>
          <p:nvPr/>
        </p:nvSpPr>
        <p:spPr>
          <a:xfrm rot="0">
            <a:off x="1095095" y="3956068"/>
            <a:ext cx="2095554" cy="447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200"/>
              </a:spcAft>
              <a:buNone/>
            </a:pP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Student Name </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 </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G</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 </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L</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a</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v</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a</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n</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y</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a</a:t>
            </a:r>
            <a:endParaRPr altLang="zh-CN" baseline="0" b="0" cap="none" sz="1100" i="0" kern="0" lang="en-US" spc="0" strike="noStrike" u="none">
              <a:solidFill>
                <a:schemeClr val="tx1"/>
              </a:solidFill>
              <a:latin typeface="Arial" pitchFamily="0" charset="0"/>
              <a:ea typeface="Arial" pitchFamily="0" charset="0"/>
              <a:cs typeface="Arial" pitchFamily="0" charset="0"/>
            </a:endParaRPr>
          </a:p>
          <a:p>
            <a:pPr algn="l" indent="0" marL="0">
              <a:lnSpc>
                <a:spcPct val="100000"/>
              </a:lnSpc>
              <a:spcBef>
                <a:spcPts val="0"/>
              </a:spcBef>
              <a:spcAft>
                <a:spcPts val="200"/>
              </a:spcAft>
              <a:buNone/>
            </a:pPr>
            <a:r>
              <a:rPr altLang="zh-CN" baseline="0" b="0" cap="none" sz="1100" i="0" kern="0" lang="en-US" spc="0" strike="noStrike" u="none">
                <a:solidFill>
                  <a:schemeClr val="tx1"/>
                </a:solidFill>
                <a:latin typeface="Arial" pitchFamily="0" charset="0"/>
                <a:ea typeface="Arial" pitchFamily="0" charset="0"/>
                <a:cs typeface="Arial" pitchFamily="0" charset="0"/>
              </a:rPr>
              <a:t>Student ID : au8131211040</a:t>
            </a:r>
            <a:r>
              <a:rPr altLang="zh-CN" baseline="0" b="0" cap="none" sz="1100" i="0" kern="0" lang="en-US" spc="0" strike="noStrike" u="none">
                <a:solidFill>
                  <a:schemeClr val="tx1"/>
                </a:solidFill>
                <a:latin typeface="Arial" pitchFamily="0" charset="0"/>
                <a:ea typeface="Arial" pitchFamily="0" charset="0"/>
                <a:cs typeface="Arial" pitchFamily="0" charset="0"/>
              </a:rPr>
              <a:t>2</a:t>
            </a:r>
            <a:r>
              <a:rPr altLang="zh-CN" baseline="0" b="0" cap="none" sz="1100" i="0" kern="0" lang="en-US" spc="0" strike="noStrike" u="none">
                <a:solidFill>
                  <a:schemeClr val="tx1"/>
                </a:solidFill>
                <a:latin typeface="Arial" pitchFamily="0" charset="0"/>
                <a:ea typeface="Arial" pitchFamily="0" charset="0"/>
                <a:cs typeface="Arial" pitchFamily="0" charset="0"/>
              </a:rPr>
              <a:t>8</a:t>
            </a:r>
            <a:endParaRPr altLang="en-US" baseline="0" b="0" cap="none" sz="11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01" name="直线"/>
          <p:cNvSpPr/>
          <p:nvPr/>
        </p:nvSpPr>
        <p:spPr>
          <a:xfrm rot="0" flipV="1">
            <a:off x="-2146383435" y="3919492"/>
            <a:ext cx="-1100235" cy="934494"/>
          </a:xfrm>
          <a:prstGeom prst="line"/>
          <a:noFill/>
          <a:ln w="3175" cap="flat" cmpd="sng">
            <a:solidFill>
              <a:srgbClr val="000000"/>
            </a:solidFill>
            <a:prstDash val="lgDashDotDot"/>
            <a:round/>
          </a:ln>
        </p:spPr>
      </p:sp>
      <p:sp>
        <p:nvSpPr>
          <p:cNvPr id="1048602" name="矩形"/>
          <p:cNvSpPr/>
          <p:nvPr/>
        </p:nvSpPr>
        <p:spPr>
          <a:xfrm rot="0">
            <a:off x="5596477" y="3627293"/>
            <a:ext cx="1456919" cy="27237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1200" i="0" kern="0" lang="en-US" spc="0" strike="noStrike" u="none">
                <a:solidFill>
                  <a:schemeClr val="tx1"/>
                </a:solidFill>
                <a:latin typeface="Arial" pitchFamily="0" charset="0"/>
                <a:ea typeface="Arial" pitchFamily="0" charset="0"/>
                <a:cs typeface="Arial" pitchFamily="0" charset="0"/>
                <a:sym typeface="Arial" pitchFamily="0" charset="0"/>
              </a:rPr>
              <a:t>College Name</a:t>
            </a:r>
            <a:endParaRPr altLang="en-US" baseline="0" b="0" cap="none" sz="12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03" name="直线"/>
          <p:cNvSpPr/>
          <p:nvPr/>
        </p:nvSpPr>
        <p:spPr>
          <a:xfrm rot="0">
            <a:off x="5693065" y="3919492"/>
            <a:ext cx="1360331" cy="0"/>
          </a:xfrm>
          <a:prstGeom prst="line"/>
          <a:noFill/>
          <a:ln w="3175" cap="flat" cmpd="sng">
            <a:solidFill>
              <a:srgbClr val="000000"/>
            </a:solidFill>
            <a:prstDash val="lgDashDotDot"/>
            <a:round/>
          </a:ln>
        </p:spPr>
      </p:sp>
      <p:sp>
        <p:nvSpPr>
          <p:cNvPr id="1048604" name="矩形"/>
          <p:cNvSpPr/>
          <p:nvPr/>
        </p:nvSpPr>
        <p:spPr>
          <a:xfrm rot="0">
            <a:off x="5693356" y="3956068"/>
            <a:ext cx="2095554"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200"/>
              </a:spcAft>
              <a:buNone/>
            </a:pP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Pavendar</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 </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Bharathidasan</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 College of Engineering and Technology</a:t>
            </a:r>
            <a:endParaRPr altLang="en-US" baseline="0" b="0" cap="none" sz="1100" i="0" kern="0" lang="zh-CN" spc="0" strike="noStrike" u="none">
              <a:solidFill>
                <a:schemeClr val="tx1"/>
              </a:solidFill>
              <a:latin typeface="Arial" pitchFamily="0" charset="0"/>
              <a:ea typeface="Arial" pitchFamily="0" charset="0"/>
              <a:cs typeface="Arial" pitchFamily="0" charset="0"/>
              <a:sym typeface="Arial" pitchFamily="0" charset="0"/>
            </a:endParaRPr>
          </a:p>
        </p:txBody>
      </p:sp>
      <p:pic>
        <p:nvPicPr>
          <p:cNvPr id="2097155" name="图片"/>
          <p:cNvPicPr>
            <a:picLocks noChangeAspect="1"/>
          </p:cNvPicPr>
          <p:nvPr/>
        </p:nvPicPr>
        <p:blipFill>
          <a:blip xmlns:r="http://schemas.openxmlformats.org/officeDocument/2006/relationships" r:embed="rId2" cstate="print"/>
          <a:stretch>
            <a:fillRect/>
          </a:stretch>
        </p:blipFill>
        <p:spPr>
          <a:xfrm rot="0">
            <a:off x="1834749" y="1249149"/>
            <a:ext cx="1146741" cy="666201"/>
          </a:xfrm>
          <a:prstGeom prst="rect"/>
          <a:noFill/>
          <a:ln w="12700" cap="flat" cmpd="sng">
            <a:noFill/>
            <a:prstDash val="solid"/>
            <a:miter/>
          </a:ln>
        </p:spPr>
      </p:pic>
      <p:pic>
        <p:nvPicPr>
          <p:cNvPr id="2097156" name="图片" descr="A logo with people and map  Description automatically generated"/>
          <p:cNvPicPr>
            <a:picLocks noChangeAspect="1"/>
          </p:cNvPicPr>
          <p:nvPr/>
        </p:nvPicPr>
        <p:blipFill>
          <a:blip xmlns:r="http://schemas.openxmlformats.org/officeDocument/2006/relationships" r:embed="rId3" cstate="print"/>
          <a:stretch>
            <a:fillRect/>
          </a:stretch>
        </p:blipFill>
        <p:spPr>
          <a:xfrm rot="0">
            <a:off x="6461189" y="1211666"/>
            <a:ext cx="668564" cy="666202"/>
          </a:xfrm>
          <a:prstGeom prst="rect"/>
          <a:noFill/>
          <a:ln w="12700" cap="flat" cmpd="sng">
            <a:noFill/>
            <a:prstDash val="solid"/>
            <a:miter/>
          </a:ln>
        </p:spPr>
      </p:pic>
      <p:pic>
        <p:nvPicPr>
          <p:cNvPr id="2097157" name="图片" descr="A close up of a logo  Description automatically generated"/>
          <p:cNvPicPr>
            <a:picLocks noChangeAspect="1"/>
          </p:cNvPicPr>
          <p:nvPr/>
        </p:nvPicPr>
        <p:blipFill>
          <a:blip xmlns:r="http://schemas.openxmlformats.org/officeDocument/2006/relationships" r:embed="rId4" cstate="print"/>
          <a:stretch>
            <a:fillRect/>
          </a:stretch>
        </p:blipFill>
        <p:spPr>
          <a:xfrm rot="0">
            <a:off x="3927667" y="1286630"/>
            <a:ext cx="1587347" cy="516272"/>
          </a:xfrm>
          <a:prstGeom prst="rect"/>
          <a:noFill/>
          <a:ln w="12700" cap="flat" cmpd="sng">
            <a:noFill/>
            <a:prstDash val="solid"/>
            <a:miter/>
          </a:ln>
        </p:spPr>
      </p:pic>
    </p:spTree>
  </p:cSld>
  <p:clrMapOvr>
    <a:masterClrMapping/>
  </p:clrMapOvr>
  <p:transition spd="slow" advTm="3590"/>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3" name=""/>
        <p:cNvGrpSpPr/>
        <p:nvPr/>
      </p:nvGrpSpPr>
      <p:grpSpPr>
        <a:xfrm>
          <a:off x="0" y="0"/>
          <a:ext cx="0" cy="0"/>
          <a:chOff x="0" y="0"/>
          <a:chExt cx="0" cy="0"/>
        </a:xfrm>
      </p:grpSpPr>
      <p:sp>
        <p:nvSpPr>
          <p:cNvPr id="1048667" name="文本框"/>
          <p:cNvSpPr>
            <a:spLocks noGrp="1"/>
          </p:cNvSpPr>
          <p:nvPr>
            <p:ph type="title"/>
          </p:nvPr>
        </p:nvSpPr>
        <p:spPr>
          <a:xfrm rot="0">
            <a:off x="490249" y="650240"/>
            <a:ext cx="8118658" cy="3890709"/>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1" cap="none" sz="1600" i="0" kern="0" lang="en-US" spc="0" strike="noStrike" u="none">
                <a:solidFill>
                  <a:srgbClr val="213163"/>
                </a:solidFill>
                <a:latin typeface="Arial" pitchFamily="0" charset="0"/>
                <a:ea typeface="Arial" pitchFamily="0" charset="0"/>
                <a:cs typeface="Lucida Sans"/>
              </a:rPr>
              <a:t>Modelling &amp; </a:t>
            </a:r>
            <a:r>
              <a:rPr altLang="zh-CN" baseline="0" b="1" cap="none" sz="1600" i="0" kern="0" lang="en-US" spc="0" strike="noStrike" u="none">
                <a:solidFill>
                  <a:srgbClr val="213163"/>
                </a:solidFill>
                <a:latin typeface="Arial" pitchFamily="0" charset="0"/>
                <a:ea typeface="Arial" pitchFamily="0" charset="0"/>
                <a:cs typeface="Lucida Sans"/>
              </a:rPr>
              <a:t>Results</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600" i="0" kern="0" lang="zh-CN" spc="0" strike="noStrike" u="none">
                <a:solidFill>
                  <a:srgbClr val="213163"/>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This </a:t>
            </a:r>
            <a:r>
              <a:rPr altLang="zh-CN" baseline="0" b="0" cap="none" sz="1600" i="0" kern="0" lang="en-US" spc="0" strike="noStrike" u="none">
                <a:solidFill>
                  <a:srgbClr val="000000"/>
                </a:solidFill>
                <a:latin typeface="Arial" pitchFamily="0" charset="0"/>
                <a:ea typeface="Arial" pitchFamily="0" charset="0"/>
                <a:cs typeface="Lucida Sans"/>
              </a:rPr>
              <a:t>project traverses a lot of areas ranging from business concept to computing field,</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and required to perform several researches to be able to achieve the project objectives.</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The area covers include:</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Car </a:t>
            </a:r>
            <a:r>
              <a:rPr altLang="zh-CN" baseline="0" b="0" cap="none" sz="1600" i="0" kern="0" lang="en-US" spc="0" strike="noStrike" u="none">
                <a:solidFill>
                  <a:srgbClr val="000000"/>
                </a:solidFill>
                <a:latin typeface="Arial" pitchFamily="0" charset="0"/>
                <a:ea typeface="Arial" pitchFamily="0" charset="0"/>
                <a:cs typeface="Lucida Sans"/>
              </a:rPr>
              <a:t>rental industry: This includes study on how the car rental business is being done,</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process involved and opportunity that exist for improvement.</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General </a:t>
            </a:r>
            <a:r>
              <a:rPr altLang="zh-CN" baseline="0" b="0" cap="none" sz="1600" i="0" kern="0" lang="en-US" spc="0" strike="noStrike" u="none">
                <a:solidFill>
                  <a:srgbClr val="000000"/>
                </a:solidFill>
                <a:latin typeface="Arial" pitchFamily="0" charset="0"/>
                <a:ea typeface="Arial" pitchFamily="0" charset="0"/>
                <a:cs typeface="Lucida Sans"/>
              </a:rPr>
              <a:t>customers as well as the company’s staff will be able to use the system</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effectively. Web-platform </a:t>
            </a:r>
            <a:r>
              <a:rPr altLang="zh-CN" baseline="0" b="0" cap="none" sz="1600" i="0" kern="0" lang="en-US" spc="0" strike="noStrike" u="none">
                <a:solidFill>
                  <a:srgbClr val="000000"/>
                </a:solidFill>
                <a:latin typeface="Arial" pitchFamily="0" charset="0"/>
                <a:ea typeface="Arial" pitchFamily="0" charset="0"/>
                <a:cs typeface="Lucida Sans"/>
              </a:rPr>
              <a:t>means that the system will be available for access 24/7 except </a:t>
            </a:r>
            <a:r>
              <a:rPr altLang="zh-CN" baseline="0" b="0" cap="none" sz="1600" i="0" kern="0" lang="en-US" spc="0" strike="noStrike" u="none">
                <a:solidFill>
                  <a:srgbClr val="000000"/>
                </a:solidFill>
                <a:latin typeface="Arial" pitchFamily="0" charset="0"/>
                <a:ea typeface="Arial" pitchFamily="0" charset="0"/>
                <a:cs typeface="Lucida Sans"/>
              </a:rPr>
              <a:t>when there </a:t>
            </a:r>
            <a:r>
              <a:rPr altLang="zh-CN" baseline="0" b="0" cap="none" sz="1600" i="0" kern="0" lang="en-US" spc="0" strike="noStrike" u="none">
                <a:solidFill>
                  <a:srgbClr val="000000"/>
                </a:solidFill>
                <a:latin typeface="Arial" pitchFamily="0" charset="0"/>
                <a:ea typeface="Arial" pitchFamily="0" charset="0"/>
                <a:cs typeface="Lucida Sans"/>
              </a:rPr>
              <a:t>is a temporary server issue which is expected to be </a:t>
            </a:r>
            <a:r>
              <a:rPr altLang="zh-CN" baseline="0" b="0" cap="none" sz="1600" i="0" kern="0" lang="en-US" spc="0" strike="noStrike" u="none">
                <a:solidFill>
                  <a:srgbClr val="000000"/>
                </a:solidFill>
                <a:latin typeface="Arial" pitchFamily="0" charset="0"/>
                <a:ea typeface="Arial" pitchFamily="0" charset="0"/>
                <a:cs typeface="Lucida Sans"/>
              </a:rPr>
              <a:t>minimal.</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The system </a:t>
            </a:r>
            <a:r>
              <a:rPr altLang="zh-CN" baseline="0" b="0" cap="none" sz="1600" i="0" kern="0" lang="en-US" spc="0" strike="noStrike" u="none">
                <a:solidFill>
                  <a:srgbClr val="000000"/>
                </a:solidFill>
                <a:latin typeface="Arial" pitchFamily="0" charset="0"/>
                <a:ea typeface="Arial" pitchFamily="0" charset="0"/>
                <a:cs typeface="Lucida Sans"/>
              </a:rPr>
              <a:t>hasre</a:t>
            </a: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acheda</a:t>
            </a: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steady state where all bugs have been eliminated. The system is operated at a high </a:t>
            </a:r>
            <a:r>
              <a:rPr altLang="zh-CN" baseline="0" b="0" cap="none" sz="1600" i="0" kern="0" lang="en-US" spc="0" strike="noStrike" u="none">
                <a:solidFill>
                  <a:srgbClr val="000000"/>
                </a:solidFill>
                <a:latin typeface="Arial" pitchFamily="0" charset="0"/>
                <a:ea typeface="Arial" pitchFamily="0" charset="0"/>
                <a:cs typeface="Lucida Sans"/>
              </a:rPr>
              <a:t>level of efficiency </a:t>
            </a:r>
            <a:r>
              <a:rPr altLang="zh-CN" baseline="0" b="0" cap="none" sz="1600" i="0" kern="0" lang="en-US" spc="0" strike="noStrike" u="none">
                <a:solidFill>
                  <a:srgbClr val="000000"/>
                </a:solidFill>
                <a:latin typeface="Arial" pitchFamily="0" charset="0"/>
                <a:ea typeface="Arial" pitchFamily="0" charset="0"/>
                <a:cs typeface="Lucida Sans"/>
              </a:rPr>
              <a:t>and all teachers and users associated with the system understand its advantage. The </a:t>
            </a:r>
            <a:r>
              <a:rPr altLang="zh-CN" baseline="0" b="0" cap="none" sz="1600" i="0" kern="0" lang="en-US" spc="0" strike="noStrike" u="none">
                <a:solidFill>
                  <a:srgbClr val="000000"/>
                </a:solidFill>
                <a:latin typeface="Arial" pitchFamily="0" charset="0"/>
                <a:ea typeface="Arial" pitchFamily="0" charset="0"/>
                <a:cs typeface="Lucida Sans"/>
              </a:rPr>
              <a:t>system solves </a:t>
            </a:r>
            <a:r>
              <a:rPr altLang="zh-CN" baseline="0" b="0" cap="none" sz="1600" i="0" kern="0" lang="en-US" spc="0" strike="noStrike" u="none">
                <a:solidFill>
                  <a:srgbClr val="000000"/>
                </a:solidFill>
                <a:latin typeface="Arial" pitchFamily="0" charset="0"/>
                <a:ea typeface="Arial" pitchFamily="0" charset="0"/>
                <a:cs typeface="Lucida Sans"/>
              </a:rPr>
              <a:t>the problem- it was intended to solve as requirement specification. The system is user friendly &amp; easy to maintain.</a:t>
            </a:r>
            <a:br>
              <a:rPr altLang="en-US" baseline="0" b="0" cap="none" sz="1600" i="0" kern="0" lang="zh-CN" spc="0" strike="noStrike" u="none">
                <a:solidFill>
                  <a:srgbClr val="000000"/>
                </a:solidFill>
                <a:latin typeface="Arial" pitchFamily="0" charset="0"/>
                <a:ea typeface="Arial" pitchFamily="0" charset="0"/>
                <a:cs typeface="Lucida Sans"/>
              </a:rPr>
            </a:br>
            <a:endParaRPr altLang="en-US" baseline="0" b="0" cap="none" sz="1600" i="0" kern="0" lang="zh-CN" spc="0" strike="noStrike" u="none">
              <a:solidFill>
                <a:srgbClr val="000000"/>
              </a:solidFill>
              <a:latin typeface="Arial" pitchFamily="0" charset="0"/>
              <a:ea typeface="Arial" pitchFamily="0" charset="0"/>
              <a:cs typeface="Lucida Sans"/>
            </a:endParaRPr>
          </a:p>
        </p:txBody>
      </p:sp>
      <p:sp>
        <p:nvSpPr>
          <p:cNvPr id="1048668" name="直线"/>
          <p:cNvSpPr/>
          <p:nvPr/>
        </p:nvSpPr>
        <p:spPr>
          <a:xfrm rot="0">
            <a:off x="0" y="4675910"/>
            <a:ext cx="9144000" cy="0"/>
          </a:xfrm>
          <a:prstGeom prst="line"/>
          <a:noFill/>
          <a:ln w="9525" cap="flat" cmpd="sng">
            <a:solidFill>
              <a:srgbClr val="BFBFBF"/>
            </a:solidFill>
            <a:prstDash val="solid"/>
            <a:round/>
          </a:ln>
        </p:spPr>
      </p:sp>
      <p:sp>
        <p:nvSpPr>
          <p:cNvPr id="1048669"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7" name=""/>
        <p:cNvGrpSpPr/>
        <p:nvPr/>
      </p:nvGrpSpPr>
      <p:grpSpPr>
        <a:xfrm>
          <a:off x="0" y="0"/>
          <a:ext cx="0" cy="0"/>
          <a:chOff x="0" y="0"/>
          <a:chExt cx="0" cy="0"/>
        </a:xfrm>
      </p:grpSpPr>
      <p:sp>
        <p:nvSpPr>
          <p:cNvPr id="1048681" name="文本框"/>
          <p:cNvSpPr>
            <a:spLocks noGrp="1"/>
          </p:cNvSpPr>
          <p:nvPr>
            <p:ph type="title"/>
          </p:nvPr>
        </p:nvSpPr>
        <p:spPr>
          <a:xfrm rot="0">
            <a:off x="155850" y="613141"/>
            <a:ext cx="8832300" cy="451933"/>
          </a:xfrm>
          <a:prstGeom prst="rect"/>
          <a:noFill/>
          <a:ln w="12700" cap="flat" cmpd="sng">
            <a:noFill/>
            <a:prstDash val="solid"/>
            <a:round/>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0" cap="none" sz="2400" i="0" kern="0" lang="en-US" spc="0" strike="noStrike" u="none">
                <a:solidFill>
                  <a:srgbClr val="000000"/>
                </a:solidFill>
                <a:latin typeface="Arial" pitchFamily="0" charset="0"/>
                <a:ea typeface="Arial" pitchFamily="0" charset="0"/>
                <a:cs typeface="Lucida Sans"/>
              </a:rPr>
              <a:t>Homepage</a:t>
            </a:r>
            <a:endParaRPr altLang="en-US" baseline="0" b="0" cap="none" sz="2400" i="0" kern="0" lang="zh-CN" spc="0" strike="noStrike" u="none">
              <a:solidFill>
                <a:srgbClr val="000000"/>
              </a:solidFill>
              <a:latin typeface="Arial" pitchFamily="0" charset="0"/>
              <a:ea typeface="Arial" pitchFamily="0" charset="0"/>
              <a:cs typeface="Lucida Sans"/>
            </a:endParaRPr>
          </a:p>
        </p:txBody>
      </p:sp>
      <p:pic>
        <p:nvPicPr>
          <p:cNvPr id="2097164" name="图片"/>
          <p:cNvPicPr>
            <a:picLocks noChangeAspect="1"/>
          </p:cNvPicPr>
          <p:nvPr/>
        </p:nvPicPr>
        <p:blipFill>
          <a:blip xmlns:r="http://schemas.openxmlformats.org/officeDocument/2006/relationships" r:embed="rId1" cstate="print"/>
          <a:stretch>
            <a:fillRect/>
          </a:stretch>
        </p:blipFill>
        <p:spPr>
          <a:xfrm rot="0">
            <a:off x="572067" y="1065075"/>
            <a:ext cx="7708318" cy="3652630"/>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9" name=""/>
        <p:cNvGrpSpPr/>
        <p:nvPr/>
      </p:nvGrpSpPr>
      <p:grpSpPr>
        <a:xfrm>
          <a:off x="0" y="0"/>
          <a:ext cx="0" cy="0"/>
          <a:chOff x="0" y="0"/>
          <a:chExt cx="0" cy="0"/>
        </a:xfrm>
      </p:grpSpPr>
      <p:sp>
        <p:nvSpPr>
          <p:cNvPr id="1048690" name="文本框"/>
          <p:cNvSpPr>
            <a:spLocks noGrp="1"/>
          </p:cNvSpPr>
          <p:nvPr>
            <p:ph type="title"/>
          </p:nvPr>
        </p:nvSpPr>
        <p:spPr>
          <a:xfrm rot="0">
            <a:off x="628560" y="601132"/>
            <a:ext cx="7886430" cy="666516"/>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1400" i="0" kern="0" lang="en-US" spc="0" strike="noStrike" u="none">
                <a:solidFill>
                  <a:srgbClr val="000000"/>
                </a:solidFill>
                <a:latin typeface="Arial" pitchFamily="0" charset="0"/>
                <a:ea typeface="Arial" pitchFamily="0" charset="0"/>
                <a:cs typeface="Lucida Sans"/>
              </a:rPr>
              <a:t>About-Us-Page</a:t>
            </a:r>
            <a:endParaRPr altLang="en-US" baseline="0" b="1" cap="none" sz="1400" i="0" kern="0" lang="zh-CN" spc="0" strike="noStrike" u="none">
              <a:solidFill>
                <a:srgbClr val="000000"/>
              </a:solidFill>
              <a:latin typeface="Arial" pitchFamily="0" charset="0"/>
              <a:ea typeface="Arial" pitchFamily="0" charset="0"/>
              <a:cs typeface="Lucida Sans"/>
            </a:endParaRPr>
          </a:p>
        </p:txBody>
      </p:sp>
      <p:pic>
        <p:nvPicPr>
          <p:cNvPr id="2097166" name="图片"/>
          <p:cNvPicPr>
            <a:picLocks noChangeAspect="1"/>
          </p:cNvPicPr>
          <p:nvPr/>
        </p:nvPicPr>
        <p:blipFill>
          <a:blip xmlns:r="http://schemas.openxmlformats.org/officeDocument/2006/relationships" r:embed="rId1" cstate="print"/>
          <a:stretch>
            <a:fillRect/>
          </a:stretch>
        </p:blipFill>
        <p:spPr>
          <a:xfrm rot="0">
            <a:off x="910788" y="1186369"/>
            <a:ext cx="7321974" cy="3427039"/>
          </a:xfrm>
          <a:prstGeom prst="rect"/>
          <a:noFill/>
          <a:ln w="12700" cap="flat" cmpd="sng">
            <a:noFill/>
            <a:prstDash val="solid"/>
            <a:miter/>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0" name=""/>
        <p:cNvGrpSpPr/>
        <p:nvPr/>
      </p:nvGrpSpPr>
      <p:grpSpPr>
        <a:xfrm>
          <a:off x="0" y="0"/>
          <a:ext cx="0" cy="0"/>
          <a:chOff x="0" y="0"/>
          <a:chExt cx="0" cy="0"/>
        </a:xfrm>
      </p:grpSpPr>
      <p:sp>
        <p:nvSpPr>
          <p:cNvPr id="1048691" name="文本框"/>
          <p:cNvSpPr>
            <a:spLocks noGrp="1"/>
          </p:cNvSpPr>
          <p:nvPr>
            <p:ph type="title"/>
          </p:nvPr>
        </p:nvSpPr>
        <p:spPr>
          <a:xfrm rot="0">
            <a:off x="628560" y="634999"/>
            <a:ext cx="7886430" cy="632649"/>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1400" i="0" kern="0" lang="en-US" spc="0" strike="noStrike" u="none">
                <a:solidFill>
                  <a:srgbClr val="000000"/>
                </a:solidFill>
                <a:latin typeface="Arial" pitchFamily="0" charset="0"/>
                <a:ea typeface="Arial" pitchFamily="0" charset="0"/>
                <a:cs typeface="Lucida Sans"/>
              </a:rPr>
              <a:t>Service-Page</a:t>
            </a:r>
            <a:endParaRPr altLang="en-US" baseline="0" b="1" cap="none" sz="1400" i="0" kern="0" lang="zh-CN" spc="0" strike="noStrike" u="none">
              <a:solidFill>
                <a:srgbClr val="000000"/>
              </a:solidFill>
              <a:latin typeface="Arial" pitchFamily="0" charset="0"/>
              <a:ea typeface="Arial" pitchFamily="0" charset="0"/>
              <a:cs typeface="Lucida Sans"/>
            </a:endParaRPr>
          </a:p>
        </p:txBody>
      </p:sp>
      <p:pic>
        <p:nvPicPr>
          <p:cNvPr id="2097167" name="图片"/>
          <p:cNvPicPr>
            <a:picLocks noChangeAspect="1"/>
          </p:cNvPicPr>
          <p:nvPr/>
        </p:nvPicPr>
        <p:blipFill>
          <a:blip xmlns:r="http://schemas.openxmlformats.org/officeDocument/2006/relationships" r:embed="rId1" cstate="print"/>
          <a:stretch>
            <a:fillRect/>
          </a:stretch>
        </p:blipFill>
        <p:spPr>
          <a:xfrm rot="0">
            <a:off x="860214" y="1165013"/>
            <a:ext cx="7267788" cy="3382433"/>
          </a:xfrm>
          <a:prstGeom prst="rect"/>
          <a:noFill/>
          <a:ln w="12700" cap="flat" cmpd="sng">
            <a:noFill/>
            <a:prstDash val="solid"/>
            <a:miter/>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1" name=""/>
        <p:cNvGrpSpPr/>
        <p:nvPr/>
      </p:nvGrpSpPr>
      <p:grpSpPr>
        <a:xfrm>
          <a:off x="0" y="0"/>
          <a:ext cx="0" cy="0"/>
          <a:chOff x="0" y="0"/>
          <a:chExt cx="0" cy="0"/>
        </a:xfrm>
      </p:grpSpPr>
      <p:sp>
        <p:nvSpPr>
          <p:cNvPr id="1048692" name="文本框"/>
          <p:cNvSpPr>
            <a:spLocks noGrp="1"/>
          </p:cNvSpPr>
          <p:nvPr>
            <p:ph type="title"/>
          </p:nvPr>
        </p:nvSpPr>
        <p:spPr>
          <a:xfrm rot="0">
            <a:off x="628560" y="643466"/>
            <a:ext cx="7886430" cy="624182"/>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1400" i="0" kern="0" lang="en-US" spc="0" strike="noStrike" u="none">
                <a:solidFill>
                  <a:srgbClr val="000000"/>
                </a:solidFill>
                <a:latin typeface="Arial" pitchFamily="0" charset="0"/>
                <a:ea typeface="Arial" pitchFamily="0" charset="0"/>
                <a:cs typeface="Lucida Sans"/>
              </a:rPr>
              <a:t>Departments-Page</a:t>
            </a:r>
            <a:endParaRPr altLang="en-US" baseline="0" b="1" cap="none" sz="1400" i="0" kern="0" lang="zh-CN" spc="0" strike="noStrike" u="none">
              <a:solidFill>
                <a:srgbClr val="000000"/>
              </a:solidFill>
              <a:latin typeface="Arial" pitchFamily="0" charset="0"/>
              <a:ea typeface="Arial" pitchFamily="0" charset="0"/>
              <a:cs typeface="Lucida Sans"/>
            </a:endParaRPr>
          </a:p>
        </p:txBody>
      </p:sp>
      <p:pic>
        <p:nvPicPr>
          <p:cNvPr id="2097168" name="图片"/>
          <p:cNvPicPr>
            <a:picLocks noChangeAspect="1"/>
          </p:cNvPicPr>
          <p:nvPr/>
        </p:nvPicPr>
        <p:blipFill>
          <a:blip xmlns:r="http://schemas.openxmlformats.org/officeDocument/2006/relationships" r:embed="rId1" cstate="print"/>
          <a:stretch>
            <a:fillRect/>
          </a:stretch>
        </p:blipFill>
        <p:spPr>
          <a:xfrm rot="0">
            <a:off x="724746" y="1205653"/>
            <a:ext cx="7193280" cy="3386667"/>
          </a:xfrm>
          <a:prstGeom prst="rect"/>
          <a:noFill/>
          <a:ln w="12700" cap="flat" cmpd="sng">
            <a:noFill/>
            <a:prstDash val="solid"/>
            <a:miter/>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2" name=""/>
        <p:cNvGrpSpPr/>
        <p:nvPr/>
      </p:nvGrpSpPr>
      <p:grpSpPr>
        <a:xfrm>
          <a:off x="0" y="0"/>
          <a:ext cx="0" cy="0"/>
          <a:chOff x="0" y="0"/>
          <a:chExt cx="0" cy="0"/>
        </a:xfrm>
      </p:grpSpPr>
      <p:sp>
        <p:nvSpPr>
          <p:cNvPr id="1048693" name="文本框"/>
          <p:cNvSpPr>
            <a:spLocks noGrp="1"/>
          </p:cNvSpPr>
          <p:nvPr>
            <p:ph type="title"/>
          </p:nvPr>
        </p:nvSpPr>
        <p:spPr>
          <a:xfrm rot="0">
            <a:off x="486320" y="326813"/>
            <a:ext cx="7886430" cy="649583"/>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1400" i="0" kern="0" lang="en-US" spc="0" strike="noStrike" u="none">
                <a:solidFill>
                  <a:srgbClr val="000000"/>
                </a:solidFill>
                <a:latin typeface="Arial" pitchFamily="0" charset="0"/>
                <a:ea typeface="Arial" pitchFamily="0" charset="0"/>
                <a:cs typeface="Lucida Sans"/>
              </a:rPr>
              <a:t>Blog-Page</a:t>
            </a:r>
            <a:endParaRPr altLang="en-US" baseline="0" b="1" cap="none" sz="1400" i="0" kern="0" lang="zh-CN" spc="0" strike="noStrike" u="none">
              <a:solidFill>
                <a:srgbClr val="000000"/>
              </a:solidFill>
              <a:latin typeface="Arial" pitchFamily="0" charset="0"/>
              <a:ea typeface="Arial" pitchFamily="0" charset="0"/>
              <a:cs typeface="Lucida Sans"/>
            </a:endParaRPr>
          </a:p>
        </p:txBody>
      </p:sp>
      <p:pic>
        <p:nvPicPr>
          <p:cNvPr id="2097169" name="图片"/>
          <p:cNvPicPr>
            <a:picLocks noChangeAspect="1"/>
          </p:cNvPicPr>
          <p:nvPr/>
        </p:nvPicPr>
        <p:blipFill>
          <a:blip xmlns:r="http://schemas.openxmlformats.org/officeDocument/2006/relationships" r:embed="rId1" cstate="print"/>
          <a:stretch>
            <a:fillRect/>
          </a:stretch>
        </p:blipFill>
        <p:spPr>
          <a:xfrm rot="0">
            <a:off x="2050149" y="814164"/>
            <a:ext cx="5122810" cy="3875851"/>
          </a:xfrm>
          <a:prstGeom prst="rect"/>
          <a:noFill/>
          <a:ln w="12700" cap="flat" cmpd="sng">
            <a:noFill/>
            <a:prstDash val="solid"/>
            <a:miter/>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3" name=""/>
        <p:cNvGrpSpPr/>
        <p:nvPr/>
      </p:nvGrpSpPr>
      <p:grpSpPr>
        <a:xfrm>
          <a:off x="0" y="0"/>
          <a:ext cx="0" cy="0"/>
          <a:chOff x="0" y="0"/>
          <a:chExt cx="0" cy="0"/>
        </a:xfrm>
      </p:grpSpPr>
      <p:sp>
        <p:nvSpPr>
          <p:cNvPr id="1048694" name="文本框"/>
          <p:cNvSpPr>
            <a:spLocks noGrp="1"/>
          </p:cNvSpPr>
          <p:nvPr>
            <p:ph type="title"/>
          </p:nvPr>
        </p:nvSpPr>
        <p:spPr>
          <a:xfrm rot="0">
            <a:off x="152400" y="762000"/>
            <a:ext cx="7938052" cy="3778949"/>
          </a:xfrm>
          <a:prstGeom prst="rect"/>
          <a:noFill/>
          <a:ln w="12700" cap="flat" cmpd="sng">
            <a:noFill/>
            <a:prstDash val="solid"/>
            <a:round/>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1600" i="0" kern="0" lang="en-US" spc="0" strike="noStrike" u="none">
                <a:solidFill>
                  <a:srgbClr val="213163"/>
                </a:solidFill>
                <a:latin typeface="Arial" pitchFamily="0" charset="0"/>
                <a:ea typeface="Arial" pitchFamily="0" charset="0"/>
                <a:cs typeface="Lucida Sans"/>
              </a:rPr>
              <a:t>Future </a:t>
            </a:r>
            <a:r>
              <a:rPr altLang="zh-CN" baseline="0" b="1" cap="none" sz="1600" i="0" kern="0" lang="en-US" spc="0" strike="noStrike" u="none">
                <a:solidFill>
                  <a:srgbClr val="213163"/>
                </a:solidFill>
                <a:latin typeface="Arial" pitchFamily="0" charset="0"/>
                <a:ea typeface="Arial" pitchFamily="0" charset="0"/>
                <a:cs typeface="Lucida Sans"/>
              </a:rPr>
              <a:t>Enhancements</a:t>
            </a:r>
            <a:r>
              <a:rPr altLang="zh-CN" baseline="0" b="1" cap="none" sz="1600" i="0" kern="0" lang="en-US" spc="0" strike="noStrike" u="none">
                <a:solidFill>
                  <a:srgbClr val="374151"/>
                </a:solidFill>
                <a:latin typeface="Arial" pitchFamily="0" charset="0"/>
                <a:ea typeface="Arial" pitchFamily="0" charset="0"/>
                <a:cs typeface="Times New Roman" pitchFamily="0" charset="0"/>
              </a:rPr>
              <a:t>:</a:t>
            </a:r>
            <a:br>
              <a:rPr altLang="en-US" baseline="0" b="1" cap="none" sz="1600" i="0" kern="0" lang="zh-CN" spc="0" strike="noStrike" u="none">
                <a:solidFill>
                  <a:srgbClr val="374151"/>
                </a:solidFill>
                <a:latin typeface="Arial" pitchFamily="0" charset="0"/>
                <a:ea typeface="Arial" pitchFamily="0" charset="0"/>
                <a:cs typeface="Times New Roman" pitchFamily="0" charset="0"/>
              </a:rPr>
            </a:br>
            <a:br>
              <a:rPr altLang="en-US" baseline="0" b="1" cap="none" sz="2000" i="0" kern="0" lang="zh-CN" spc="0" strike="noStrike" u="none">
                <a:solidFill>
                  <a:srgbClr val="374151"/>
                </a:solidFill>
                <a:latin typeface="Arial" pitchFamily="0" charset="0"/>
                <a:ea typeface="Arial" pitchFamily="0" charset="0"/>
                <a:cs typeface="Times New Roman" pitchFamily="0" charset="0"/>
              </a:rPr>
            </a:br>
            <a:r>
              <a:rPr altLang="zh-CN" baseline="0" b="0" cap="none" sz="2000" i="0" kern="0" lang="en-US" spc="0" strike="noStrike" u="none">
                <a:solidFill>
                  <a:srgbClr val="000000"/>
                </a:solidFill>
                <a:latin typeface="Arial" pitchFamily="0" charset="0"/>
                <a:ea typeface="Arial" pitchFamily="0" charset="0"/>
                <a:cs typeface="Lucida Sans"/>
              </a:rPr>
              <a:t>This </a:t>
            </a:r>
            <a:r>
              <a:rPr altLang="zh-CN" baseline="0" b="0" cap="none" sz="2000" i="0" kern="0" lang="en-US" spc="0" strike="noStrike" u="none">
                <a:solidFill>
                  <a:srgbClr val="000000"/>
                </a:solidFill>
                <a:latin typeface="Arial" pitchFamily="0" charset="0"/>
                <a:ea typeface="Arial" pitchFamily="0" charset="0"/>
                <a:cs typeface="Lucida Sans"/>
              </a:rPr>
              <a:t>order cars online system project aimed at developing an online car rental system which can </a:t>
            </a:r>
            <a:r>
              <a:rPr altLang="zh-CN" baseline="0" b="0" cap="none" sz="2000" i="0" kern="0" lang="en-US" spc="0" strike="noStrike" u="none">
                <a:solidFill>
                  <a:srgbClr val="000000"/>
                </a:solidFill>
                <a:latin typeface="Arial" pitchFamily="0" charset="0"/>
                <a:ea typeface="Arial" pitchFamily="0" charset="0"/>
                <a:cs typeface="Lucida Sans"/>
              </a:rPr>
              <a:t>be used </a:t>
            </a:r>
            <a:r>
              <a:rPr altLang="zh-CN" baseline="0" b="0" cap="none" sz="2000" i="0" kern="0" lang="en-US" spc="0" strike="noStrike" u="none">
                <a:solidFill>
                  <a:srgbClr val="000000"/>
                </a:solidFill>
                <a:latin typeface="Arial" pitchFamily="0" charset="0"/>
                <a:ea typeface="Arial" pitchFamily="0" charset="0"/>
                <a:cs typeface="Lucida Sans"/>
              </a:rPr>
              <a:t>in small places, and medium cities firstly and then on a large scale. </a:t>
            </a:r>
            <a:br>
              <a:rPr altLang="en-US" baseline="0" b="0" cap="none" sz="2000" i="0" kern="0" lang="zh-CN" spc="0" strike="noStrike" u="none">
                <a:solidFill>
                  <a:srgbClr val="000000"/>
                </a:solidFill>
                <a:latin typeface="Arial" pitchFamily="0" charset="0"/>
                <a:ea typeface="Arial" pitchFamily="0" charset="0"/>
                <a:cs typeface="Lucida Sans"/>
              </a:rPr>
            </a:br>
            <a:r>
              <a:rPr altLang="zh-CN" baseline="0" b="0" cap="none" sz="2000" i="0" kern="0" lang="en-US" spc="0" strike="noStrike" u="none">
                <a:solidFill>
                  <a:srgbClr val="000000"/>
                </a:solidFill>
                <a:latin typeface="Arial" pitchFamily="0" charset="0"/>
                <a:ea typeface="Arial" pitchFamily="0" charset="0"/>
                <a:cs typeface="Lucida Sans"/>
              </a:rPr>
              <a:t>▪ </a:t>
            </a:r>
            <a:r>
              <a:rPr altLang="zh-CN" baseline="0" b="0" cap="none" sz="2000" i="0" kern="0" lang="en-US" spc="0" strike="noStrike" u="none">
                <a:solidFill>
                  <a:srgbClr val="000000"/>
                </a:solidFill>
                <a:latin typeface="Arial" pitchFamily="0" charset="0"/>
                <a:ea typeface="Arial" pitchFamily="0" charset="0"/>
                <a:cs typeface="Lucida Sans"/>
              </a:rPr>
              <a:t>It is developed to help car rental to simplify their daily operational and managerial task as well as improve the dining experience of </a:t>
            </a:r>
            <a:r>
              <a:rPr altLang="zh-CN" baseline="0" b="0" cap="none" sz="2000" i="0" kern="0" lang="en-US" spc="0" strike="noStrike" u="none">
                <a:solidFill>
                  <a:srgbClr val="000000"/>
                </a:solidFill>
                <a:latin typeface="Arial" pitchFamily="0" charset="0"/>
                <a:ea typeface="Arial" pitchFamily="0" charset="0"/>
                <a:cs typeface="Lucida Sans"/>
              </a:rPr>
              <a:t>customers. </a:t>
            </a:r>
            <a:br>
              <a:rPr altLang="en-US" baseline="0" b="0" cap="none" sz="6000" i="0" kern="0" lang="zh-CN" spc="0" strike="noStrike" u="none">
                <a:solidFill>
                  <a:srgbClr val="000000"/>
                </a:solidFill>
                <a:latin typeface="Arial" pitchFamily="0" charset="0"/>
                <a:ea typeface="Arial" pitchFamily="0" charset="0"/>
                <a:cs typeface="Lucida Sans"/>
              </a:rPr>
            </a:br>
            <a:r>
              <a:rPr altLang="zh-CN" baseline="0" b="0" cap="none" sz="2000" i="0" kern="0" lang="en-US" spc="0" strike="noStrike" u="none">
                <a:solidFill>
                  <a:srgbClr val="000000"/>
                </a:solidFill>
                <a:latin typeface="Arial" pitchFamily="0" charset="0"/>
                <a:ea typeface="Arial" pitchFamily="0" charset="0"/>
                <a:cs typeface="Lucida Sans"/>
              </a:rPr>
              <a:t>▪ </a:t>
            </a:r>
            <a:r>
              <a:rPr altLang="zh-CN" baseline="0" b="0" cap="none" sz="2000" i="0" kern="0" lang="en-US" spc="0" strike="noStrike" u="none">
                <a:solidFill>
                  <a:srgbClr val="000000"/>
                </a:solidFill>
                <a:latin typeface="Arial" pitchFamily="0" charset="0"/>
                <a:ea typeface="Arial" pitchFamily="0" charset="0"/>
                <a:cs typeface="Lucida Sans"/>
              </a:rPr>
              <a:t>And also helps restaurant develop healthy customer relationships by providing good services. </a:t>
            </a:r>
            <a:r>
              <a:rPr altLang="zh-CN" baseline="0" b="0" cap="none" sz="2000" i="0" kern="0" lang="en-US" spc="0" strike="noStrike" u="none">
                <a:solidFill>
                  <a:srgbClr val="000000"/>
                </a:solidFill>
                <a:latin typeface="Arial" pitchFamily="0" charset="0"/>
                <a:ea typeface="Arial" pitchFamily="0" charset="0"/>
                <a:cs typeface="Lucida Sans"/>
              </a:rPr>
              <a:t>The </a:t>
            </a:r>
            <a:r>
              <a:rPr altLang="zh-CN" baseline="0" b="0" cap="none" sz="2000" i="0" kern="0" lang="en-US" spc="0" strike="noStrike" u="none">
                <a:solidFill>
                  <a:srgbClr val="000000"/>
                </a:solidFill>
                <a:latin typeface="Arial" pitchFamily="0" charset="0"/>
                <a:ea typeface="Arial" pitchFamily="0" charset="0"/>
                <a:cs typeface="Lucida Sans"/>
              </a:rPr>
              <a:t>system enables staff to let update and make changes to their cars and beverage list information based on the orders placed and the orders completed</a:t>
            </a:r>
            <a:r>
              <a:rPr altLang="zh-CN" baseline="0" b="0" cap="none" sz="1600" i="0" kern="0" lang="en-US" spc="0" strike="noStrike" u="none">
                <a:solidFill>
                  <a:srgbClr val="000000"/>
                </a:solidFill>
                <a:latin typeface="Arial" pitchFamily="0" charset="0"/>
                <a:ea typeface="Arial" pitchFamily="0" charset="0"/>
                <a:cs typeface="Lucida Sans"/>
              </a:rPr>
              <a:t>.</a:t>
            </a:r>
            <a:br>
              <a:rPr altLang="en-US" baseline="0" b="0" cap="none" sz="1600" i="0" kern="0" lang="zh-CN" spc="0" strike="noStrike" u="none">
                <a:solidFill>
                  <a:srgbClr val="374151"/>
                </a:solidFill>
                <a:latin typeface="Söhne" pitchFamily="0" charset="0"/>
                <a:ea typeface="Arial" pitchFamily="0" charset="0"/>
                <a:cs typeface="Lucida Sans"/>
              </a:rPr>
            </a:br>
            <a:endParaRPr altLang="en-US" baseline="0" b="0" cap="none" sz="1600" i="0" kern="0" lang="zh-CN" spc="0" strike="noStrike" u="none">
              <a:solidFill>
                <a:srgbClr val="000000"/>
              </a:solidFill>
              <a:latin typeface="Arial" pitchFamily="0" charset="0"/>
              <a:ea typeface="Arial" pitchFamily="0" charset="0"/>
              <a:cs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4" name=""/>
        <p:cNvGrpSpPr/>
        <p:nvPr/>
      </p:nvGrpSpPr>
      <p:grpSpPr>
        <a:xfrm>
          <a:off x="0" y="0"/>
          <a:ext cx="0" cy="0"/>
          <a:chOff x="0" y="0"/>
          <a:chExt cx="0" cy="0"/>
        </a:xfrm>
      </p:grpSpPr>
      <p:sp>
        <p:nvSpPr>
          <p:cNvPr id="1048695" name="文本框"/>
          <p:cNvSpPr>
            <a:spLocks noGrp="1"/>
          </p:cNvSpPr>
          <p:nvPr>
            <p:ph type="title"/>
          </p:nvPr>
        </p:nvSpPr>
        <p:spPr>
          <a:xfrm rot="0">
            <a:off x="490249" y="609600"/>
            <a:ext cx="8321857" cy="3931350"/>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SzPts val="2800"/>
            </a:pPr>
            <a:r>
              <a:rPr altLang="zh-CN" baseline="0" b="1" cap="none" sz="1600" i="0" kern="0" lang="en-US" spc="0" strike="noStrike" u="none">
                <a:solidFill>
                  <a:srgbClr val="213163"/>
                </a:solidFill>
                <a:latin typeface="Arial" pitchFamily="0" charset="0"/>
                <a:ea typeface="Arial" pitchFamily="0" charset="0"/>
                <a:cs typeface="Lucida Sans"/>
              </a:rPr>
              <a:t>Conclusion</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600" i="0" kern="0" lang="zh-CN" spc="0" strike="noStrike" u="none">
                <a:solidFill>
                  <a:srgbClr val="213163"/>
                </a:solidFill>
                <a:latin typeface="Arial" pitchFamily="0" charset="0"/>
                <a:ea typeface="Arial" pitchFamily="0" charset="0"/>
                <a:cs typeface="Lucida Sans"/>
              </a:rPr>
            </a:br>
            <a:r>
              <a:rPr altLang="zh-CN" baseline="0" b="0" cap="none" sz="1400" i="0" kern="0" lang="en-US" spc="0" strike="noStrike" u="none">
                <a:solidFill>
                  <a:srgbClr val="000000"/>
                </a:solidFill>
                <a:latin typeface="Arial" pitchFamily="0" charset="0"/>
                <a:ea typeface="Arial" pitchFamily="0" charset="0"/>
                <a:cs typeface="Lucida Sans"/>
              </a:rPr>
              <a:t>An </a:t>
            </a:r>
            <a:r>
              <a:rPr altLang="zh-CN" baseline="0" b="0" cap="none" sz="1400" i="0" kern="0" lang="en-US" spc="0" strike="noStrike" u="none">
                <a:solidFill>
                  <a:srgbClr val="000000"/>
                </a:solidFill>
                <a:latin typeface="Arial" pitchFamily="0" charset="0"/>
                <a:ea typeface="Arial" pitchFamily="0" charset="0"/>
                <a:cs typeface="Lucida Sans"/>
              </a:rPr>
              <a:t>CAR RENTAL </a:t>
            </a:r>
            <a:r>
              <a:rPr altLang="zh-CN" baseline="0" b="0" cap="none" sz="1400" i="0" kern="0" lang="en-US" spc="0" strike="noStrike" u="none">
                <a:solidFill>
                  <a:srgbClr val="000000"/>
                </a:solidFill>
                <a:latin typeface="Arial" pitchFamily="0" charset="0"/>
                <a:ea typeface="Arial" pitchFamily="0" charset="0"/>
                <a:cs typeface="Lucida Sans"/>
              </a:rPr>
              <a:t>APPLICATION </a:t>
            </a:r>
            <a:r>
              <a:rPr altLang="zh-CN" baseline="0" b="0" cap="none" sz="1400" i="0" kern="0" lang="en-US" spc="0" strike="noStrike" u="none">
                <a:solidFill>
                  <a:srgbClr val="000000"/>
                </a:solidFill>
                <a:latin typeface="Arial" pitchFamily="0" charset="0"/>
                <a:ea typeface="Arial" pitchFamily="0" charset="0"/>
                <a:cs typeface="Lucida Sans"/>
              </a:rPr>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altLang="zh-CN" baseline="0" b="0" cap="none" sz="1400" i="0" kern="0" lang="en-US" spc="0" strike="noStrike" u="none">
                <a:solidFill>
                  <a:srgbClr val="000000"/>
                </a:solidFill>
                <a:latin typeface="Arial" pitchFamily="0" charset="0"/>
                <a:ea typeface="Arial" pitchFamily="0" charset="0"/>
                <a:cs typeface="Lucida Sans"/>
              </a:rPr>
              <a:t>waiter.The</a:t>
            </a:r>
            <a:r>
              <a:rPr altLang="zh-CN" baseline="0" b="0" cap="none" sz="1400" i="0" kern="0" lang="en-US" spc="0" strike="noStrike" u="none">
                <a:solidFill>
                  <a:srgbClr val="000000"/>
                </a:solidFill>
                <a:latin typeface="Arial" pitchFamily="0" charset="0"/>
                <a:ea typeface="Arial" pitchFamily="0" charset="0"/>
                <a:cs typeface="Lucida Sans"/>
              </a:rPr>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altLang="zh-CN" baseline="0" b="0" cap="none" sz="1400" i="0" kern="0" lang="en-US" spc="0" strike="noStrike" u="none">
                <a:solidFill>
                  <a:srgbClr val="000000"/>
                </a:solidFill>
                <a:latin typeface="Arial" pitchFamily="0" charset="0"/>
                <a:ea typeface="Arial" pitchFamily="0" charset="0"/>
                <a:cs typeface="Lucida Sans"/>
              </a:rPr>
              <a:t>rentalto</a:t>
            </a:r>
            <a:r>
              <a:rPr altLang="zh-CN" baseline="0" b="0" cap="none" sz="1400" i="0" kern="0" lang="en-US" spc="0" strike="noStrike" u="none">
                <a:solidFill>
                  <a:srgbClr val="000000"/>
                </a:solidFill>
                <a:latin typeface="Arial" pitchFamily="0" charset="0"/>
                <a:ea typeface="Arial" pitchFamily="0" charset="0"/>
                <a:cs typeface="Lucida Sans"/>
              </a:rPr>
              <a:t> simplify their routine managerial and operational task and to improve the dining experience of the </a:t>
            </a:r>
            <a:r>
              <a:rPr altLang="zh-CN" baseline="0" b="0" cap="none" sz="1400" i="0" kern="0" lang="en-US" spc="0" strike="noStrike" u="none">
                <a:solidFill>
                  <a:srgbClr val="000000"/>
                </a:solidFill>
                <a:latin typeface="Arial" pitchFamily="0" charset="0"/>
                <a:ea typeface="Arial" pitchFamily="0" charset="0"/>
                <a:cs typeface="Lucida Sans"/>
              </a:rPr>
              <a:t>clients.This</a:t>
            </a:r>
            <a:r>
              <a:rPr altLang="zh-CN" baseline="0" b="0" cap="none" sz="1400" i="0" kern="0" lang="en-US" spc="0" strike="noStrike" u="none">
                <a:solidFill>
                  <a:srgbClr val="000000"/>
                </a:solidFill>
                <a:latin typeface="Arial" pitchFamily="0" charset="0"/>
                <a:ea typeface="Arial" pitchFamily="0" charset="0"/>
                <a:cs typeface="Lucida Sans"/>
              </a:rPr>
              <a:t> also helps the restaurant owners develop healthy customer relationships by providing reasonably </a:t>
            </a:r>
            <a:r>
              <a:rPr altLang="zh-CN" baseline="0" b="0" cap="none" sz="1400" i="0" kern="0" lang="en-US" spc="0" strike="noStrike" u="none">
                <a:solidFill>
                  <a:srgbClr val="000000"/>
                </a:solidFill>
                <a:latin typeface="Arial" pitchFamily="0" charset="0"/>
                <a:ea typeface="Arial" pitchFamily="0" charset="0"/>
                <a:cs typeface="Lucida Sans"/>
              </a:rPr>
              <a:t>good services</a:t>
            </a:r>
            <a:r>
              <a:rPr altLang="zh-CN" baseline="0" b="0" cap="none" sz="1400" i="0" kern="0" lang="en-US" spc="0" strike="noStrike" u="none">
                <a:solidFill>
                  <a:srgbClr val="000000"/>
                </a:solidFill>
                <a:latin typeface="Arial" pitchFamily="0" charset="0"/>
                <a:ea typeface="Arial" pitchFamily="0" charset="0"/>
                <a:cs typeface="Lucida Sans"/>
              </a:rPr>
              <a:t>. The system also enables the restaurant to know the items available in real time and make changes to their cars and beverage inventory based on the orders placed and the orders completed.</a:t>
            </a:r>
            <a:endParaRPr altLang="en-US" baseline="0" b="0" cap="none" sz="1400" i="0" kern="0" lang="zh-CN" spc="0" strike="noStrike" u="none">
              <a:solidFill>
                <a:srgbClr val="000000"/>
              </a:solidFill>
              <a:latin typeface="Arial" pitchFamily="0" charset="0"/>
              <a:ea typeface="Arial" pitchFamily="0" charset="0"/>
              <a:cs typeface="Lucida Sans"/>
            </a:endParaRPr>
          </a:p>
        </p:txBody>
      </p:sp>
      <p:sp>
        <p:nvSpPr>
          <p:cNvPr id="1048696" name="直线"/>
          <p:cNvSpPr/>
          <p:nvPr/>
        </p:nvSpPr>
        <p:spPr>
          <a:xfrm rot="0">
            <a:off x="0" y="4675910"/>
            <a:ext cx="9144000" cy="0"/>
          </a:xfrm>
          <a:prstGeom prst="line"/>
          <a:noFill/>
          <a:ln w="9525" cap="flat" cmpd="sng">
            <a:solidFill>
              <a:srgbClr val="BFBFBF"/>
            </a:solidFill>
            <a:prstDash val="solid"/>
            <a:round/>
          </a:ln>
        </p:spPr>
      </p:sp>
      <p:sp>
        <p:nvSpPr>
          <p:cNvPr id="1048697" name="矩形"/>
          <p:cNvSpPr/>
          <p:nvPr/>
        </p:nvSpPr>
        <p:spPr>
          <a:xfrm rot="0">
            <a:off x="138651" y="4649739"/>
            <a:ext cx="3180280" cy="322263"/>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 </a:t>
            </a:r>
            <a:r>
              <a:rPr altLang="zh-CN" baseline="0" b="0" cap="none" sz="1000" i="0" kern="0" lang="en-US" spc="0" strike="noStrike" u="none">
                <a:solidFill>
                  <a:srgbClr val="000000"/>
                </a:solidFill>
                <a:latin typeface="Arial" pitchFamily="0" charset="0"/>
                <a:ea typeface="Arial" pitchFamily="0" charset="0"/>
                <a:cs typeface="Arial" pitchFamily="0" charset="0"/>
                <a:sym typeface="Arial" pitchFamily="0" charset="0"/>
              </a:rPr>
              <a:t>arkajainuniversity.ac.in</a:t>
            </a:r>
            <a:endPar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8" name=""/>
        <p:cNvGrpSpPr/>
        <p:nvPr/>
      </p:nvGrpSpPr>
      <p:grpSpPr>
        <a:xfrm>
          <a:off x="0" y="0"/>
          <a:ext cx="0" cy="0"/>
          <a:chOff x="0" y="0"/>
          <a:chExt cx="0" cy="0"/>
        </a:xfrm>
      </p:grpSpPr>
      <p:sp>
        <p:nvSpPr>
          <p:cNvPr id="1048711" name="文本框"/>
          <p:cNvSpPr>
            <a:spLocks noGrp="1"/>
          </p:cNvSpPr>
          <p:nvPr>
            <p:ph type="title"/>
          </p:nvPr>
        </p:nvSpPr>
        <p:spPr>
          <a:xfrm rot="0">
            <a:off x="3504528" y="2334505"/>
            <a:ext cx="2149019" cy="474488"/>
          </a:xfrm>
          <a:prstGeom prst="rect"/>
          <a:noFill/>
          <a:ln w="12700" cap="flat" cmpd="sng">
            <a:noFill/>
            <a:prstDash val="solid"/>
            <a:miter/>
          </a:ln>
        </p:spPr>
        <p:txBody>
          <a:bodyPr anchor="t" anchorCtr="0" bIns="0" lIns="0" rIns="0" tIns="12700" vert="horz" wrap="square">
            <a:prstTxWarp prst="textNoShape"/>
            <a:spAutoFit/>
          </a:bodyPr>
          <a:p>
            <a:pPr algn="l" indent="0" marL="12700">
              <a:lnSpc>
                <a:spcPct val="100000"/>
              </a:lnSpc>
              <a:spcBef>
                <a:spcPts val="100"/>
              </a:spcBef>
              <a:spcAft>
                <a:spcPts val="0"/>
              </a:spcAft>
              <a:buNone/>
            </a:pPr>
            <a:r>
              <a:rPr altLang="zh-CN" baseline="0" b="1" cap="none" sz="3000" i="0" kern="0" lang="en-US" spc="-5" strike="noStrike" u="none">
                <a:solidFill>
                  <a:srgbClr val="223366"/>
                </a:solidFill>
                <a:latin typeface="Arial MT" pitchFamily="0" charset="0"/>
                <a:ea typeface="Arial" pitchFamily="0" charset="0"/>
                <a:cs typeface="Arial MT" pitchFamily="0" charset="0"/>
              </a:rPr>
              <a:t>Thank You!</a:t>
            </a:r>
            <a:endParaRPr altLang="en-US" baseline="0" b="1" cap="none" sz="3000" i="0" kern="0" lang="zh-CN" spc="-5" strike="noStrike" u="none">
              <a:solidFill>
                <a:srgbClr val="223366"/>
              </a:solidFill>
              <a:latin typeface="Arial MT" pitchFamily="0" charset="0"/>
              <a:ea typeface="Arial" pitchFamily="0" charset="0"/>
              <a:cs typeface="Arial MT"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2" name=""/>
        <p:cNvGrpSpPr/>
        <p:nvPr/>
      </p:nvGrpSpPr>
      <p:grpSpPr>
        <a:xfrm>
          <a:off x="0" y="0"/>
          <a:ext cx="0" cy="0"/>
          <a:chOff x="0" y="0"/>
          <a:chExt cx="0" cy="0"/>
        </a:xfrm>
      </p:grpSpPr>
      <p:pic>
        <p:nvPicPr>
          <p:cNvPr id="2097159" name="图片" descr="A blue and white rectangle with a white border  Description automatically generated"/>
          <p:cNvPicPr>
            <a:picLocks noChangeAspect="1"/>
          </p:cNvPicPr>
          <p:nvPr/>
        </p:nvPicPr>
        <p:blipFill>
          <a:blip xmlns:r="http://schemas.openxmlformats.org/officeDocument/2006/relationships" r:embed="rId1" cstate="print"/>
          <a:stretch>
            <a:fillRect/>
          </a:stretch>
        </p:blipFill>
        <p:spPr>
          <a:xfrm rot="0">
            <a:off x="0" y="0"/>
            <a:ext cx="9144000" cy="5143500"/>
          </a:xfrm>
          <a:prstGeom prst="rect"/>
          <a:noFill/>
          <a:ln w="12700" cap="flat" cmpd="sng">
            <a:noFill/>
            <a:prstDash val="solid"/>
            <a:miter/>
          </a:ln>
        </p:spPr>
      </p:pic>
      <p:sp>
        <p:nvSpPr>
          <p:cNvPr id="1048615" name="矩形"/>
          <p:cNvSpPr/>
          <p:nvPr/>
        </p:nvSpPr>
        <p:spPr>
          <a:xfrm rot="0">
            <a:off x="2422762" y="970065"/>
            <a:ext cx="4283236" cy="499110"/>
          </a:xfrm>
          <a:prstGeom prst="rect"/>
          <a:noFill/>
          <a:ln w="12700" cap="flat" cmpd="sng">
            <a:noFill/>
            <a:prstDash val="solid"/>
            <a:miter/>
          </a:ln>
        </p:spPr>
        <p:txBody>
          <a:bodyPr anchor="t" anchorCtr="0" bIns="0" lIns="0" rIns="0" tIns="0" vert="horz" wrap="square">
            <a:prstTxWarp prst="textNoShape"/>
            <a:spAutoFit/>
          </a:bodyPr>
          <a:p>
            <a:pPr algn="ctr" eaLnBrk="1" hangingPunct="1" indent="0" latinLnBrk="0" marL="0">
              <a:lnSpc>
                <a:spcPts val="3930"/>
              </a:lnSpc>
              <a:spcBef>
                <a:spcPts val="0"/>
              </a:spcBef>
              <a:spcAft>
                <a:spcPts val="0"/>
              </a:spcAft>
              <a:buNone/>
            </a:pPr>
            <a:r>
              <a:rPr altLang="zh-CN" baseline="0" b="1" cap="none" sz="2000" i="0" kern="1200" lang="en-US" spc="0" strike="noStrike" u="none">
                <a:solidFill>
                  <a:srgbClr val="213164"/>
                </a:solidFill>
                <a:latin typeface="Arial" pitchFamily="0" charset="0"/>
                <a:ea typeface="宋体" pitchFamily="0" charset="0"/>
                <a:cs typeface="Arial" pitchFamily="0" charset="0"/>
                <a:sym typeface="Arial" pitchFamily="0" charset="0"/>
              </a:rPr>
              <a:t>CAPSTONE PROJECT SHOWCASE</a:t>
            </a:r>
            <a:endParaRPr altLang="en-US" baseline="0" b="1" cap="none" sz="2000" i="0" kern="1200" lang="zh-CN" spc="0" strike="noStrike" u="none">
              <a:solidFill>
                <a:srgbClr val="213164"/>
              </a:solidFill>
              <a:latin typeface="Arial" pitchFamily="0" charset="0"/>
              <a:ea typeface="宋体" pitchFamily="0" charset="0"/>
              <a:cs typeface="Arial" pitchFamily="0" charset="0"/>
              <a:sym typeface="Arial" pitchFamily="0" charset="0"/>
            </a:endParaRPr>
          </a:p>
        </p:txBody>
      </p:sp>
      <p:sp>
        <p:nvSpPr>
          <p:cNvPr id="1048616" name="圆角矩形"/>
          <p:cNvSpPr/>
          <p:nvPr/>
        </p:nvSpPr>
        <p:spPr>
          <a:xfrm rot="0">
            <a:off x="956309" y="3037840"/>
            <a:ext cx="7227570" cy="530626"/>
          </a:xfrm>
          <a:prstGeom prst="roundRect">
            <a:avLst>
              <a:gd name="adj" fmla="val 16666"/>
            </a:avLst>
          </a:prstGeom>
          <a:solidFill>
            <a:srgbClr val="DFDDFB"/>
          </a:solidFill>
          <a:ln w="25400" cap="flat" cmpd="sng">
            <a:solidFill>
              <a:srgbClr val="DFDDFB"/>
            </a:solidFill>
            <a:prstDash val="solid"/>
            <a:round/>
          </a:ln>
        </p:spPr>
      </p:sp>
      <p:sp>
        <p:nvSpPr>
          <p:cNvPr id="1048617" name="矩形"/>
          <p:cNvSpPr/>
          <p:nvPr/>
        </p:nvSpPr>
        <p:spPr>
          <a:xfrm rot="0">
            <a:off x="2129473" y="3183633"/>
            <a:ext cx="4881245" cy="253364"/>
          </a:xfrm>
          <a:prstGeom prst="rect"/>
          <a:noFill/>
          <a:ln w="12700" cap="flat" cmpd="sng">
            <a:noFill/>
            <a:prstDash val="solid"/>
            <a:miter/>
          </a:ln>
        </p:spPr>
        <p:txBody>
          <a:bodyPr anchor="t" anchorCtr="0" bIns="0" lIns="0" rIns="0" tIns="0" vert="horz" wrap="square">
            <a:prstTxWarp prst="textNoShape"/>
            <a:spAutoFit/>
          </a:bodyPr>
          <a:p>
            <a:pPr algn="ctr" eaLnBrk="1" hangingPunct="1" indent="0" latinLnBrk="0" marL="0">
              <a:lnSpc>
                <a:spcPts val="1995"/>
              </a:lnSpc>
              <a:spcBef>
                <a:spcPts val="0"/>
              </a:spcBef>
              <a:spcAft>
                <a:spcPts val="0"/>
              </a:spcAft>
              <a:buNone/>
            </a:pPr>
            <a:r>
              <a:rPr altLang="zh-CN" baseline="0" b="1" cap="none" sz="1600" i="0" kern="1200" lang="en-US" spc="0" strike="noStrike" u="none">
                <a:solidFill>
                  <a:schemeClr val="tx1"/>
                </a:solidFill>
                <a:latin typeface="Arial" pitchFamily="0" charset="0"/>
                <a:ea typeface="宋体" pitchFamily="0" charset="0"/>
                <a:cs typeface="Arial" pitchFamily="0" charset="0"/>
                <a:sym typeface="Arial" pitchFamily="0" charset="0"/>
              </a:rPr>
              <a:t>Car Rentals Application with Django Framework</a:t>
            </a:r>
            <a:r>
              <a:rPr altLang="zh-CN" baseline="0" b="1" cap="none" sz="1600" i="0" kern="1200" lang="en-US" spc="0" strike="noStrike" u="none">
                <a:solidFill>
                  <a:schemeClr val="tx1"/>
                </a:solidFill>
                <a:latin typeface="Arial" pitchFamily="0" charset="0"/>
                <a:ea typeface="宋体" pitchFamily="0" charset="0"/>
                <a:cs typeface="Arial" pitchFamily="0" charset="0"/>
                <a:sym typeface="Arial" pitchFamily="0" charset="0"/>
              </a:rPr>
              <a:t> </a:t>
            </a:r>
            <a:endParaRPr altLang="en-US" baseline="0" b="1" cap="none" sz="1600" i="0" kern="1200" lang="zh-CN" spc="0" strike="noStrike" u="none">
              <a:solidFill>
                <a:schemeClr val="tx1"/>
              </a:solidFill>
              <a:latin typeface="Arial" pitchFamily="0" charset="0"/>
              <a:ea typeface="宋体" pitchFamily="0" charset="0"/>
              <a:cs typeface="Poppins" pitchFamily="0" charset="0"/>
              <a:sym typeface="Arial" pitchFamily="0" charset="0"/>
            </a:endParaRPr>
          </a:p>
        </p:txBody>
      </p:sp>
      <p:sp>
        <p:nvSpPr>
          <p:cNvPr id="1048618" name="矩形"/>
          <p:cNvSpPr/>
          <p:nvPr/>
        </p:nvSpPr>
        <p:spPr>
          <a:xfrm rot="0">
            <a:off x="3872230" y="2704571"/>
            <a:ext cx="1399540" cy="253364"/>
          </a:xfrm>
          <a:prstGeom prst="rect"/>
          <a:noFill/>
          <a:ln w="12700" cap="flat" cmpd="sng">
            <a:noFill/>
            <a:prstDash val="solid"/>
            <a:miter/>
          </a:ln>
        </p:spPr>
        <p:txBody>
          <a:bodyPr anchor="t" anchorCtr="0" bIns="0" lIns="0" rIns="0" tIns="0" vert="horz" wrap="square">
            <a:prstTxWarp prst="textNoShape"/>
            <a:spAutoFit/>
          </a:bodyPr>
          <a:p>
            <a:pPr algn="ctr" eaLnBrk="1" hangingPunct="1" indent="0" latinLnBrk="0" marL="0">
              <a:lnSpc>
                <a:spcPts val="1995"/>
              </a:lnSpc>
              <a:spcBef>
                <a:spcPts val="0"/>
              </a:spcBef>
              <a:spcAft>
                <a:spcPts val="0"/>
              </a:spcAft>
              <a:buNone/>
            </a:pPr>
            <a:r>
              <a:rPr altLang="zh-CN" baseline="0" b="1" cap="none" sz="1600" i="0" kern="1200" lang="en-US" spc="0" strike="noStrike" u="none">
                <a:solidFill>
                  <a:schemeClr val="bg1"/>
                </a:solidFill>
                <a:latin typeface="Arial" pitchFamily="0" charset="0"/>
                <a:ea typeface="宋体" pitchFamily="0" charset="0"/>
                <a:cs typeface="Arial" pitchFamily="0" charset="0"/>
                <a:sym typeface="Arial" pitchFamily="0" charset="0"/>
              </a:rPr>
              <a:t>Project Title</a:t>
            </a:r>
            <a:endParaRPr altLang="en-US" baseline="0" b="1" cap="none" sz="1600" i="0" kern="1200" lang="zh-CN" spc="0" strike="noStrike" u="none">
              <a:solidFill>
                <a:schemeClr val="bg1"/>
              </a:solidFill>
              <a:latin typeface="Arial" pitchFamily="0" charset="0"/>
              <a:ea typeface="宋体" pitchFamily="0" charset="0"/>
              <a:cs typeface="Poppins" pitchFamily="0" charset="0"/>
              <a:sym typeface="Arial" pitchFamily="0" charset="0"/>
            </a:endParaRPr>
          </a:p>
        </p:txBody>
      </p:sp>
      <p:sp>
        <p:nvSpPr>
          <p:cNvPr id="1048619" name="矩形"/>
          <p:cNvSpPr/>
          <p:nvPr/>
        </p:nvSpPr>
        <p:spPr>
          <a:xfrm rot="0">
            <a:off x="1276812" y="4029973"/>
            <a:ext cx="6590374" cy="512319"/>
          </a:xfrm>
          <a:prstGeom prst="rect"/>
          <a:noFill/>
          <a:ln w="12700" cap="flat" cmpd="sng">
            <a:noFill/>
            <a:prstDash val="solid"/>
            <a:miter/>
          </a:ln>
        </p:spPr>
        <p:txBody>
          <a:bodyPr anchor="t" anchorCtr="0" bIns="0" lIns="0" rIns="0" tIns="0" vert="horz" wrap="square">
            <a:prstTxWarp prst="textNoShape"/>
            <a:spAutoFit/>
          </a:bodyPr>
          <a:p>
            <a:pPr algn="ctr" eaLnBrk="1" hangingPunct="1" indent="0" latinLnBrk="0" marL="0">
              <a:lnSpc>
                <a:spcPts val="1995"/>
              </a:lnSpc>
              <a:spcBef>
                <a:spcPts val="0"/>
              </a:spcBef>
              <a:spcAft>
                <a:spcPts val="0"/>
              </a:spcAft>
              <a:buNone/>
            </a:pPr>
            <a:r>
              <a:rPr altLang="zh-CN" baseline="0" b="0" cap="none" sz="1600" i="0" kern="1200" lang="en-US" spc="0" strike="noStrike" u="none">
                <a:solidFill>
                  <a:schemeClr val="bg1"/>
                </a:solidFill>
                <a:latin typeface="Arial" pitchFamily="0" charset="0"/>
                <a:ea typeface="宋体" pitchFamily="0" charset="0"/>
                <a:cs typeface="Arial" pitchFamily="0" charset="0"/>
                <a:sym typeface="Arial" pitchFamily="0" charset="0"/>
              </a:rPr>
              <a:t>Abstract | Problem Statement | Project Overview |</a:t>
            </a:r>
            <a:r>
              <a:rPr altLang="zh-CN" baseline="0" b="0" cap="none" sz="1600" i="0" kern="1200" lang="en-US" spc="0" strike="noStrike" u="none">
                <a:solidFill>
                  <a:schemeClr val="bg1"/>
                </a:solidFill>
                <a:latin typeface="Arial" pitchFamily="0" charset="0"/>
                <a:ea typeface="Arial" pitchFamily="0" charset="0"/>
                <a:cs typeface="Poppins" pitchFamily="0" charset="0"/>
                <a:sym typeface="Arial" pitchFamily="0" charset="0"/>
              </a:rPr>
              <a:t> Proposed </a:t>
            </a:r>
            <a:r>
              <a:rPr altLang="zh-CN" baseline="0" b="0" cap="none" sz="1600" i="0" kern="1200" lang="en-US" spc="0" strike="noStrike" u="none">
                <a:solidFill>
                  <a:schemeClr val="bg1"/>
                </a:solidFill>
                <a:latin typeface="Arial" pitchFamily="0" charset="0"/>
                <a:ea typeface="Arial" pitchFamily="0" charset="0"/>
                <a:cs typeface="Arial" pitchFamily="0" charset="0"/>
                <a:sym typeface="Arial" pitchFamily="0" charset="0"/>
              </a:rPr>
              <a:t>Solution </a:t>
            </a:r>
            <a:r>
              <a:rPr altLang="zh-CN" baseline="0" b="0" cap="none" sz="1600" i="0" kern="1200" lang="en-US" spc="0" strike="noStrike" u="none">
                <a:solidFill>
                  <a:schemeClr val="bg1"/>
                </a:solidFill>
                <a:latin typeface="Arial" pitchFamily="0" charset="0"/>
                <a:ea typeface="宋体" pitchFamily="0" charset="0"/>
                <a:cs typeface="Arial" pitchFamily="0" charset="0"/>
                <a:sym typeface="Arial" pitchFamily="0" charset="0"/>
              </a:rPr>
              <a:t>| </a:t>
            </a:r>
            <a:r>
              <a:rPr altLang="zh-CN" baseline="0" b="0" cap="none" sz="1600" i="0" kern="1200" lang="en-US" spc="0" strike="noStrike" u="none">
                <a:solidFill>
                  <a:schemeClr val="bg1"/>
                </a:solidFill>
                <a:latin typeface="Arial" pitchFamily="0" charset="0"/>
                <a:ea typeface="Arial" pitchFamily="0" charset="0"/>
                <a:cs typeface="Poppins" pitchFamily="0" charset="0"/>
                <a:sym typeface="Arial" pitchFamily="0" charset="0"/>
              </a:rPr>
              <a:t>Technology Used</a:t>
            </a:r>
            <a:r>
              <a:rPr altLang="zh-CN" baseline="0" b="0" cap="none" sz="1600" i="0" kern="1200" lang="en-US" spc="0" strike="noStrike" u="none">
                <a:solidFill>
                  <a:schemeClr val="bg1"/>
                </a:solidFill>
                <a:latin typeface="Arial" pitchFamily="0" charset="0"/>
                <a:ea typeface="宋体" pitchFamily="0" charset="0"/>
                <a:cs typeface="Arial" pitchFamily="0" charset="0"/>
                <a:sym typeface="Arial" pitchFamily="0" charset="0"/>
              </a:rPr>
              <a:t> | Modelling &amp; Results </a:t>
            </a:r>
            <a:r>
              <a:rPr altLang="zh-CN" baseline="0" b="0" cap="none" sz="1600" i="0" kern="1200" lang="en-US" spc="0" strike="noStrike" u="none">
                <a:solidFill>
                  <a:schemeClr val="bg1"/>
                </a:solidFill>
                <a:latin typeface="Arial" pitchFamily="0" charset="0"/>
                <a:ea typeface="Arial" pitchFamily="0" charset="0"/>
                <a:cs typeface="Arial" pitchFamily="0" charset="0"/>
                <a:sym typeface="Arial" pitchFamily="0" charset="0"/>
              </a:rPr>
              <a:t>| Conclusion </a:t>
            </a:r>
            <a:endParaRPr altLang="en-US" baseline="0" b="0" cap="none" sz="1600" i="0" kern="1200" lang="zh-CN" spc="0" strike="noStrike" u="none">
              <a:solidFill>
                <a:schemeClr val="bg1"/>
              </a:solidFill>
              <a:latin typeface="Arial" pitchFamily="0" charset="0"/>
              <a:ea typeface="宋体" pitchFamily="0" charset="0"/>
              <a:cs typeface="Poppins" pitchFamily="0" charset="0"/>
              <a:sym typeface="Arial"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6" name=""/>
        <p:cNvGrpSpPr/>
        <p:nvPr/>
      </p:nvGrpSpPr>
      <p:grpSpPr>
        <a:xfrm>
          <a:off x="0" y="0"/>
          <a:ext cx="0" cy="0"/>
          <a:chOff x="0" y="0"/>
          <a:chExt cx="0" cy="0"/>
        </a:xfrm>
      </p:grpSpPr>
      <p:sp>
        <p:nvSpPr>
          <p:cNvPr id="1048630" name="文本框"/>
          <p:cNvSpPr>
            <a:spLocks noGrp="1"/>
          </p:cNvSpPr>
          <p:nvPr>
            <p:ph type="title"/>
          </p:nvPr>
        </p:nvSpPr>
        <p:spPr>
          <a:xfrm rot="0">
            <a:off x="85642" y="547911"/>
            <a:ext cx="7700009" cy="4090800"/>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SzPts val="2800"/>
            </a:pPr>
            <a:r>
              <a:rPr altLang="zh-CN" baseline="0" b="1" cap="none" sz="1600" i="0" kern="0" lang="en-US" spc="0" strike="noStrike" u="none">
                <a:solidFill>
                  <a:srgbClr val="213163"/>
                </a:solidFill>
                <a:latin typeface="Arial" pitchFamily="0" charset="0"/>
                <a:ea typeface="Arial" pitchFamily="0" charset="0"/>
                <a:cs typeface="Lucida Sans"/>
              </a:rPr>
              <a:t>Abstract </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600" i="0" kern="0" lang="zh-CN" spc="0" strike="noStrike" u="none">
                <a:solidFill>
                  <a:srgbClr val="213163"/>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a:t>
            </a:r>
            <a:r>
              <a:rPr altLang="zh-CN" baseline="0" b="0" cap="none" sz="1400" i="0" kern="0" lang="en-US" spc="0" strike="noStrike" u="none">
                <a:solidFill>
                  <a:srgbClr val="000000"/>
                </a:solidFill>
                <a:latin typeface="Arial" pitchFamily="0" charset="0"/>
                <a:ea typeface="Arial" pitchFamily="0" charset="0"/>
                <a:cs typeface="Lucida Sans"/>
              </a:rPr>
              <a:t>CAR RENTAL </a:t>
            </a:r>
            <a:r>
              <a:rPr altLang="zh-CN" baseline="0" b="0" cap="none" sz="1400" i="0" kern="0" lang="en-US" spc="0" strike="noStrike" u="none">
                <a:solidFill>
                  <a:srgbClr val="000000"/>
                </a:solidFill>
                <a:latin typeface="Arial" pitchFamily="0" charset="0"/>
                <a:ea typeface="Arial" pitchFamily="0" charset="0"/>
                <a:cs typeface="Lucida Sans"/>
              </a:rPr>
              <a:t>APPLICATION WITH DJANGO FRAMEWORK” </a:t>
            </a:r>
            <a:r>
              <a:rPr altLang="zh-CN" baseline="0" b="0" cap="none" sz="1400" i="0" kern="0" lang="en-US" spc="0" strike="noStrike" u="none">
                <a:solidFill>
                  <a:srgbClr val="000000"/>
                </a:solidFill>
                <a:latin typeface="Arial" pitchFamily="0" charset="0"/>
                <a:ea typeface="Arial" pitchFamily="0" charset="0"/>
                <a:cs typeface="Lucida Sans"/>
              </a:rPr>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altLang="zh-CN" baseline="0" b="0" cap="none" sz="1400" i="0" kern="0" lang="en-US" spc="0" strike="noStrike" u="none">
                <a:solidFill>
                  <a:srgbClr val="000000"/>
                </a:solidFill>
                <a:latin typeface="Arial" pitchFamily="0" charset="0"/>
                <a:ea typeface="Arial" pitchFamily="0" charset="0"/>
                <a:cs typeface="Lucida Sans"/>
              </a:rPr>
              <a:t>this system </a:t>
            </a:r>
            <a:r>
              <a:rPr altLang="zh-CN" baseline="0" b="0" cap="none" sz="1400" i="0" kern="0" lang="en-US" spc="0" strike="noStrike" u="none">
                <a:solidFill>
                  <a:srgbClr val="000000"/>
                </a:solidFill>
                <a:latin typeface="Arial" pitchFamily="0" charset="0"/>
                <a:ea typeface="Arial" pitchFamily="0" charset="0"/>
                <a:cs typeface="Lucida Sans"/>
              </a:rPr>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altLang="zh-CN" baseline="0" b="0" cap="none" sz="1400" i="0" kern="0" lang="en-US" spc="0" strike="noStrike" u="none">
                <a:solidFill>
                  <a:srgbClr val="000000"/>
                </a:solidFill>
                <a:latin typeface="Arial" pitchFamily="0" charset="0"/>
                <a:ea typeface="Arial" pitchFamily="0" charset="0"/>
                <a:cs typeface="Lucida Sans"/>
              </a:rPr>
              <a:t>traveler’s </a:t>
            </a:r>
            <a:r>
              <a:rPr altLang="zh-CN" baseline="0" b="0" cap="none" sz="1400" i="0" kern="0" lang="en-US" spc="0" strike="noStrike" u="none">
                <a:solidFill>
                  <a:srgbClr val="000000"/>
                </a:solidFill>
                <a:latin typeface="Arial" pitchFamily="0" charset="0"/>
                <a:ea typeface="Arial" pitchFamily="0" charset="0"/>
                <a:cs typeface="Lucida Sans"/>
              </a:rPr>
              <a:t>also.</a:t>
            </a:r>
            <a:endParaRPr altLang="en-US" baseline="0" b="0" cap="none" sz="1400" i="0" kern="0" lang="zh-CN" spc="0" strike="noStrike" u="none">
              <a:solidFill>
                <a:srgbClr val="000000"/>
              </a:solidFill>
              <a:latin typeface="Arial" pitchFamily="0" charset="0"/>
              <a:ea typeface="Arial" pitchFamily="0" charset="0"/>
              <a:cs typeface="Lucida Sans"/>
            </a:endParaRPr>
          </a:p>
        </p:txBody>
      </p:sp>
      <p:sp>
        <p:nvSpPr>
          <p:cNvPr id="1048631" name="直线"/>
          <p:cNvSpPr/>
          <p:nvPr/>
        </p:nvSpPr>
        <p:spPr>
          <a:xfrm rot="0">
            <a:off x="0" y="4675910"/>
            <a:ext cx="9144000" cy="0"/>
          </a:xfrm>
          <a:prstGeom prst="line"/>
          <a:noFill/>
          <a:ln w="9525" cap="flat" cmpd="sng">
            <a:solidFill>
              <a:srgbClr val="BFBFBF"/>
            </a:solidFill>
            <a:prstDash val="solid"/>
            <a:round/>
          </a:ln>
        </p:spPr>
      </p:sp>
      <p:sp>
        <p:nvSpPr>
          <p:cNvPr id="1048632" name="矩形"/>
          <p:cNvSpPr/>
          <p:nvPr/>
        </p:nvSpPr>
        <p:spPr>
          <a:xfrm rot="0">
            <a:off x="145277" y="4713110"/>
            <a:ext cx="4671887"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a:t>
            </a:r>
            <a:r>
              <a:rPr altLang="zh-CN" baseline="0" b="0" cap="none" sz="1000" i="0" kern="0" lang="en-US" spc="0" strike="noStrike" u="none">
                <a:solidFill>
                  <a:srgbClr val="000000"/>
                </a:solidFill>
                <a:latin typeface="Arial" pitchFamily="0" charset="0"/>
                <a:ea typeface="Arial" pitchFamily="0" charset="0"/>
                <a:cs typeface="Arial" pitchFamily="0" charset="0"/>
                <a:sym typeface="Arial" pitchFamily="0" charset="0"/>
              </a:rPr>
              <a:t> </a:t>
            </a:r>
            <a:r>
              <a:rPr altLang="zh-CN" baseline="0" b="0" cap="none" sz="1000" i="0" kern="0" lang="en-US" spc="0" strike="noStrike" u="none">
                <a:solidFill>
                  <a:srgbClr val="000000"/>
                </a:solidFill>
                <a:latin typeface="Arial" pitchFamily="0" charset="0"/>
                <a:ea typeface="Arial" pitchFamily="0" charset="0"/>
                <a:cs typeface="Arial" pitchFamily="0" charset="0"/>
                <a:sym typeface="Arial" pitchFamily="0" charset="0"/>
              </a:rPr>
              <a:t>arkajainuniversity.ac.in</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9" name=""/>
        <p:cNvGrpSpPr/>
        <p:nvPr/>
      </p:nvGrpSpPr>
      <p:grpSpPr>
        <a:xfrm>
          <a:off x="0" y="0"/>
          <a:ext cx="0" cy="0"/>
          <a:chOff x="0" y="0"/>
          <a:chExt cx="0" cy="0"/>
        </a:xfrm>
      </p:grpSpPr>
      <p:sp>
        <p:nvSpPr>
          <p:cNvPr id="1048635" name="文本框"/>
          <p:cNvSpPr>
            <a:spLocks noGrp="1"/>
          </p:cNvSpPr>
          <p:nvPr>
            <p:ph type="title"/>
          </p:nvPr>
        </p:nvSpPr>
        <p:spPr>
          <a:xfrm rot="0">
            <a:off x="136665" y="585109"/>
            <a:ext cx="7348411" cy="4090800"/>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SzPts val="2800"/>
            </a:pPr>
            <a:r>
              <a:rPr altLang="zh-CN" baseline="0" b="1" cap="none" sz="1600" i="0" kern="0" lang="en-US" spc="0" strike="noStrike" u="none">
                <a:solidFill>
                  <a:srgbClr val="213163"/>
                </a:solidFill>
                <a:latin typeface="Arial" pitchFamily="0" charset="0"/>
                <a:ea typeface="Arial" pitchFamily="0" charset="0"/>
                <a:cs typeface="Lucida Sans"/>
              </a:rPr>
              <a:t>Problem </a:t>
            </a:r>
            <a:r>
              <a:rPr altLang="zh-CN" baseline="0" b="1" cap="none" sz="1600" i="0" kern="0" lang="en-US" spc="0" strike="noStrike" u="none">
                <a:solidFill>
                  <a:srgbClr val="213163"/>
                </a:solidFill>
                <a:latin typeface="Arial" pitchFamily="0" charset="0"/>
                <a:ea typeface="Arial" pitchFamily="0" charset="0"/>
                <a:cs typeface="Lucida Sans"/>
              </a:rPr>
              <a:t>Statement</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600" i="0" kern="0" lang="zh-CN" spc="0" strike="noStrike" u="none">
                <a:solidFill>
                  <a:srgbClr val="213163"/>
                </a:solidFill>
                <a:latin typeface="Arial" pitchFamily="0" charset="0"/>
                <a:ea typeface="Arial" pitchFamily="0" charset="0"/>
                <a:cs typeface="Lucida Sans"/>
              </a:rPr>
            </a:br>
            <a:r>
              <a:rPr altLang="zh-CN" baseline="0" b="0" cap="none" sz="1400" i="0" kern="0" lang="en-US" spc="0" strike="noStrike" u="none">
                <a:solidFill>
                  <a:srgbClr val="000000"/>
                </a:solidFill>
                <a:latin typeface="Arial" pitchFamily="0" charset="0"/>
                <a:ea typeface="Arial" pitchFamily="0" charset="0"/>
                <a:cs typeface="Lucida Sans"/>
              </a:rPr>
              <a:t>The </a:t>
            </a:r>
            <a:r>
              <a:rPr altLang="zh-CN" baseline="0" b="0" cap="none" sz="1400" i="0" kern="0" lang="en-US" spc="0" strike="noStrike" u="none">
                <a:solidFill>
                  <a:srgbClr val="000000"/>
                </a:solidFill>
                <a:latin typeface="Arial" pitchFamily="0" charset="0"/>
                <a:ea typeface="Arial" pitchFamily="0" charset="0"/>
                <a:cs typeface="Lucida Sans"/>
              </a:rPr>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altLang="en-US" baseline="0" b="0" cap="none" sz="1400" i="0" kern="0" lang="zh-CN" spc="0" strike="noStrike" u="none">
                <a:solidFill>
                  <a:srgbClr val="000000"/>
                </a:solidFill>
                <a:latin typeface="Arial" pitchFamily="0" charset="0"/>
                <a:ea typeface="Arial" pitchFamily="0" charset="0"/>
                <a:cs typeface="Lucida Sans"/>
              </a:rPr>
            </a:br>
            <a:br>
              <a:rPr altLang="en-US" baseline="0" b="0" cap="none" sz="1400" i="0" kern="0" lang="zh-CN" spc="0" strike="noStrike" u="none">
                <a:solidFill>
                  <a:srgbClr val="000000"/>
                </a:solidFill>
                <a:latin typeface="Arial" pitchFamily="0" charset="0"/>
                <a:ea typeface="Arial" pitchFamily="0" charset="0"/>
                <a:cs typeface="Lucida Sans"/>
              </a:rPr>
            </a:br>
            <a:r>
              <a:rPr altLang="zh-CN" baseline="0" b="0" cap="none" sz="1400" i="0" kern="0" lang="en-US" spc="0" strike="noStrike" u="none">
                <a:solidFill>
                  <a:srgbClr val="000000"/>
                </a:solidFill>
                <a:latin typeface="Arial" pitchFamily="0" charset="0"/>
                <a:ea typeface="Arial" pitchFamily="0" charset="0"/>
                <a:cs typeface="Lucida Sans"/>
              </a:rPr>
              <a:t>1</a:t>
            </a:r>
            <a:r>
              <a:rPr altLang="zh-CN" baseline="0" b="0" cap="none" sz="1400" i="0" kern="0" lang="en-US" spc="0" strike="noStrike" u="none">
                <a:solidFill>
                  <a:srgbClr val="000000"/>
                </a:solidFill>
                <a:latin typeface="Arial" pitchFamily="0" charset="0"/>
                <a:ea typeface="Arial" pitchFamily="0" charset="0"/>
                <a:cs typeface="Lucida Sans"/>
              </a:rPr>
              <a:t>. To rent a car a prospective renter must first go to the nearest office to register as a client. </a:t>
            </a:r>
            <a:br>
              <a:rPr altLang="en-US" baseline="0" b="0" cap="none" sz="1400" i="0" kern="0" lang="zh-CN" spc="0" strike="noStrike" u="none">
                <a:solidFill>
                  <a:srgbClr val="000000"/>
                </a:solidFill>
                <a:latin typeface="Arial" pitchFamily="0" charset="0"/>
                <a:ea typeface="Arial" pitchFamily="0" charset="0"/>
                <a:cs typeface="Lucida Sans"/>
              </a:rPr>
            </a:br>
            <a:br>
              <a:rPr altLang="en-US" baseline="0" b="0" cap="none" sz="1400" i="0" kern="0" lang="zh-CN" spc="0" strike="noStrike" u="none">
                <a:solidFill>
                  <a:srgbClr val="000000"/>
                </a:solidFill>
                <a:latin typeface="Arial" pitchFamily="0" charset="0"/>
                <a:ea typeface="Arial" pitchFamily="0" charset="0"/>
                <a:cs typeface="Lucida Sans"/>
              </a:rPr>
            </a:br>
            <a:r>
              <a:rPr altLang="zh-CN" baseline="0" b="0" cap="none" sz="1400" i="0" kern="0" lang="en-US" spc="0" strike="noStrike" u="none">
                <a:solidFill>
                  <a:srgbClr val="000000"/>
                </a:solidFill>
                <a:latin typeface="Arial" pitchFamily="0" charset="0"/>
                <a:ea typeface="Arial" pitchFamily="0" charset="0"/>
                <a:cs typeface="Lucida Sans"/>
              </a:rPr>
              <a:t>2</a:t>
            </a:r>
            <a:r>
              <a:rPr altLang="zh-CN" baseline="0" b="0" cap="none" sz="1400" i="0" kern="0" lang="en-US" spc="0" strike="noStrike" u="none">
                <a:solidFill>
                  <a:srgbClr val="000000"/>
                </a:solidFill>
                <a:latin typeface="Arial" pitchFamily="0" charset="0"/>
                <a:ea typeface="Arial" pitchFamily="0" charset="0"/>
                <a:cs typeface="Lucida Sans"/>
              </a:rPr>
              <a:t>. Cars that provide difficulties to rent out are normally advertised in local or national newspaper. it involves a lot of paper work and consumes time.</a:t>
            </a:r>
            <a:endParaRPr altLang="en-US" baseline="0" b="0" cap="none" sz="1400" i="0" kern="0" lang="zh-CN" spc="0" strike="noStrike" u="none">
              <a:solidFill>
                <a:srgbClr val="000000"/>
              </a:solidFill>
              <a:latin typeface="Arial" pitchFamily="0" charset="0"/>
              <a:ea typeface="Arial" pitchFamily="0" charset="0"/>
              <a:cs typeface="Lucida Sans"/>
            </a:endParaRPr>
          </a:p>
        </p:txBody>
      </p:sp>
      <p:sp>
        <p:nvSpPr>
          <p:cNvPr id="1048636" name="直线"/>
          <p:cNvSpPr/>
          <p:nvPr/>
        </p:nvSpPr>
        <p:spPr>
          <a:xfrm rot="0">
            <a:off x="0" y="4675910"/>
            <a:ext cx="9144000" cy="0"/>
          </a:xfrm>
          <a:prstGeom prst="line"/>
          <a:noFill/>
          <a:ln w="9525" cap="flat" cmpd="sng">
            <a:solidFill>
              <a:srgbClr val="BFBFBF"/>
            </a:solidFill>
            <a:prstDash val="solid"/>
            <a:round/>
          </a:ln>
        </p:spPr>
      </p:sp>
      <p:sp>
        <p:nvSpPr>
          <p:cNvPr id="1048637" name="矩形"/>
          <p:cNvSpPr/>
          <p:nvPr/>
        </p:nvSpPr>
        <p:spPr>
          <a:xfrm rot="0">
            <a:off x="136665" y="4675910"/>
            <a:ext cx="3766099"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 www.coursehero.com</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2" name=""/>
        <p:cNvGrpSpPr/>
        <p:nvPr/>
      </p:nvGrpSpPr>
      <p:grpSpPr>
        <a:xfrm>
          <a:off x="0" y="0"/>
          <a:ext cx="0" cy="0"/>
          <a:chOff x="0" y="0"/>
          <a:chExt cx="0" cy="0"/>
        </a:xfrm>
      </p:grpSpPr>
      <p:sp>
        <p:nvSpPr>
          <p:cNvPr id="1048640" name="文本框"/>
          <p:cNvSpPr>
            <a:spLocks noGrp="1"/>
          </p:cNvSpPr>
          <p:nvPr>
            <p:ph type="title"/>
          </p:nvPr>
        </p:nvSpPr>
        <p:spPr>
          <a:xfrm rot="0">
            <a:off x="52511" y="607024"/>
            <a:ext cx="8342740" cy="4090800"/>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SzPts val="2800"/>
            </a:pPr>
            <a:r>
              <a:rPr altLang="zh-CN" baseline="0" b="1" cap="none" sz="1600" i="0" kern="0" lang="en-US" spc="0" strike="noStrike" u="none">
                <a:solidFill>
                  <a:srgbClr val="213163"/>
                </a:solidFill>
                <a:latin typeface="Arial" pitchFamily="0" charset="0"/>
                <a:ea typeface="Arial" pitchFamily="0" charset="0"/>
                <a:cs typeface="Lucida Sans"/>
              </a:rPr>
              <a:t>Project </a:t>
            </a:r>
            <a:r>
              <a:rPr altLang="zh-CN" baseline="0" b="1" cap="none" sz="1600" i="0" kern="0" lang="en-US" spc="0" strike="noStrike" u="none">
                <a:solidFill>
                  <a:srgbClr val="213163"/>
                </a:solidFill>
                <a:latin typeface="Arial" pitchFamily="0" charset="0"/>
                <a:ea typeface="Arial" pitchFamily="0" charset="0"/>
                <a:cs typeface="Lucida Sans"/>
              </a:rPr>
              <a:t>Overview</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800" i="0" kern="0" lang="zh-CN" spc="0" strike="noStrike" u="none">
                <a:solidFill>
                  <a:srgbClr val="213163"/>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The primary purpose of an online car rental system is to allow customers </a:t>
            </a:r>
            <a:r>
              <a:rPr altLang="zh-CN" baseline="0" b="0" cap="none" sz="1600" i="0" kern="0" lang="en-US" spc="0" strike="noStrike" u="none">
                <a:solidFill>
                  <a:srgbClr val="000000"/>
                </a:solidFill>
                <a:latin typeface="Arial" pitchFamily="0" charset="0"/>
                <a:ea typeface="Arial" pitchFamily="0" charset="0"/>
                <a:cs typeface="Lucida Sans"/>
              </a:rPr>
              <a:t>to easily </a:t>
            </a:r>
            <a:r>
              <a:rPr altLang="zh-CN" baseline="0" b="0" cap="none" sz="1600" i="0" kern="0" lang="en-US" spc="0" strike="noStrike" u="none">
                <a:solidFill>
                  <a:srgbClr val="000000"/>
                </a:solidFill>
                <a:latin typeface="Arial" pitchFamily="0" charset="0"/>
                <a:ea typeface="Arial" pitchFamily="0" charset="0"/>
                <a:cs typeface="Lucida Sans"/>
              </a:rPr>
              <a:t>do order at website over the internet. With the improvement of technology, online car rental systems </a:t>
            </a:r>
            <a:r>
              <a:rPr altLang="zh-CN" baseline="0" b="0" cap="none" sz="1600" i="0" kern="0" lang="en-US" spc="0" strike="noStrike" u="none">
                <a:solidFill>
                  <a:srgbClr val="000000"/>
                </a:solidFill>
                <a:latin typeface="Arial" pitchFamily="0" charset="0"/>
                <a:ea typeface="Arial" pitchFamily="0" charset="0"/>
                <a:cs typeface="Lucida Sans"/>
              </a:rPr>
              <a:t>are becoming </a:t>
            </a:r>
            <a:r>
              <a:rPr altLang="zh-CN" baseline="0" b="0" cap="none" sz="1600" i="0" kern="0" lang="en-US" spc="0" strike="noStrike" u="none">
                <a:solidFill>
                  <a:srgbClr val="000000"/>
                </a:solidFill>
                <a:latin typeface="Arial" pitchFamily="0" charset="0"/>
                <a:ea typeface="Arial" pitchFamily="0" charset="0"/>
                <a:cs typeface="Lucida Sans"/>
              </a:rPr>
              <a:t>a popular topic. That’s because they are serving the ever-increasing Demand for convince. </a:t>
            </a:r>
            <a:r>
              <a:rPr altLang="zh-CN" baseline="0" b="0" cap="none" sz="1600" i="0" kern="0" lang="en-US" spc="0" strike="noStrike" u="none">
                <a:solidFill>
                  <a:srgbClr val="000000"/>
                </a:solidFill>
                <a:latin typeface="Arial" pitchFamily="0" charset="0"/>
                <a:ea typeface="Arial" pitchFamily="0" charset="0"/>
                <a:cs typeface="Lucida Sans"/>
              </a:rPr>
              <a:t>It benefits </a:t>
            </a:r>
            <a:r>
              <a:rPr altLang="zh-CN" baseline="0" b="0" cap="none" sz="1600" i="0" kern="0" lang="en-US" spc="0" strike="noStrike" u="none">
                <a:solidFill>
                  <a:srgbClr val="000000"/>
                </a:solidFill>
                <a:latin typeface="Arial" pitchFamily="0" charset="0"/>
                <a:ea typeface="Arial" pitchFamily="0" charset="0"/>
                <a:cs typeface="Lucida Sans"/>
              </a:rPr>
              <a:t>both the customer and the business. With a website or mobile app, customers can easily </a:t>
            </a:r>
            <a:r>
              <a:rPr altLang="zh-CN" baseline="0" b="0" cap="none" sz="1600" i="0" kern="0" lang="en-US" spc="0" strike="noStrike" u="none">
                <a:solidFill>
                  <a:srgbClr val="000000"/>
                </a:solidFill>
                <a:latin typeface="Arial" pitchFamily="0" charset="0"/>
                <a:ea typeface="Arial" pitchFamily="0" charset="0"/>
                <a:cs typeface="Lucida Sans"/>
              </a:rPr>
              <a:t>Browse all </a:t>
            </a:r>
            <a:r>
              <a:rPr altLang="zh-CN" baseline="0" b="0" cap="none" sz="1600" i="0" kern="0" lang="en-US" spc="0" strike="noStrike" u="none">
                <a:solidFill>
                  <a:srgbClr val="000000"/>
                </a:solidFill>
                <a:latin typeface="Arial" pitchFamily="0" charset="0"/>
                <a:ea typeface="Arial" pitchFamily="0" charset="0"/>
                <a:cs typeface="Lucida Sans"/>
              </a:rPr>
              <a:t>the dishes and place order of their </a:t>
            </a:r>
            <a:r>
              <a:rPr altLang="zh-CN" baseline="0" b="0" cap="none" sz="1600" i="0" kern="0" lang="en-US" spc="0" strike="noStrike" u="none">
                <a:solidFill>
                  <a:srgbClr val="000000"/>
                </a:solidFill>
                <a:latin typeface="Arial" pitchFamily="0" charset="0"/>
                <a:ea typeface="Arial" pitchFamily="0" charset="0"/>
                <a:cs typeface="Lucida Sans"/>
              </a:rPr>
              <a:t>favourite</a:t>
            </a: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one</a:t>
            </a:r>
            <a:r>
              <a:rPr altLang="zh-CN" baseline="0" b="0" cap="none" sz="1600" i="0" kern="0" lang="en-US" spc="0" strike="noStrike" u="none">
                <a:solidFill>
                  <a:srgbClr val="000000"/>
                </a:solidFill>
                <a:latin typeface="Arial" pitchFamily="0" charset="0"/>
                <a:ea typeface="Arial" pitchFamily="0" charset="0"/>
                <a:cs typeface="Lucida Sans"/>
              </a:rPr>
              <a:t>. From the car rental perspective, they no longer </a:t>
            </a:r>
            <a:r>
              <a:rPr altLang="zh-CN" baseline="0" b="0" cap="none" sz="1600" i="0" kern="0" lang="en-US" spc="0" strike="noStrike" u="none">
                <a:solidFill>
                  <a:srgbClr val="000000"/>
                </a:solidFill>
                <a:latin typeface="Arial" pitchFamily="0" charset="0"/>
                <a:ea typeface="Arial" pitchFamily="0" charset="0"/>
                <a:cs typeface="Lucida Sans"/>
              </a:rPr>
              <a:t>spend time </a:t>
            </a:r>
            <a:r>
              <a:rPr altLang="zh-CN" baseline="0" b="0" cap="none" sz="1600" i="0" kern="0" lang="en-US" spc="0" strike="noStrike" u="none">
                <a:solidFill>
                  <a:srgbClr val="000000"/>
                </a:solidFill>
                <a:latin typeface="Arial" pitchFamily="0" charset="0"/>
                <a:ea typeface="Arial" pitchFamily="0" charset="0"/>
                <a:cs typeface="Lucida Sans"/>
              </a:rPr>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altLang="en-US" baseline="0" b="0" cap="none" sz="1600" i="0" kern="0" lang="zh-CN" spc="0" strike="noStrike" u="none">
              <a:solidFill>
                <a:srgbClr val="000000"/>
              </a:solidFill>
              <a:latin typeface="Arial" pitchFamily="0" charset="0"/>
              <a:ea typeface="Arial" pitchFamily="0" charset="0"/>
              <a:cs typeface="Lucida Sans"/>
            </a:endParaRPr>
          </a:p>
        </p:txBody>
      </p:sp>
      <p:sp>
        <p:nvSpPr>
          <p:cNvPr id="1048641" name="直线"/>
          <p:cNvSpPr/>
          <p:nvPr/>
        </p:nvSpPr>
        <p:spPr>
          <a:xfrm rot="0">
            <a:off x="0" y="4675910"/>
            <a:ext cx="9144000" cy="0"/>
          </a:xfrm>
          <a:prstGeom prst="line"/>
          <a:noFill/>
          <a:ln w="9525" cap="flat" cmpd="sng">
            <a:solidFill>
              <a:srgbClr val="BFBFBF"/>
            </a:solidFill>
            <a:prstDash val="solid"/>
            <a:round/>
          </a:ln>
        </p:spPr>
      </p:sp>
      <p:sp>
        <p:nvSpPr>
          <p:cNvPr id="1048642" name="矩形"/>
          <p:cNvSpPr/>
          <p:nvPr/>
        </p:nvSpPr>
        <p:spPr>
          <a:xfrm rot="0">
            <a:off x="235392" y="4697824"/>
            <a:ext cx="2690687"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 </a:t>
            </a:r>
            <a:r>
              <a:rPr altLang="zh-CN" baseline="0" b="0" cap="none" sz="1000" i="0" kern="0" lang="en-US" spc="0" strike="noStrike" u="none">
                <a:solidFill>
                  <a:srgbClr val="000000"/>
                </a:solidFill>
                <a:latin typeface="Arial" pitchFamily="0" charset="0"/>
                <a:ea typeface="Arial" pitchFamily="0" charset="0"/>
                <a:cs typeface="Arial" pitchFamily="0" charset="0"/>
                <a:sym typeface="Arial" pitchFamily="0" charset="0"/>
              </a:rPr>
              <a:t>arkajainuniversity.ac.in</a:t>
            </a:r>
            <a:endPar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5" name=""/>
        <p:cNvGrpSpPr/>
        <p:nvPr/>
      </p:nvGrpSpPr>
      <p:grpSpPr>
        <a:xfrm>
          <a:off x="0" y="0"/>
          <a:ext cx="0" cy="0"/>
          <a:chOff x="0" y="0"/>
          <a:chExt cx="0" cy="0"/>
        </a:xfrm>
      </p:grpSpPr>
      <p:sp>
        <p:nvSpPr>
          <p:cNvPr id="1048645" name="文本框"/>
          <p:cNvSpPr>
            <a:spLocks noGrp="1"/>
          </p:cNvSpPr>
          <p:nvPr>
            <p:ph type="title"/>
          </p:nvPr>
        </p:nvSpPr>
        <p:spPr>
          <a:xfrm rot="0">
            <a:off x="138533" y="477078"/>
            <a:ext cx="8866934" cy="406387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1" cap="none" sz="1600" i="0" kern="0" lang="en-US" spc="0" strike="noStrike" u="none">
                <a:solidFill>
                  <a:srgbClr val="213163"/>
                </a:solidFill>
                <a:latin typeface="Arial" pitchFamily="0" charset="0"/>
                <a:ea typeface="Arial" pitchFamily="0" charset="0"/>
                <a:cs typeface="Lucida Sans"/>
              </a:rPr>
              <a:t>Proposed Solution</a:t>
            </a:r>
            <a:endParaRPr altLang="en-US" baseline="0" b="0" cap="none" sz="1600" i="0" kern="0" lang="zh-CN" spc="0" strike="noStrike" u="none">
              <a:solidFill>
                <a:srgbClr val="000000"/>
              </a:solidFill>
              <a:latin typeface="Arial" pitchFamily="0" charset="0"/>
              <a:ea typeface="Arial" pitchFamily="0" charset="0"/>
              <a:cs typeface="Lucida Sans"/>
            </a:endParaRPr>
          </a:p>
        </p:txBody>
      </p:sp>
      <p:sp>
        <p:nvSpPr>
          <p:cNvPr id="1048646" name="矩形"/>
          <p:cNvSpPr/>
          <p:nvPr/>
        </p:nvSpPr>
        <p:spPr>
          <a:xfrm rot="0">
            <a:off x="138533" y="1102220"/>
            <a:ext cx="8866934" cy="313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50000"/>
              </a:lnSpc>
              <a:spcBef>
                <a:spcPts val="0"/>
              </a:spcBef>
              <a:spcAft>
                <a:spcPts val="0"/>
              </a:spcAft>
              <a:buNone/>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The existing system is a manual one. After studying the problems of the existing system, the following requirements have been identified. </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Develop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 new system that will reduce the manual effort of creating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reports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Develop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 system that will built-up the database to facilitate future information and retrieval for analysis and other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statements.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Develop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 system that will automate the monitoring of any problem During Analysis. </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Develop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 system that has a flexible form design</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The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system should have provision to view performance during working with system After completing the requirement determination and doing re analysis a new system is designed which could solve the problem of existing system and fulfill the requirement of the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users. </a:t>
            </a:r>
            <a:endParaRPr altLang="en-US" baseline="0" b="0" cap="none" sz="1400" i="0" kern="0" lang="zh-CN" spc="0" strike="noStrike" u="none">
              <a:solidFill>
                <a:srgbClr val="374151"/>
              </a:solidFill>
              <a:latin typeface="Times New Roman" pitchFamily="0" charset="0"/>
              <a:ea typeface="Arial" pitchFamily="0" charset="0"/>
              <a:cs typeface="Times New Roman" pitchFamily="0" charset="0"/>
              <a:sym typeface="Arial" pitchFamily="0" charset="0"/>
            </a:endParaRPr>
          </a:p>
        </p:txBody>
      </p:sp>
      <p:sp>
        <p:nvSpPr>
          <p:cNvPr id="1048647" name="直线"/>
          <p:cNvSpPr/>
          <p:nvPr/>
        </p:nvSpPr>
        <p:spPr>
          <a:xfrm rot="0">
            <a:off x="0" y="4675910"/>
            <a:ext cx="9144000" cy="0"/>
          </a:xfrm>
          <a:prstGeom prst="line"/>
          <a:noFill/>
          <a:ln w="9525" cap="flat" cmpd="sng">
            <a:solidFill>
              <a:srgbClr val="BFBFBF"/>
            </a:solidFill>
            <a:prstDash val="solid"/>
            <a:round/>
          </a:ln>
        </p:spPr>
      </p:sp>
      <p:sp>
        <p:nvSpPr>
          <p:cNvPr id="1048648"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8" name=""/>
        <p:cNvGrpSpPr/>
        <p:nvPr/>
      </p:nvGrpSpPr>
      <p:grpSpPr>
        <a:xfrm>
          <a:off x="0" y="0"/>
          <a:ext cx="0" cy="0"/>
          <a:chOff x="0" y="0"/>
          <a:chExt cx="0" cy="0"/>
        </a:xfrm>
      </p:grpSpPr>
      <p:sp>
        <p:nvSpPr>
          <p:cNvPr id="1048651" name="矩形"/>
          <p:cNvSpPr/>
          <p:nvPr/>
        </p:nvSpPr>
        <p:spPr>
          <a:xfrm rot="0">
            <a:off x="492236" y="594573"/>
            <a:ext cx="8017933" cy="700000"/>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50000"/>
              </a:lnSpc>
              <a:spcBef>
                <a:spcPts val="0"/>
              </a:spcBef>
              <a:spcAft>
                <a:spcPts val="0"/>
              </a:spcAft>
              <a:buNone/>
            </a:pPr>
            <a:endParaRPr altLang="zh-CN" baseline="0" b="0" cap="none" sz="1400" i="0" kern="0" lang="en-US" spc="0" strike="noStrike" u="none">
              <a:solidFill>
                <a:srgbClr val="374151"/>
              </a:solidFill>
              <a:latin typeface="Times New Roman" pitchFamily="0" charset="0"/>
              <a:ea typeface="Arial" pitchFamily="0" charset="0"/>
              <a:cs typeface="Times New Roman" pitchFamily="0" charset="0"/>
              <a:sym typeface="Arial" pitchFamily="0" charset="0"/>
            </a:endParaRPr>
          </a:p>
          <a:p>
            <a:pPr algn="l" indent="-285750" lvl="1" marL="742950">
              <a:lnSpc>
                <a:spcPct val="150000"/>
              </a:lnSpc>
              <a:spcBef>
                <a:spcPts val="0"/>
              </a:spcBef>
              <a:spcAft>
                <a:spcPts val="0"/>
              </a:spcAft>
              <a:buClrTx/>
              <a:buAutoNum type="arabicPeriod"/>
            </a:pPr>
            <a:endParaRPr altLang="en-US" baseline="0" b="0" cap="none" sz="1400" i="0" kern="0" lang="zh-CN" spc="0" strike="noStrike" u="none">
              <a:solidFill>
                <a:srgbClr val="374151"/>
              </a:solidFill>
              <a:latin typeface="Times New Roman" pitchFamily="0" charset="0"/>
              <a:ea typeface="Arial" pitchFamily="0" charset="0"/>
              <a:cs typeface="Times New Roman" pitchFamily="0" charset="0"/>
              <a:sym typeface="Arial" pitchFamily="0" charset="0"/>
            </a:endParaRPr>
          </a:p>
        </p:txBody>
      </p:sp>
      <p:sp>
        <p:nvSpPr>
          <p:cNvPr id="1048652" name="直线"/>
          <p:cNvSpPr/>
          <p:nvPr/>
        </p:nvSpPr>
        <p:spPr>
          <a:xfrm rot="0">
            <a:off x="0" y="4675910"/>
            <a:ext cx="9144000" cy="0"/>
          </a:xfrm>
          <a:prstGeom prst="line"/>
          <a:noFill/>
          <a:ln w="9525" cap="flat" cmpd="sng">
            <a:solidFill>
              <a:srgbClr val="BFBFBF"/>
            </a:solidFill>
            <a:prstDash val="solid"/>
            <a:round/>
          </a:ln>
        </p:spPr>
      </p:sp>
      <p:sp>
        <p:nvSpPr>
          <p:cNvPr id="1048653"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54" name="文本框"/>
          <p:cNvSpPr>
            <a:spLocks noGrp="1"/>
          </p:cNvSpPr>
          <p:nvPr>
            <p:ph type="title"/>
          </p:nvPr>
        </p:nvSpPr>
        <p:spPr>
          <a:xfrm rot="0">
            <a:off x="492236" y="783441"/>
            <a:ext cx="7551834" cy="3855270"/>
          </a:xfrm>
          <a:prstGeom prst="rect"/>
          <a:noFill/>
          <a:ln w="12700" cap="flat" cmpd="sng">
            <a:noFill/>
            <a:prstDash val="solid"/>
            <a:round/>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1600" i="0" kern="0" lang="en-US" spc="0" strike="noStrike" u="none">
                <a:solidFill>
                  <a:srgbClr val="000000"/>
                </a:solidFill>
                <a:latin typeface="Arial" pitchFamily="0" charset="0"/>
                <a:ea typeface="Arial" pitchFamily="0" charset="0"/>
                <a:cs typeface="Lucida Sans"/>
              </a:rPr>
              <a:t>The benefits of the “Designing Training Database &amp; Effectiveness” are as follows:- </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Quick and easy retrieval of </a:t>
            </a:r>
            <a:r>
              <a:rPr altLang="zh-CN" baseline="0" b="0" cap="none" sz="1600" i="0" kern="0" lang="en-US" spc="0" strike="noStrike" u="none">
                <a:solidFill>
                  <a:srgbClr val="000000"/>
                </a:solidFill>
                <a:latin typeface="Arial" pitchFamily="0" charset="0"/>
                <a:ea typeface="Arial" pitchFamily="0" charset="0"/>
                <a:cs typeface="Lucida Sans"/>
              </a:rPr>
              <a:t>information</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 Low cost maintenance. </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The system is not person </a:t>
            </a:r>
            <a:r>
              <a:rPr altLang="zh-CN" baseline="0" b="0" cap="none" sz="1600" i="0" kern="0" lang="en-US" spc="0" strike="noStrike" u="none">
                <a:solidFill>
                  <a:srgbClr val="000000"/>
                </a:solidFill>
                <a:latin typeface="Arial" pitchFamily="0" charset="0"/>
                <a:ea typeface="Arial" pitchFamily="0" charset="0"/>
                <a:cs typeface="Lucida Sans"/>
              </a:rPr>
              <a:t>dependent.</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Knowledge of computer skill required is minimum</a:t>
            </a:r>
            <a:r>
              <a:rPr altLang="zh-CN" baseline="0" b="0" cap="none" sz="1600" i="0" kern="0" lang="en-US" spc="0" strike="noStrike" u="none">
                <a:solidFill>
                  <a:srgbClr val="000000"/>
                </a:solidFill>
                <a:latin typeface="Arial" pitchFamily="0" charset="0"/>
                <a:ea typeface="Arial" pitchFamily="0" charset="0"/>
                <a:cs typeface="Lucida Sans"/>
              </a:rPr>
              <a:t>.</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 Use of this system will automate the </a:t>
            </a:r>
            <a:r>
              <a:rPr altLang="zh-CN" baseline="0" b="0" cap="none" sz="1600" i="0" kern="0" lang="en-US" spc="0" strike="noStrike" u="none">
                <a:solidFill>
                  <a:srgbClr val="000000"/>
                </a:solidFill>
                <a:latin typeface="Arial" pitchFamily="0" charset="0"/>
                <a:ea typeface="Arial" pitchFamily="0" charset="0"/>
                <a:cs typeface="Lucida Sans"/>
              </a:rPr>
              <a:t>function.</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It will </a:t>
            </a:r>
            <a:r>
              <a:rPr altLang="zh-CN" baseline="0" b="0" cap="none" sz="1600" i="0" kern="0" lang="en-US" spc="0" strike="noStrike" u="none">
                <a:solidFill>
                  <a:srgbClr val="000000"/>
                </a:solidFill>
                <a:latin typeface="Arial" pitchFamily="0" charset="0"/>
                <a:ea typeface="Arial" pitchFamily="0" charset="0"/>
                <a:cs typeface="Lucida Sans"/>
              </a:rPr>
              <a:t>also </a:t>
            </a:r>
            <a:r>
              <a:rPr altLang="zh-CN" baseline="0" b="0" cap="none" sz="1600" i="0" kern="0" lang="en-US" spc="0" strike="noStrike" u="none">
                <a:solidFill>
                  <a:srgbClr val="000000"/>
                </a:solidFill>
                <a:latin typeface="Arial" pitchFamily="0" charset="0"/>
                <a:ea typeface="Arial" pitchFamily="0" charset="0"/>
                <a:cs typeface="Lucida Sans"/>
              </a:rPr>
              <a:t>lead this </a:t>
            </a:r>
            <a:r>
              <a:rPr altLang="zh-CN" baseline="0" b="0" cap="none" sz="1600" i="0" kern="0" lang="en-US" spc="0" strike="noStrike" u="none">
                <a:solidFill>
                  <a:srgbClr val="000000"/>
                </a:solidFill>
                <a:latin typeface="Arial" pitchFamily="0" charset="0"/>
                <a:ea typeface="Arial" pitchFamily="0" charset="0"/>
                <a:cs typeface="Lucida Sans"/>
              </a:rPr>
              <a:t>system </a:t>
            </a:r>
            <a:r>
              <a:rPr altLang="zh-CN" baseline="0" b="0" cap="none" sz="1600" i="0" kern="0" lang="en-US" spc="0" strike="noStrike" u="none">
                <a:solidFill>
                  <a:srgbClr val="000000"/>
                </a:solidFill>
                <a:latin typeface="Arial" pitchFamily="0" charset="0"/>
                <a:ea typeface="Arial" pitchFamily="0" charset="0"/>
                <a:cs typeface="Lucida Sans"/>
              </a:rPr>
              <a:t>to improve </a:t>
            </a:r>
            <a:r>
              <a:rPr altLang="zh-CN" baseline="0" b="0" cap="none" sz="1600" i="0" kern="0" lang="en-US" spc="0" strike="noStrike" u="none">
                <a:solidFill>
                  <a:srgbClr val="000000"/>
                </a:solidFill>
                <a:latin typeface="Arial" pitchFamily="0" charset="0"/>
                <a:ea typeface="Arial" pitchFamily="0" charset="0"/>
                <a:cs typeface="Lucida Sans"/>
              </a:rPr>
              <a:t>the </a:t>
            </a:r>
            <a:r>
              <a:rPr altLang="zh-CN" baseline="0" b="0" cap="none" sz="1600" i="0" kern="0" lang="en-US" spc="0" strike="noStrike" u="none">
                <a:solidFill>
                  <a:srgbClr val="000000"/>
                </a:solidFill>
                <a:latin typeface="Arial" pitchFamily="0" charset="0"/>
                <a:ea typeface="Arial" pitchFamily="0" charset="0"/>
                <a:cs typeface="Lucida Sans"/>
              </a:rPr>
              <a:t>quality</a:t>
            </a:r>
            <a:endParaRPr altLang="en-US" baseline="0" b="0" cap="none" sz="1600" i="0" kern="0" lang="zh-CN" spc="0" strike="noStrike" u="none">
              <a:solidFill>
                <a:srgbClr val="000000"/>
              </a:solidFill>
              <a:latin typeface="Arial" pitchFamily="0" charset="0"/>
              <a:ea typeface="Arial"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9" name=""/>
        <p:cNvGrpSpPr/>
        <p:nvPr/>
      </p:nvGrpSpPr>
      <p:grpSpPr>
        <a:xfrm>
          <a:off x="0" y="0"/>
          <a:ext cx="0" cy="0"/>
          <a:chOff x="0" y="0"/>
          <a:chExt cx="0" cy="0"/>
        </a:xfrm>
      </p:grpSpPr>
      <p:sp>
        <p:nvSpPr>
          <p:cNvPr id="1048655" name="矩形"/>
          <p:cNvSpPr/>
          <p:nvPr/>
        </p:nvSpPr>
        <p:spPr>
          <a:xfrm rot="0">
            <a:off x="138652" y="805841"/>
            <a:ext cx="8017933" cy="699999"/>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50000"/>
              </a:lnSpc>
              <a:spcBef>
                <a:spcPts val="0"/>
              </a:spcBef>
              <a:spcAft>
                <a:spcPts val="0"/>
              </a:spcAft>
              <a:buNone/>
            </a:pPr>
            <a:endParaRPr altLang="zh-CN" baseline="0" b="0" cap="none" sz="1400" i="0" kern="0" lang="en-US" spc="0" strike="noStrike" u="none">
              <a:solidFill>
                <a:srgbClr val="374151"/>
              </a:solidFill>
              <a:latin typeface="Times New Roman" pitchFamily="0" charset="0"/>
              <a:ea typeface="Arial" pitchFamily="0" charset="0"/>
              <a:cs typeface="Times New Roman" pitchFamily="0" charset="0"/>
              <a:sym typeface="Arial" pitchFamily="0" charset="0"/>
            </a:endParaRPr>
          </a:p>
          <a:p>
            <a:pPr algn="l" indent="-285750" lvl="1" marL="742950">
              <a:lnSpc>
                <a:spcPct val="150000"/>
              </a:lnSpc>
              <a:spcBef>
                <a:spcPts val="0"/>
              </a:spcBef>
              <a:spcAft>
                <a:spcPts val="0"/>
              </a:spcAft>
              <a:buClrTx/>
              <a:buAutoNum type="arabicPeriod"/>
            </a:pPr>
            <a:endParaRPr altLang="en-US" baseline="0" b="0" cap="none" sz="1400" i="0" kern="0" lang="zh-CN" spc="0" strike="noStrike" u="none">
              <a:solidFill>
                <a:srgbClr val="374151"/>
              </a:solidFill>
              <a:latin typeface="Times New Roman" pitchFamily="0" charset="0"/>
              <a:ea typeface="Arial" pitchFamily="0" charset="0"/>
              <a:cs typeface="Times New Roman" pitchFamily="0" charset="0"/>
              <a:sym typeface="Arial" pitchFamily="0" charset="0"/>
            </a:endParaRPr>
          </a:p>
        </p:txBody>
      </p:sp>
      <p:sp>
        <p:nvSpPr>
          <p:cNvPr id="1048656" name="直线"/>
          <p:cNvSpPr/>
          <p:nvPr/>
        </p:nvSpPr>
        <p:spPr>
          <a:xfrm rot="0">
            <a:off x="0" y="4675910"/>
            <a:ext cx="9144000" cy="0"/>
          </a:xfrm>
          <a:prstGeom prst="line"/>
          <a:noFill/>
          <a:ln w="9525" cap="flat" cmpd="sng">
            <a:solidFill>
              <a:srgbClr val="BFBFBF"/>
            </a:solidFill>
            <a:prstDash val="solid"/>
            <a:round/>
          </a:ln>
        </p:spPr>
      </p:sp>
      <p:sp>
        <p:nvSpPr>
          <p:cNvPr id="1048657"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58" name="文本框"/>
          <p:cNvSpPr>
            <a:spLocks noGrp="1"/>
          </p:cNvSpPr>
          <p:nvPr>
            <p:ph type="title"/>
          </p:nvPr>
        </p:nvSpPr>
        <p:spPr>
          <a:xfrm rot="0">
            <a:off x="490249" y="682486"/>
            <a:ext cx="7666335" cy="3858462"/>
          </a:xfrm>
          <a:prstGeom prst="rect"/>
          <a:noFill/>
          <a:ln w="12700" cap="flat" cmpd="sng">
            <a:noFill/>
            <a:prstDash val="solid"/>
            <a:round/>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1800" i="0" kern="0" lang="en-US" spc="0" strike="noStrike" u="none">
                <a:solidFill>
                  <a:srgbClr val="000000"/>
                </a:solidFill>
                <a:latin typeface="Arial" pitchFamily="0" charset="0"/>
                <a:ea typeface="Arial" pitchFamily="0" charset="0"/>
                <a:cs typeface="Lucida Sans"/>
              </a:rPr>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altLang="en-US" baseline="0" b="0" cap="none" sz="1800" i="0" kern="0" lang="zh-CN" spc="0" strike="noStrike" u="none">
                <a:solidFill>
                  <a:srgbClr val="374151"/>
                </a:solidFill>
                <a:latin typeface="Times New Roman" pitchFamily="0" charset="0"/>
                <a:ea typeface="Arial" pitchFamily="0" charset="0"/>
                <a:cs typeface="Times New Roman" pitchFamily="0" charset="0"/>
              </a:rPr>
            </a:br>
            <a:endParaRPr altLang="en-US" baseline="0" b="0" cap="none" sz="1800" i="0" kern="0" lang="zh-CN" spc="0" strike="noStrike" u="none">
              <a:solidFill>
                <a:srgbClr val="000000"/>
              </a:solidFill>
              <a:latin typeface="Arial" pitchFamily="0" charset="0"/>
              <a:ea typeface="Arial"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0" name=""/>
        <p:cNvGrpSpPr/>
        <p:nvPr/>
      </p:nvGrpSpPr>
      <p:grpSpPr>
        <a:xfrm>
          <a:off x="0" y="0"/>
          <a:ext cx="0" cy="0"/>
          <a:chOff x="0" y="0"/>
          <a:chExt cx="0" cy="0"/>
        </a:xfrm>
      </p:grpSpPr>
      <p:sp>
        <p:nvSpPr>
          <p:cNvPr id="1048659" name="文本框"/>
          <p:cNvSpPr>
            <a:spLocks noGrp="1"/>
          </p:cNvSpPr>
          <p:nvPr>
            <p:ph type="title"/>
          </p:nvPr>
        </p:nvSpPr>
        <p:spPr>
          <a:xfrm rot="0">
            <a:off x="131032" y="682129"/>
            <a:ext cx="2936082" cy="322263"/>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1" cap="none" sz="1600" i="0" kern="0" lang="en-US" spc="0" strike="noStrike" u="none">
                <a:solidFill>
                  <a:srgbClr val="213163"/>
                </a:solidFill>
                <a:latin typeface="Arial" pitchFamily="0" charset="0"/>
                <a:ea typeface="Arial" pitchFamily="0" charset="0"/>
                <a:cs typeface="Lucida Sans"/>
              </a:rPr>
              <a:t>Technology Used</a:t>
            </a:r>
            <a:endParaRPr altLang="en-US" baseline="0" b="0" cap="none" sz="1600" i="0" kern="0" lang="zh-CN" spc="0" strike="noStrike" u="none">
              <a:solidFill>
                <a:srgbClr val="000000"/>
              </a:solidFill>
              <a:latin typeface="Arial" pitchFamily="0" charset="0"/>
              <a:ea typeface="Arial" pitchFamily="0" charset="0"/>
              <a:cs typeface="Lucida Sans"/>
            </a:endParaRPr>
          </a:p>
        </p:txBody>
      </p:sp>
      <p:sp>
        <p:nvSpPr>
          <p:cNvPr id="1048660" name="矩形"/>
          <p:cNvSpPr/>
          <p:nvPr/>
        </p:nvSpPr>
        <p:spPr>
          <a:xfrm rot="0">
            <a:off x="128063" y="1059160"/>
            <a:ext cx="5314386" cy="3790000"/>
          </a:xfrm>
          <a:prstGeom prst="rect"/>
          <a:noFill/>
          <a:ln w="12700" cap="flat" cmpd="sng">
            <a:noFill/>
            <a:prstDash val="solid"/>
            <a:round/>
          </a:ln>
        </p:spPr>
        <p:txBody>
          <a:bodyPr anchor="t" anchorCtr="0" bIns="91425" lIns="91425" rIns="91425" tIns="91425" vert="horz" wrap="square">
            <a:prstTxWarp prst="textNoShape"/>
          </a:bodyPr>
          <a:p>
            <a:pPr algn="l" indent="-173355" marL="173355">
              <a:lnSpc>
                <a:spcPct val="100000"/>
              </a:lnSpc>
              <a:spcBef>
                <a:spcPts val="200"/>
              </a:spcBef>
              <a:spcAft>
                <a:spcPts val="0"/>
              </a:spcAft>
              <a:buClr>
                <a:srgbClr val="213163"/>
              </a:buClr>
              <a:buFont typeface="Arial" pitchFamily="0" charset="0"/>
              <a:buChar char="•"/>
            </a:pP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3355" marL="173355">
              <a:lnSpc>
                <a:spcPct val="100000"/>
              </a:lnSpc>
              <a:spcBef>
                <a:spcPts val="200"/>
              </a:spcBef>
              <a:spcAft>
                <a:spcPts val="0"/>
              </a:spcAft>
              <a:buClr>
                <a:srgbClr val="213163"/>
              </a:buClr>
              <a:buFont typeface="Arial" pitchFamily="0" charset="0"/>
              <a:buChar char="•"/>
            </a:pP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3355" marL="173355">
              <a:lnSpc>
                <a:spcPct val="100000"/>
              </a:lnSpc>
              <a:spcBef>
                <a:spcPts val="200"/>
              </a:spcBef>
              <a:spcAft>
                <a:spcPts val="0"/>
              </a:spcAft>
              <a:buClr>
                <a:srgbClr val="213163"/>
              </a:buClr>
              <a:buFont typeface="Arial" pitchFamily="0" charset="0"/>
              <a:buChar char="•"/>
            </a:pP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pic>
        <p:nvPicPr>
          <p:cNvPr id="2097161" name="图片"/>
          <p:cNvPicPr>
            <a:picLocks noChangeAspect="1"/>
          </p:cNvPicPr>
          <p:nvPr/>
        </p:nvPicPr>
        <p:blipFill>
          <a:blip xmlns:r="http://schemas.openxmlformats.org/officeDocument/2006/relationships" r:embed="rId1" cstate="print"/>
          <a:stretch>
            <a:fillRect/>
          </a:stretch>
        </p:blipFill>
        <p:spPr>
          <a:xfrm rot="0">
            <a:off x="1021171" y="1723257"/>
            <a:ext cx="2956469" cy="2573047"/>
          </a:xfrm>
          <a:prstGeom prst="rect"/>
          <a:noFill/>
          <a:ln w="12700" cap="flat" cmpd="sng">
            <a:noFill/>
            <a:prstDash val="solid"/>
            <a:miter/>
          </a:ln>
        </p:spPr>
      </p:pic>
      <p:pic>
        <p:nvPicPr>
          <p:cNvPr id="2097162" name="图片"/>
          <p:cNvPicPr>
            <a:picLocks noChangeAspect="1"/>
          </p:cNvPicPr>
          <p:nvPr/>
        </p:nvPicPr>
        <p:blipFill>
          <a:blip xmlns:r="http://schemas.openxmlformats.org/officeDocument/2006/relationships" r:embed="rId2" cstate="print"/>
          <a:stretch>
            <a:fillRect/>
          </a:stretch>
        </p:blipFill>
        <p:spPr>
          <a:xfrm rot="0">
            <a:off x="4564380" y="1712691"/>
            <a:ext cx="4165598" cy="2090952"/>
          </a:xfrm>
          <a:prstGeom prst="rect"/>
          <a:noFill/>
          <a:ln w="12700" cap="flat" cmpd="sng">
            <a:noFill/>
            <a:prstDash val="solid"/>
            <a:miter/>
          </a:ln>
        </p:spPr>
      </p:pic>
      <p:sp>
        <p:nvSpPr>
          <p:cNvPr id="1048661" name="矩形"/>
          <p:cNvSpPr/>
          <p:nvPr/>
        </p:nvSpPr>
        <p:spPr>
          <a:xfrm rot="0">
            <a:off x="1000361" y="1361511"/>
            <a:ext cx="3318483" cy="307776"/>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Front-end</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662" name="矩形"/>
          <p:cNvSpPr/>
          <p:nvPr/>
        </p:nvSpPr>
        <p:spPr>
          <a:xfrm rot="0">
            <a:off x="4865736" y="1287522"/>
            <a:ext cx="3580969" cy="307776"/>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Back-end</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663" name="直线"/>
          <p:cNvSpPr/>
          <p:nvPr/>
        </p:nvSpPr>
        <p:spPr>
          <a:xfrm rot="0">
            <a:off x="0" y="4675910"/>
            <a:ext cx="9144000" cy="0"/>
          </a:xfrm>
          <a:prstGeom prst="line"/>
          <a:noFill/>
          <a:ln w="9525" cap="flat" cmpd="sng">
            <a:solidFill>
              <a:srgbClr val="BFBFBF"/>
            </a:solidFill>
            <a:prstDash val="solid"/>
            <a:round/>
          </a:ln>
        </p:spPr>
      </p:sp>
      <p:sp>
        <p:nvSpPr>
          <p:cNvPr id="1048664"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dcterms:created xsi:type="dcterms:W3CDTF">2024-04-05T21:37:02Z</dcterms:created>
  <dcterms:modified xsi:type="dcterms:W3CDTF">2024-04-12T05:04:06Z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ies>
</file>