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21"/>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cx="9144000" cy="5143500" type="screen16x9"/>
  <p:notesSz cx="6858000" cy="9144000"/>
  <p:custShowLst>
    <p:custShow name="Custom Show 1" id="0">
      <p:sldLst>
        <p:sld r:id="rId3"/>
        <p:sld r:id="rId5"/>
        <p:sld r:id="rId6"/>
        <p:sld r:id="rId7"/>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notesMaster" Target="notesMasters/notesMaster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tableStyles" Target="tableStyles.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viewProps" Target="viewProp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Slide Image Placeholder 1"/>
          <p:cNvSpPr>
            <a:spLocks noGrp="1" noRot="1" noChangeAspect="1"/>
          </p:cNvSpPr>
          <p:nvPr>
            <p:ph type="sldImg"/>
          </p:nvPr>
        </p:nvSpPr>
        <p:spPr>
          <a:xfrm>
            <a:off x="381000" y="685800"/>
            <a:ext cx="6096000" cy="3429000"/>
          </a:xfrm>
        </p:spPr>
      </p:sp>
      <p:sp>
        <p:nvSpPr>
          <p:cNvPr id="1048666"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9"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60"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1"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2"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3"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5"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0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9"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0"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71"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GB" sz="1100" b="0" i="0" u="none" strike="noStrike" cap="none">
                <a:solidFill>
                  <a:schemeClr val="tx1"/>
                </a:solidFill>
                <a:latin typeface="Arial"/>
                <a:ea typeface="Arial"/>
                <a:cs typeface="Arial"/>
                <a:sym typeface="Arial"/>
              </a:rPr>
              <a:t> A.ANSILIN MARY JANOVA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a:t>
            </a:r>
            <a:r>
              <a:rPr lang="en-US" altLang="en-IN" sz="1100" b="0" i="0" u="none" strike="noStrike" cap="none" dirty="0">
                <a:solidFill>
                  <a:schemeClr val="tx1"/>
                </a:solidFill>
                <a:latin typeface="Arial"/>
                <a:ea typeface="Arial"/>
                <a:cs typeface="Arial"/>
                <a:sym typeface="Arial"/>
              </a:rPr>
              <a:t>81312120500</a:t>
            </a:r>
            <a:r>
              <a:rPr lang="en-GB" altLang="en-IN" sz="1100" b="0" i="0" u="none" strike="noStrike" cap="none" dirty="0">
                <a:solidFill>
                  <a:schemeClr val="tx1"/>
                </a:solidFill>
                <a:latin typeface="Arial"/>
                <a:ea typeface="Arial"/>
                <a:cs typeface="Arial"/>
                <a:sym typeface="Arial"/>
              </a:rPr>
              <a:t>3</a:t>
            </a:r>
            <a:endParaRPr lang="en-US" sz="1100" b="0" i="0" u="none" strike="noStrike" cap="none" dirty="0">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Pavendar</a:t>
            </a:r>
            <a:r>
              <a:rPr lang="en-US" sz="1100" dirty="0">
                <a:solidFill>
                  <a:schemeClr val="tx1"/>
                </a:solidFill>
              </a:rPr>
              <a:t> </a:t>
            </a:r>
            <a:r>
              <a:rPr lang="en-US" sz="1100" dirty="0" err="1">
                <a:solidFill>
                  <a:schemeClr val="tx1"/>
                </a:solidFill>
              </a:rPr>
              <a:t>Bharathidasan</a:t>
            </a:r>
            <a:r>
              <a:rPr lang="en-US" sz="1100" dirty="0">
                <a:solidFill>
                  <a:schemeClr val="tx1"/>
                </a:solidFill>
              </a:rPr>
              <a:t>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US" sz="1600" dirty="0"/>
              <a:t>This 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a:t>Car 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a:t>General customers as well as the company’s staff will be able to use the system</a:t>
            </a:r>
            <a:br>
              <a:rPr lang="en-US" sz="1600" dirty="0"/>
            </a:br>
            <a:r>
              <a:rPr lang="en-US" sz="1600" dirty="0"/>
              <a:t>effectively. Web-platform means that the system will be available for access 24/7 except when there is a temporary server issue which is expected to be minimal.</a:t>
            </a:r>
            <a:br>
              <a:rPr lang="en-US" sz="1600" dirty="0"/>
            </a:br>
            <a:r>
              <a:rPr lang="en-US" sz="1600" dirty="0"/>
              <a:t>The system </a:t>
            </a:r>
            <a:r>
              <a:rPr lang="en-US" sz="1600" dirty="0" err="1"/>
              <a:t>hasre</a:t>
            </a:r>
            <a:r>
              <a:rPr lang="en-US" sz="1600" dirty="0"/>
              <a:t> </a:t>
            </a:r>
            <a:r>
              <a:rPr lang="en-US" sz="1600" dirty="0" err="1"/>
              <a:t>acheda</a:t>
            </a:r>
            <a:r>
              <a:rPr lang="en-US" sz="1600" dirty="0"/>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lang="en-US" sz="1600" dirty="0"/>
            </a:br>
            <a:endParaRPr lang="en-IN" sz="1600" dirty="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lstStyle/>
          <a:p>
            <a:pPr algn="ctr"/>
            <a:r>
              <a:rPr lang="en-US"/>
              <a:t>Homepage</a:t>
            </a:r>
          </a:p>
        </p:txBody>
      </p:sp>
      <p:pic>
        <p:nvPicPr>
          <p:cNvPr id="2097160" name="Picture 5"/>
          <p:cNvPicPr>
            <a:picLocks noChangeAspect="1"/>
          </p:cNvPicPr>
          <p:nvPr/>
        </p:nvPicPr>
        <p:blipFill>
          <a:blip r:embed="rId2"/>
          <a:stretch>
            <a:fillRect/>
          </a:stretch>
        </p:blipFill>
        <p:spPr>
          <a:xfrm>
            <a:off x="572067" y="1065075"/>
            <a:ext cx="7708318" cy="365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lstStyle/>
          <a:p>
            <a:pPr algn="ctr"/>
            <a:r>
              <a:rPr lang="en-US" b="1" dirty="0"/>
              <a:t>About-Us-Page</a:t>
            </a:r>
          </a:p>
        </p:txBody>
      </p:sp>
      <p:pic>
        <p:nvPicPr>
          <p:cNvPr id="2097161" name="Picture 2"/>
          <p:cNvPicPr>
            <a:picLocks noChangeAspect="1"/>
          </p:cNvPicPr>
          <p:nvPr/>
        </p:nvPicPr>
        <p:blipFill>
          <a:blip r:embed="rId2"/>
          <a:stretch>
            <a:fillRect/>
          </a:stretch>
        </p:blipFill>
        <p:spPr>
          <a:xfrm>
            <a:off x="910788" y="1186369"/>
            <a:ext cx="7321974" cy="3427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lstStyle/>
          <a:p>
            <a:pPr algn="ctr"/>
            <a:r>
              <a:rPr lang="en-US" b="1" dirty="0"/>
              <a:t>Service-Page</a:t>
            </a:r>
          </a:p>
        </p:txBody>
      </p:sp>
      <p:pic>
        <p:nvPicPr>
          <p:cNvPr id="2097162" name="Picture 2"/>
          <p:cNvPicPr>
            <a:picLocks noChangeAspect="1"/>
          </p:cNvPicPr>
          <p:nvPr/>
        </p:nvPicPr>
        <p:blipFill>
          <a:blip r:embed="rId2"/>
          <a:stretch>
            <a:fillRect/>
          </a:stretch>
        </p:blipFill>
        <p:spPr>
          <a:xfrm>
            <a:off x="860214" y="1165013"/>
            <a:ext cx="7267788" cy="33824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lstStyle/>
          <a:p>
            <a:pPr algn="ctr"/>
            <a:r>
              <a:rPr lang="en-US" b="1"/>
              <a:t>Departments-Page</a:t>
            </a:r>
          </a:p>
        </p:txBody>
      </p:sp>
      <p:pic>
        <p:nvPicPr>
          <p:cNvPr id="2097163" name="Picture 2"/>
          <p:cNvPicPr>
            <a:picLocks noChangeAspect="1"/>
          </p:cNvPicPr>
          <p:nvPr/>
        </p:nvPicPr>
        <p:blipFill>
          <a:blip r:embed="rId2"/>
          <a:stretch>
            <a:fillRect/>
          </a:stretch>
        </p:blipFill>
        <p:spPr>
          <a:xfrm>
            <a:off x="724747" y="1205653"/>
            <a:ext cx="7193280" cy="3386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lstStyle/>
          <a:p>
            <a:pPr algn="ctr"/>
            <a:r>
              <a:rPr lang="en-US" b="1" dirty="0"/>
              <a:t>Blog-Page</a:t>
            </a:r>
          </a:p>
        </p:txBody>
      </p:sp>
      <p:pic>
        <p:nvPicPr>
          <p:cNvPr id="2097164" name="Picture 2"/>
          <p:cNvPicPr>
            <a:picLocks noChangeAspect="1"/>
          </p:cNvPicPr>
          <p:nvPr/>
        </p:nvPicPr>
        <p:blipFill>
          <a:blip r:embed="rId2"/>
          <a:stretch>
            <a:fillRect/>
          </a:stretch>
        </p:blipFill>
        <p:spPr>
          <a:xfrm>
            <a:off x="2050149" y="814164"/>
            <a:ext cx="5122811"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2000" b="1" dirty="0">
                <a:solidFill>
                  <a:srgbClr val="374151"/>
                </a:solidFill>
                <a:latin typeface="+mj-lt"/>
                <a:cs typeface="Times New Roman" panose="02020603050405020304" pitchFamily="18" charset="0"/>
              </a:rPr>
            </a:br>
            <a:r>
              <a:rPr lang="en-US" sz="2000" dirty="0"/>
              <a:t>This order cars online system project aimed at developing an online car rental system which can be used in small places, and medium cities firstly and then on a large scale. </a:t>
            </a:r>
            <a:br>
              <a:rPr lang="en-US" sz="2000" dirty="0"/>
            </a:br>
            <a:r>
              <a:rPr lang="en-US" sz="2000" dirty="0"/>
              <a:t>▪ It is developed to help car rental to simplify their daily operational and managerial task as well as improve the dining experience of customers. </a:t>
            </a:r>
            <a:br>
              <a:rPr lang="en-US" sz="6000" dirty="0"/>
            </a:br>
            <a:r>
              <a:rPr lang="en-US" sz="2000" dirty="0"/>
              <a:t>▪ And also helps restaurant develop healthy customer relationships by providing good services. The system enables staff to let update and make changes to their cars and beverage list information based on the orders placed and the orders completed</a:t>
            </a:r>
            <a:r>
              <a:rPr lang="en-US" sz="1600" dirty="0"/>
              <a:t>.</a:t>
            </a:r>
            <a:br>
              <a:rPr lang="en-US" sz="1600" b="0" i="0" dirty="0">
                <a:solidFill>
                  <a:srgbClr val="374151"/>
                </a:solidFill>
                <a:effectLst/>
                <a:latin typeface="Söhne"/>
              </a:rPr>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1400" dirty="0"/>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lang="en-IN" sz="1400" dirty="0"/>
          </a:p>
        </p:txBody>
      </p:sp>
      <p:cxnSp>
        <p:nvCxnSpPr>
          <p:cNvPr id="3145738"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 </a:t>
            </a:r>
            <a:br>
              <a:rPr lang="en-IN" sz="1600" b="1" dirty="0">
                <a:solidFill>
                  <a:srgbClr val="213163"/>
                </a:solidFill>
              </a:rPr>
            </a:br>
            <a:br>
              <a:rPr lang="en-IN" sz="1600" b="1" dirty="0">
                <a:solidFill>
                  <a:srgbClr val="213163"/>
                </a:solidFill>
              </a:rPr>
            </a:br>
            <a:r>
              <a:rPr lang="en-US" sz="1600" dirty="0"/>
              <a:t>“</a:t>
            </a:r>
            <a:r>
              <a:rPr lang="en-US" sz="1400" dirty="0"/>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lang="en-IN" sz="1400" dirty="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t> arkajainuniversity.ac.in</a:t>
            </a:r>
            <a:endParaRPr lang="en-IN" sz="1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Statement</a:t>
            </a:r>
            <a:br>
              <a:rPr lang="en-IN" sz="1600" b="1" dirty="0">
                <a:solidFill>
                  <a:srgbClr val="213163"/>
                </a:solidFill>
              </a:rPr>
            </a:br>
            <a:br>
              <a:rPr lang="en-IN" sz="1600" b="1" dirty="0">
                <a:solidFill>
                  <a:srgbClr val="213163"/>
                </a:solidFill>
              </a:rPr>
            </a:br>
            <a:r>
              <a:rPr lang="en-US" sz="1400" dirty="0"/>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en-US" sz="1400" dirty="0"/>
            </a:br>
            <a:br>
              <a:rPr lang="en-US" sz="1400" dirty="0"/>
            </a:br>
            <a:r>
              <a:rPr lang="en-US" sz="1400" dirty="0"/>
              <a:t>1. To rent a car a prospective renter must first go to the nearest office to register as a client. </a:t>
            </a:r>
            <a:br>
              <a:rPr lang="en-US" sz="1400" dirty="0"/>
            </a:br>
            <a:br>
              <a:rPr lang="en-US" sz="1400" dirty="0"/>
            </a:br>
            <a:r>
              <a:rPr lang="en-US" sz="1400" dirty="0"/>
              <a:t>2. Cars that provide difficulties to rent out are normally advertised in local or national newspaper. it involves a lot of paper work and consumes time.</a:t>
            </a:r>
            <a:endParaRPr lang="en-IN" sz="14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Overview</a:t>
            </a:r>
            <a:br>
              <a:rPr lang="en-IN" sz="1600" b="1" dirty="0">
                <a:solidFill>
                  <a:srgbClr val="213163"/>
                </a:solidFill>
              </a:rPr>
            </a:br>
            <a:br>
              <a:rPr lang="en-IN" sz="1800" b="1" dirty="0">
                <a:solidFill>
                  <a:srgbClr val="213163"/>
                </a:solidFill>
              </a:rPr>
            </a:br>
            <a:r>
              <a:rPr lang="en-US" sz="1600" dirty="0"/>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lang="en-US" sz="1600" dirty="0" err="1"/>
              <a:t>favourite</a:t>
            </a:r>
            <a:r>
              <a:rPr lang="en-US" sz="1600" dirty="0"/>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139440"/>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p>
          <a:p>
            <a:pPr marL="342900" indent="-342900">
              <a:lnSpc>
                <a:spcPct val="150000"/>
              </a:lnSpc>
              <a:buAutoNum type="arabicPeriod"/>
            </a:pPr>
            <a:r>
              <a:rPr lang="en-US" dirty="0"/>
              <a:t>Develop a new system that will reduce the manual effort of creating reports</a:t>
            </a:r>
          </a:p>
          <a:p>
            <a:pPr marL="342900" indent="-342900">
              <a:lnSpc>
                <a:spcPct val="150000"/>
              </a:lnSpc>
              <a:buAutoNum type="arabicPeriod"/>
            </a:pPr>
            <a:r>
              <a:rPr lang="en-US" dirty="0"/>
              <a:t>Develop a system that will built-up the database to facilitate future information and retrieval for analysis and other statements.</a:t>
            </a:r>
          </a:p>
          <a:p>
            <a:pPr marL="342900" indent="-342900">
              <a:lnSpc>
                <a:spcPct val="150000"/>
              </a:lnSpc>
              <a:buAutoNum type="arabicPeriod"/>
            </a:pPr>
            <a:r>
              <a:rPr lang="en-US" dirty="0"/>
              <a:t>Develop a system that will automate the monitoring of any problem During Analysis. </a:t>
            </a:r>
          </a:p>
          <a:p>
            <a:pPr marL="342900" indent="-342900">
              <a:lnSpc>
                <a:spcPct val="150000"/>
              </a:lnSpc>
              <a:buAutoNum type="arabicPeriod"/>
            </a:pPr>
            <a:r>
              <a:rPr lang="en-US" dirty="0"/>
              <a:t>Develop a system that has a flexible form design.</a:t>
            </a:r>
          </a:p>
          <a:p>
            <a:pPr marL="342900" indent="-342900">
              <a:lnSpc>
                <a:spcPct val="150000"/>
              </a:lnSpc>
              <a:buAutoNum type="arabicPeriod"/>
            </a:pPr>
            <a:r>
              <a:rPr lang="en-US" dirty="0"/>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92236" y="59457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9"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br>
              <a:rPr lang="en-US" sz="1600" dirty="0"/>
            </a:br>
            <a:br>
              <a:rPr lang="en-US" sz="1600" dirty="0"/>
            </a:br>
            <a:r>
              <a:rPr lang="en-US" sz="1600" dirty="0"/>
              <a:t>• Quick and easy retrieval of information</a:t>
            </a:r>
            <a:br>
              <a:rPr lang="en-US" sz="1600" dirty="0"/>
            </a:br>
            <a:br>
              <a:rPr lang="en-US" sz="1600" dirty="0"/>
            </a:br>
            <a:r>
              <a:rPr lang="en-US" sz="1600" dirty="0"/>
              <a:t> • Low cost maintenance. </a:t>
            </a:r>
            <a:br>
              <a:rPr lang="en-US" sz="1600" dirty="0"/>
            </a:br>
            <a:br>
              <a:rPr lang="en-US" sz="1600" dirty="0"/>
            </a:br>
            <a:r>
              <a:rPr lang="en-US" sz="1600" dirty="0"/>
              <a:t>• The system is not person dependent.</a:t>
            </a:r>
            <a:br>
              <a:rPr lang="en-US" sz="1600" dirty="0"/>
            </a:br>
            <a:r>
              <a:rPr lang="en-US" sz="1600" dirty="0"/>
              <a:t> </a:t>
            </a:r>
            <a:br>
              <a:rPr lang="en-US" sz="1600" dirty="0"/>
            </a:br>
            <a:r>
              <a:rPr lang="en-US" sz="1600" dirty="0"/>
              <a:t>• Knowledge of computer skill required is minimum.</a:t>
            </a:r>
            <a:br>
              <a:rPr lang="en-US" sz="1600" dirty="0"/>
            </a:br>
            <a:br>
              <a:rPr lang="en-US" sz="1600" dirty="0"/>
            </a:br>
            <a:r>
              <a:rPr lang="en-US" sz="1600" dirty="0"/>
              <a:t> • Use of this system will automate the function.</a:t>
            </a:r>
            <a:br>
              <a:rPr lang="en-US" sz="1600" dirty="0"/>
            </a:br>
            <a:br>
              <a:rPr lang="en-US" sz="1600" dirty="0"/>
            </a:br>
            <a:r>
              <a:rPr lang="en-US" sz="1600" dirty="0"/>
              <a:t>• It will also lead this system to improve the quality</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2"/>
          <p:cNvSpPr txBox="1"/>
          <p:nvPr/>
        </p:nvSpPr>
        <p:spPr>
          <a:xfrm>
            <a:off x="138652" y="805841"/>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2"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4"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5"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6"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6"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C1A302-3EBB-3541-A8D1-AFBCE473B45B}">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Janova A</cp:lastModifiedBy>
  <cp:revision>1</cp:revision>
  <dcterms:created xsi:type="dcterms:W3CDTF">2024-04-06T19:37:02Z</dcterms:created>
  <dcterms:modified xsi:type="dcterms:W3CDTF">2024-04-12T05:43:37Z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ies>
</file>