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1" r:id="rId6"/>
    <p:sldId id="260" r:id="rId7"/>
    <p:sldId id="262" r:id="rId8"/>
    <p:sldId id="259"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5AC1773-2051-4065-BB97-6123CB376268}"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55" name="PlaceHolder 2"/>
          <p:cNvSpPr>
            <a:spLocks noGrp="1"/>
          </p:cNvSpPr>
          <p:nvPr>
            <p:ph/>
          </p:nvPr>
        </p:nvSpPr>
        <p:spPr>
          <a:xfrm>
            <a:off x="2589120" y="2133720"/>
            <a:ext cx="89150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56" name="PlaceHolder 3"/>
          <p:cNvSpPr>
            <a:spLocks noGrp="1"/>
          </p:cNvSpPr>
          <p:nvPr>
            <p:ph/>
          </p:nvPr>
        </p:nvSpPr>
        <p:spPr>
          <a:xfrm>
            <a:off x="2589120" y="4106520"/>
            <a:ext cx="89150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CE929D8-5F83-48B2-AE04-E1BA6CF8A75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58"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59"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0"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1" name="PlaceHolder 5"/>
          <p:cNvSpPr>
            <a:spLocks noGrp="1"/>
          </p:cNvSpPr>
          <p:nvPr>
            <p:ph/>
          </p:nvPr>
        </p:nvSpPr>
        <p:spPr>
          <a:xfrm>
            <a:off x="7157160" y="41065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4BF28C6B-9B1A-4EFC-8F58-A0060DD80DA8}"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63" name="PlaceHolder 2"/>
          <p:cNvSpPr>
            <a:spLocks noGrp="1"/>
          </p:cNvSpPr>
          <p:nvPr>
            <p:ph/>
          </p:nvPr>
        </p:nvSpPr>
        <p:spPr>
          <a:xfrm>
            <a:off x="2589120" y="21337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4" name="PlaceHolder 3"/>
          <p:cNvSpPr>
            <a:spLocks noGrp="1"/>
          </p:cNvSpPr>
          <p:nvPr>
            <p:ph/>
          </p:nvPr>
        </p:nvSpPr>
        <p:spPr>
          <a:xfrm>
            <a:off x="5603400" y="21337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5" name="PlaceHolder 4"/>
          <p:cNvSpPr>
            <a:spLocks noGrp="1"/>
          </p:cNvSpPr>
          <p:nvPr>
            <p:ph/>
          </p:nvPr>
        </p:nvSpPr>
        <p:spPr>
          <a:xfrm>
            <a:off x="8617320" y="21337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6" name="PlaceHolder 5"/>
          <p:cNvSpPr>
            <a:spLocks noGrp="1"/>
          </p:cNvSpPr>
          <p:nvPr>
            <p:ph/>
          </p:nvPr>
        </p:nvSpPr>
        <p:spPr>
          <a:xfrm>
            <a:off x="2589120" y="41065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7" name="PlaceHolder 6"/>
          <p:cNvSpPr>
            <a:spLocks noGrp="1"/>
          </p:cNvSpPr>
          <p:nvPr>
            <p:ph/>
          </p:nvPr>
        </p:nvSpPr>
        <p:spPr>
          <a:xfrm>
            <a:off x="5603400" y="41065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8" name="PlaceHolder 7"/>
          <p:cNvSpPr>
            <a:spLocks noGrp="1"/>
          </p:cNvSpPr>
          <p:nvPr>
            <p:ph/>
          </p:nvPr>
        </p:nvSpPr>
        <p:spPr>
          <a:xfrm>
            <a:off x="8617320" y="41065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B4C5FB5-1CE0-413F-B617-6DAD7354A228}"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88B5D50-8515-4159-BCF4-F6FB50328BDF}"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9F5A970-AC53-4DB8-B577-A6930A2C97A0}"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105" name="PlaceHolder 2"/>
          <p:cNvSpPr>
            <a:spLocks noGrp="1"/>
          </p:cNvSpPr>
          <p:nvPr>
            <p:ph/>
          </p:nvPr>
        </p:nvSpPr>
        <p:spPr>
          <a:xfrm>
            <a:off x="2589120" y="2133720"/>
            <a:ext cx="89150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9DF1D3A-3CE1-4818-A7F2-50ADBB4086F1}"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107"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08"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F647EE1-80BD-43F1-B8B2-7746FE1FAC6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077B897-7106-4291-8D97-48EEF4FF99A8}"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C269D74-59D1-45BB-A186-A1F664BE2B1D}"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112"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13"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14"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0A90B03-CEC8-4E9A-898D-93C403C3072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3109902-8005-424E-ABE6-4DA6D7FD436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116"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17"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18" name="PlaceHolder 4"/>
          <p:cNvSpPr>
            <a:spLocks noGrp="1"/>
          </p:cNvSpPr>
          <p:nvPr>
            <p:ph/>
          </p:nvPr>
        </p:nvSpPr>
        <p:spPr>
          <a:xfrm>
            <a:off x="7157160" y="41065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B9B8BC8-9749-4ABA-854F-B54A265195C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120"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21"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22" name="PlaceHolder 4"/>
          <p:cNvSpPr>
            <a:spLocks noGrp="1"/>
          </p:cNvSpPr>
          <p:nvPr>
            <p:ph/>
          </p:nvPr>
        </p:nvSpPr>
        <p:spPr>
          <a:xfrm>
            <a:off x="2589120" y="4106520"/>
            <a:ext cx="89150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3F150D3-4931-4A75-B12C-ED3358C02CC2}"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124" name="PlaceHolder 2"/>
          <p:cNvSpPr>
            <a:spLocks noGrp="1"/>
          </p:cNvSpPr>
          <p:nvPr>
            <p:ph/>
          </p:nvPr>
        </p:nvSpPr>
        <p:spPr>
          <a:xfrm>
            <a:off x="2589120" y="2133720"/>
            <a:ext cx="89150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25" name="PlaceHolder 3"/>
          <p:cNvSpPr>
            <a:spLocks noGrp="1"/>
          </p:cNvSpPr>
          <p:nvPr>
            <p:ph/>
          </p:nvPr>
        </p:nvSpPr>
        <p:spPr>
          <a:xfrm>
            <a:off x="2589120" y="4106520"/>
            <a:ext cx="89150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B399223-7094-42AA-A7DA-87D09A84FF39}"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127"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28"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29"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30" name="PlaceHolder 5"/>
          <p:cNvSpPr>
            <a:spLocks noGrp="1"/>
          </p:cNvSpPr>
          <p:nvPr>
            <p:ph/>
          </p:nvPr>
        </p:nvSpPr>
        <p:spPr>
          <a:xfrm>
            <a:off x="7157160" y="41065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A2EF8B6-AC31-41E1-92D8-004850E3ED05}"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132" name="PlaceHolder 2"/>
          <p:cNvSpPr>
            <a:spLocks noGrp="1"/>
          </p:cNvSpPr>
          <p:nvPr>
            <p:ph/>
          </p:nvPr>
        </p:nvSpPr>
        <p:spPr>
          <a:xfrm>
            <a:off x="2589120" y="21337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33" name="PlaceHolder 3"/>
          <p:cNvSpPr>
            <a:spLocks noGrp="1"/>
          </p:cNvSpPr>
          <p:nvPr>
            <p:ph/>
          </p:nvPr>
        </p:nvSpPr>
        <p:spPr>
          <a:xfrm>
            <a:off x="5603400" y="21337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34" name="PlaceHolder 4"/>
          <p:cNvSpPr>
            <a:spLocks noGrp="1"/>
          </p:cNvSpPr>
          <p:nvPr>
            <p:ph/>
          </p:nvPr>
        </p:nvSpPr>
        <p:spPr>
          <a:xfrm>
            <a:off x="8617320" y="21337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35" name="PlaceHolder 5"/>
          <p:cNvSpPr>
            <a:spLocks noGrp="1"/>
          </p:cNvSpPr>
          <p:nvPr>
            <p:ph/>
          </p:nvPr>
        </p:nvSpPr>
        <p:spPr>
          <a:xfrm>
            <a:off x="2589120" y="41065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36" name="PlaceHolder 6"/>
          <p:cNvSpPr>
            <a:spLocks noGrp="1"/>
          </p:cNvSpPr>
          <p:nvPr>
            <p:ph/>
          </p:nvPr>
        </p:nvSpPr>
        <p:spPr>
          <a:xfrm>
            <a:off x="5603400" y="41065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137" name="PlaceHolder 7"/>
          <p:cNvSpPr>
            <a:spLocks noGrp="1"/>
          </p:cNvSpPr>
          <p:nvPr>
            <p:ph/>
          </p:nvPr>
        </p:nvSpPr>
        <p:spPr>
          <a:xfrm>
            <a:off x="8617320" y="4106520"/>
            <a:ext cx="287028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4FBBFB32-80B9-41F5-BD76-2837AE81E5F4}"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36" name="PlaceHolder 2"/>
          <p:cNvSpPr>
            <a:spLocks noGrp="1"/>
          </p:cNvSpPr>
          <p:nvPr>
            <p:ph/>
          </p:nvPr>
        </p:nvSpPr>
        <p:spPr>
          <a:xfrm>
            <a:off x="2589120" y="2133720"/>
            <a:ext cx="89150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011CD3A-CB79-4828-90E0-0FE065C4ABBC}"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38"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39"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85E778B-A503-4DB5-9A98-3C8C3CF9BD8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FC9A966-8D87-4426-A88C-2F5E66919457}"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B3FA86C-FF39-4921-B00C-74266C95778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43"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44" name="PlaceHolder 3"/>
          <p:cNvSpPr>
            <a:spLocks noGrp="1"/>
          </p:cNvSpPr>
          <p:nvPr>
            <p:ph/>
          </p:nvPr>
        </p:nvSpPr>
        <p:spPr>
          <a:xfrm>
            <a:off x="7157160" y="2133720"/>
            <a:ext cx="43502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45" name="PlaceHolder 4"/>
          <p:cNvSpPr>
            <a:spLocks noGrp="1"/>
          </p:cNvSpPr>
          <p:nvPr>
            <p:ph/>
          </p:nvPr>
        </p:nvSpPr>
        <p:spPr>
          <a:xfrm>
            <a:off x="2589120" y="41065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6BCE011-8853-4F51-AAEB-E5F45208C671}"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47" name="PlaceHolder 2"/>
          <p:cNvSpPr>
            <a:spLocks noGrp="1"/>
          </p:cNvSpPr>
          <p:nvPr>
            <p:ph/>
          </p:nvPr>
        </p:nvSpPr>
        <p:spPr>
          <a:xfrm>
            <a:off x="2589120" y="2133720"/>
            <a:ext cx="4350240" cy="377712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48"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49" name="PlaceHolder 4"/>
          <p:cNvSpPr>
            <a:spLocks noGrp="1"/>
          </p:cNvSpPr>
          <p:nvPr>
            <p:ph/>
          </p:nvPr>
        </p:nvSpPr>
        <p:spPr>
          <a:xfrm>
            <a:off x="7157160" y="41065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29F5A6-7E26-4A35-959C-F8FFE592F39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entury Gothic"/>
            </a:endParaRPr>
          </a:p>
        </p:txBody>
      </p:sp>
      <p:sp>
        <p:nvSpPr>
          <p:cNvPr id="51" name="PlaceHolder 2"/>
          <p:cNvSpPr>
            <a:spLocks noGrp="1"/>
          </p:cNvSpPr>
          <p:nvPr>
            <p:ph/>
          </p:nvPr>
        </p:nvSpPr>
        <p:spPr>
          <a:xfrm>
            <a:off x="258912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52" name="PlaceHolder 3"/>
          <p:cNvSpPr>
            <a:spLocks noGrp="1"/>
          </p:cNvSpPr>
          <p:nvPr>
            <p:ph/>
          </p:nvPr>
        </p:nvSpPr>
        <p:spPr>
          <a:xfrm>
            <a:off x="7157160" y="2133720"/>
            <a:ext cx="43502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53" name="PlaceHolder 4"/>
          <p:cNvSpPr>
            <a:spLocks noGrp="1"/>
          </p:cNvSpPr>
          <p:nvPr>
            <p:ph/>
          </p:nvPr>
        </p:nvSpPr>
        <p:spPr>
          <a:xfrm>
            <a:off x="2589120" y="4106520"/>
            <a:ext cx="8915040" cy="18014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404040"/>
              </a:solidFill>
              <a:latin typeface="Century Gothic"/>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F005D12-6DA4-4C9B-9A09-257934D4A5F1}"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33" name="Group 22"/>
          <p:cNvGrpSpPr/>
          <p:nvPr/>
        </p:nvGrpSpPr>
        <p:grpSpPr>
          <a:xfrm>
            <a:off x="0" y="228600"/>
            <a:ext cx="2851200" cy="6638400"/>
            <a:chOff x="0" y="228600"/>
            <a:chExt cx="2851200" cy="6638400"/>
          </a:xfrm>
        </p:grpSpPr>
        <p:sp>
          <p:nvSpPr>
            <p:cNvPr id="34"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6"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0"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1"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2"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grpSp>
        <p:nvGrpSpPr>
          <p:cNvPr id="13" name="Group 9"/>
          <p:cNvGrpSpPr/>
          <p:nvPr/>
        </p:nvGrpSpPr>
        <p:grpSpPr>
          <a:xfrm>
            <a:off x="27360" y="-720"/>
            <a:ext cx="2356200" cy="6853680"/>
            <a:chOff x="27360" y="-720"/>
            <a:chExt cx="2356200" cy="6853680"/>
          </a:xfrm>
        </p:grpSpPr>
        <p:sp>
          <p:nvSpPr>
            <p:cNvPr id="14" name="Freeform 27"/>
            <p:cNvSpPr/>
            <p:nvPr/>
          </p:nvSpPr>
          <p:spPr>
            <a:xfrm>
              <a:off x="27360" y="-72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5"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6"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7"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8"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9"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0"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1"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2"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3"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4"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5"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sp>
        <p:nvSpPr>
          <p:cNvPr id="26"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7"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indent="0">
              <a:lnSpc>
                <a:spcPct val="100000"/>
              </a:lnSpc>
              <a:buNone/>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28" name="PlaceHolder 2"/>
          <p:cNvSpPr>
            <a:spLocks noGrp="1"/>
          </p:cNvSpPr>
          <p:nvPr>
            <p:ph type="dt" idx="1"/>
          </p:nvPr>
        </p:nvSpPr>
        <p:spPr>
          <a:xfrm>
            <a:off x="10361520" y="6130440"/>
            <a:ext cx="1145880" cy="370080"/>
          </a:xfrm>
          <a:prstGeom prst="rect">
            <a:avLst/>
          </a:prstGeom>
          <a:noFill/>
          <a:ln w="0">
            <a:noFill/>
          </a:ln>
        </p:spPr>
        <p:txBody>
          <a:bodyPr anchor="ctr">
            <a:noAutofit/>
          </a:bodyPr>
          <a:lstStyle>
            <a:lvl1pPr indent="0" algn="r">
              <a:lnSpc>
                <a:spcPct val="100000"/>
              </a:lnSpc>
              <a:buNone/>
              <a:defRPr lang="en-US" sz="900" b="0" strike="noStrike" spc="-1">
                <a:solidFill>
                  <a:srgbClr val="8B8B8B"/>
                </a:solidFill>
                <a:latin typeface="Century Gothic"/>
              </a:defRPr>
            </a:lvl1pPr>
          </a:lstStyle>
          <a:p>
            <a:pPr indent="0" algn="r">
              <a:lnSpc>
                <a:spcPct val="100000"/>
              </a:lnSpc>
              <a:buNone/>
            </a:pPr>
            <a:r>
              <a:rPr lang="en-US" sz="900" b="0" strike="noStrike" spc="-1">
                <a:solidFill>
                  <a:srgbClr val="8B8B8B"/>
                </a:solidFill>
                <a:latin typeface="Century Gothic"/>
              </a:rPr>
              <a:t>&lt;date/time&gt;</a:t>
            </a:r>
            <a:endParaRPr lang="en-IN" sz="900" b="0" strike="noStrike" spc="-1">
              <a:solidFill>
                <a:srgbClr val="000000"/>
              </a:solidFill>
              <a:latin typeface="Times New Roman"/>
            </a:endParaRPr>
          </a:p>
        </p:txBody>
      </p:sp>
      <p:sp>
        <p:nvSpPr>
          <p:cNvPr id="29" name="PlaceHolder 3"/>
          <p:cNvSpPr>
            <a:spLocks noGrp="1"/>
          </p:cNvSpPr>
          <p:nvPr>
            <p:ph type="ftr" idx="2"/>
          </p:nvPr>
        </p:nvSpPr>
        <p:spPr>
          <a:xfrm>
            <a:off x="2589120" y="6135840"/>
            <a:ext cx="761976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0" name="Freeform 11"/>
          <p:cNvSpPr/>
          <p:nvPr/>
        </p:nvSpPr>
        <p:spPr>
          <a:xfrm flipV="1">
            <a:off x="-3960" y="713880"/>
            <a:ext cx="1588320" cy="506880"/>
          </a:xfrm>
          <a:custGeom>
            <a:avLst/>
            <a:gdLst>
              <a:gd name="textAreaLeft" fmla="*/ 0 w 1588320"/>
              <a:gd name="textAreaRight" fmla="*/ 1588680 w 1588320"/>
              <a:gd name="textAreaTop" fmla="*/ 360 h 506880"/>
              <a:gd name="textAreaBottom" fmla="*/ 507600 h 506880"/>
            </a:gdLst>
            <a:ahLst/>
            <a:cxn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31" name="PlaceHolder 4"/>
          <p:cNvSpPr>
            <a:spLocks noGrp="1"/>
          </p:cNvSpPr>
          <p:nvPr>
            <p:ph type="sldNum" idx="3"/>
          </p:nvPr>
        </p:nvSpPr>
        <p:spPr>
          <a:xfrm>
            <a:off x="531720" y="787680"/>
            <a:ext cx="779400" cy="364680"/>
          </a:xfrm>
          <a:prstGeom prst="rect">
            <a:avLst/>
          </a:prstGeom>
          <a:noFill/>
          <a:ln w="0">
            <a:noFill/>
          </a:ln>
        </p:spPr>
        <p:txBody>
          <a:bodyPr anchor="ctr">
            <a:noAutofit/>
          </a:bodyPr>
          <a:lstStyle>
            <a:lvl1pPr indent="0" algn="r">
              <a:lnSpc>
                <a:spcPct val="100000"/>
              </a:lnSpc>
              <a:buNone/>
              <a:defRPr lang="en-US" sz="2000" b="0" strike="noStrike" spc="-1">
                <a:solidFill>
                  <a:srgbClr val="FEFFFF"/>
                </a:solidFill>
                <a:latin typeface="Century Gothic"/>
              </a:defRPr>
            </a:lvl1pPr>
          </a:lstStyle>
          <a:p>
            <a:pPr indent="0" algn="r">
              <a:lnSpc>
                <a:spcPct val="100000"/>
              </a:lnSpc>
              <a:buNone/>
            </a:pPr>
            <a:fld id="{02A68A5E-CB7B-4E70-95B1-9A7694C41209}" type="slidenum">
              <a:rPr lang="en-US" sz="2000" b="0" strike="noStrike" spc="-1">
                <a:solidFill>
                  <a:srgbClr val="FEFFFF"/>
                </a:solidFill>
                <a:latin typeface="Century Gothic"/>
              </a:rPr>
              <a:t>‹#›</a:t>
            </a:fld>
            <a:endParaRPr lang="en-IN" sz="2000" b="0" strike="noStrike" spc="-1">
              <a:solidFill>
                <a:srgbClr val="000000"/>
              </a:solidFill>
              <a:latin typeface="Times New Roman"/>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FE7C4"/>
            </a:gs>
          </a:gsLst>
          <a:path path="circle">
            <a:fillToRect l="25000" t="25000" r="75000" b="75000"/>
          </a:path>
        </a:gradFill>
        <a:effectLst/>
      </p:bgPr>
    </p:bg>
    <p:spTree>
      <p:nvGrpSpPr>
        <p:cNvPr id="1" name=""/>
        <p:cNvGrpSpPr/>
        <p:nvPr/>
      </p:nvGrpSpPr>
      <p:grpSpPr>
        <a:xfrm>
          <a:off x="0" y="0"/>
          <a:ext cx="0" cy="0"/>
          <a:chOff x="0" y="0"/>
          <a:chExt cx="0" cy="0"/>
        </a:xfrm>
      </p:grpSpPr>
      <p:grpSp>
        <p:nvGrpSpPr>
          <p:cNvPr id="69" name="Group 22"/>
          <p:cNvGrpSpPr/>
          <p:nvPr/>
        </p:nvGrpSpPr>
        <p:grpSpPr>
          <a:xfrm>
            <a:off x="0" y="228600"/>
            <a:ext cx="2851200" cy="6638400"/>
            <a:chOff x="0" y="228600"/>
            <a:chExt cx="2851200" cy="6638400"/>
          </a:xfrm>
        </p:grpSpPr>
        <p:sp>
          <p:nvSpPr>
            <p:cNvPr id="70"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1"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2"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3"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4"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5"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6"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7"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8"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79"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0"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1"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grpSp>
        <p:nvGrpSpPr>
          <p:cNvPr id="82" name="Group 9"/>
          <p:cNvGrpSpPr/>
          <p:nvPr/>
        </p:nvGrpSpPr>
        <p:grpSpPr>
          <a:xfrm>
            <a:off x="27360" y="-720"/>
            <a:ext cx="2356200" cy="6853680"/>
            <a:chOff x="27360" y="-720"/>
            <a:chExt cx="2356200" cy="6853680"/>
          </a:xfrm>
        </p:grpSpPr>
        <p:sp>
          <p:nvSpPr>
            <p:cNvPr id="83" name="Freeform 27"/>
            <p:cNvSpPr/>
            <p:nvPr/>
          </p:nvSpPr>
          <p:spPr>
            <a:xfrm>
              <a:off x="27360" y="-72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4"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5"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6"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7"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8"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89"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1"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2"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3"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4"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grpSp>
      <p:sp>
        <p:nvSpPr>
          <p:cNvPr id="95" name="Rectangle 6"/>
          <p:cNvSpPr/>
          <p:nvPr/>
        </p:nvSpPr>
        <p:spPr>
          <a:xfrm>
            <a:off x="0" y="0"/>
            <a:ext cx="182520" cy="6857640"/>
          </a:xfrm>
          <a:prstGeom prst="rect">
            <a:avLst/>
          </a:prstGeom>
          <a:solidFill>
            <a:schemeClr val="tx2"/>
          </a:solidFill>
          <a:ln>
            <a:noFill/>
          </a:ln>
          <a:effectLst>
            <a:outerShdw blurRad="38160" dist="25560" dir="540000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6"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indent="0">
              <a:lnSpc>
                <a:spcPct val="100000"/>
              </a:lnSpc>
              <a:buNone/>
            </a:pPr>
            <a:r>
              <a:rPr lang="en-US" sz="3600" b="0" strike="noStrike" spc="-1">
                <a:solidFill>
                  <a:srgbClr val="262626"/>
                </a:solidFill>
                <a:latin typeface="Century Gothic"/>
              </a:rPr>
              <a:t>Click to edit Master title style</a:t>
            </a:r>
            <a:endParaRPr lang="en-US" sz="3600" b="0" strike="noStrike" spc="-1">
              <a:solidFill>
                <a:srgbClr val="000000"/>
              </a:solidFill>
              <a:latin typeface="Century Gothic"/>
            </a:endParaRPr>
          </a:p>
        </p:txBody>
      </p:sp>
      <p:sp>
        <p:nvSpPr>
          <p:cNvPr id="97" name="PlaceHolder 2"/>
          <p:cNvSpPr>
            <a:spLocks noGrp="1"/>
          </p:cNvSpPr>
          <p:nvPr>
            <p:ph type="body"/>
          </p:nvPr>
        </p:nvSpPr>
        <p:spPr>
          <a:xfrm>
            <a:off x="2589120" y="2133720"/>
            <a:ext cx="8915040" cy="3777120"/>
          </a:xfrm>
          <a:prstGeom prst="rect">
            <a:avLst/>
          </a:prstGeom>
          <a:noFill/>
          <a:ln w="0">
            <a:noFill/>
          </a:ln>
        </p:spPr>
        <p:txBody>
          <a:bodyPr anchor="t">
            <a:noAutofit/>
          </a:bodyPr>
          <a:lstStyle/>
          <a:p>
            <a:pPr marL="343080" indent="-343080">
              <a:lnSpc>
                <a:spcPct val="100000"/>
              </a:lnSpc>
              <a:spcBef>
                <a:spcPts val="1001"/>
              </a:spcBef>
              <a:buClr>
                <a:srgbClr val="A53010"/>
              </a:buClr>
              <a:buFont typeface="Wingdings 3" charset="2"/>
              <a:buChar char=""/>
            </a:pPr>
            <a:r>
              <a:rPr lang="en-US" sz="1800" b="0" strike="noStrike" spc="-1">
                <a:solidFill>
                  <a:srgbClr val="404040"/>
                </a:solidFill>
                <a:latin typeface="Century Gothic"/>
              </a:rPr>
              <a:t>Click to edit Master text styles</a:t>
            </a:r>
          </a:p>
          <a:p>
            <a:pPr marL="743040" lvl="1" indent="-285840">
              <a:lnSpc>
                <a:spcPct val="100000"/>
              </a:lnSpc>
              <a:spcBef>
                <a:spcPts val="1001"/>
              </a:spcBef>
              <a:buClr>
                <a:srgbClr val="A53010"/>
              </a:buClr>
              <a:buFont typeface="Wingdings 3" charset="2"/>
              <a:buChar char=""/>
            </a:pPr>
            <a:r>
              <a:rPr lang="en-US" sz="1600" b="0" strike="noStrike" spc="-1">
                <a:solidFill>
                  <a:srgbClr val="404040"/>
                </a:solidFill>
                <a:latin typeface="Century Gothic"/>
              </a:rPr>
              <a:t>Second level</a:t>
            </a:r>
          </a:p>
          <a:p>
            <a:pPr marL="1143000" lvl="2" indent="-228600">
              <a:lnSpc>
                <a:spcPct val="100000"/>
              </a:lnSpc>
              <a:spcBef>
                <a:spcPts val="1001"/>
              </a:spcBef>
              <a:buClr>
                <a:srgbClr val="A53010"/>
              </a:buClr>
              <a:buFont typeface="Wingdings 3" charset="2"/>
              <a:buChar char=""/>
            </a:pPr>
            <a:r>
              <a:rPr lang="en-US" sz="1400" b="0" strike="noStrike" spc="-1">
                <a:solidFill>
                  <a:srgbClr val="404040"/>
                </a:solidFill>
                <a:latin typeface="Century Gothic"/>
              </a:rPr>
              <a:t>Third level</a:t>
            </a:r>
          </a:p>
          <a:p>
            <a:pPr marL="1600200" lvl="3" indent="-22860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Fourth level</a:t>
            </a:r>
          </a:p>
          <a:p>
            <a:pPr marL="2057400" lvl="4" indent="-228600">
              <a:lnSpc>
                <a:spcPct val="100000"/>
              </a:lnSpc>
              <a:spcBef>
                <a:spcPts val="1001"/>
              </a:spcBef>
              <a:buClr>
                <a:srgbClr val="A53010"/>
              </a:buClr>
              <a:buFont typeface="Wingdings 3" charset="2"/>
              <a:buChar char=""/>
            </a:pPr>
            <a:r>
              <a:rPr lang="en-US" sz="1200" b="0" strike="noStrike" spc="-1">
                <a:solidFill>
                  <a:srgbClr val="404040"/>
                </a:solidFill>
                <a:latin typeface="Century Gothic"/>
              </a:rPr>
              <a:t>Fifth level</a:t>
            </a:r>
          </a:p>
        </p:txBody>
      </p:sp>
      <p:sp>
        <p:nvSpPr>
          <p:cNvPr id="98" name="PlaceHolder 3"/>
          <p:cNvSpPr>
            <a:spLocks noGrp="1"/>
          </p:cNvSpPr>
          <p:nvPr>
            <p:ph type="dt" idx="4"/>
          </p:nvPr>
        </p:nvSpPr>
        <p:spPr>
          <a:xfrm>
            <a:off x="10361520" y="6130440"/>
            <a:ext cx="1145880" cy="370080"/>
          </a:xfrm>
          <a:prstGeom prst="rect">
            <a:avLst/>
          </a:prstGeom>
          <a:noFill/>
          <a:ln w="0">
            <a:noFill/>
          </a:ln>
        </p:spPr>
        <p:txBody>
          <a:bodyPr anchor="ctr">
            <a:noAutofit/>
          </a:bodyPr>
          <a:lstStyle>
            <a:lvl1pPr indent="0" algn="r">
              <a:lnSpc>
                <a:spcPct val="100000"/>
              </a:lnSpc>
              <a:buNone/>
              <a:defRPr lang="en-US" sz="900" b="0" strike="noStrike" spc="-1">
                <a:solidFill>
                  <a:srgbClr val="8B8B8B"/>
                </a:solidFill>
                <a:latin typeface="Century Gothic"/>
              </a:defRPr>
            </a:lvl1pPr>
          </a:lstStyle>
          <a:p>
            <a:pPr indent="0" algn="r">
              <a:lnSpc>
                <a:spcPct val="100000"/>
              </a:lnSpc>
              <a:buNone/>
            </a:pPr>
            <a:r>
              <a:rPr lang="en-US" sz="900" b="0" strike="noStrike" spc="-1">
                <a:solidFill>
                  <a:srgbClr val="8B8B8B"/>
                </a:solidFill>
                <a:latin typeface="Century Gothic"/>
              </a:rPr>
              <a:t>&lt;date/time&gt;</a:t>
            </a:r>
            <a:endParaRPr lang="en-IN" sz="900" b="0" strike="noStrike" spc="-1">
              <a:solidFill>
                <a:srgbClr val="000000"/>
              </a:solidFill>
              <a:latin typeface="Times New Roman"/>
            </a:endParaRPr>
          </a:p>
        </p:txBody>
      </p:sp>
      <p:sp>
        <p:nvSpPr>
          <p:cNvPr id="99" name="PlaceHolder 4"/>
          <p:cNvSpPr>
            <a:spLocks noGrp="1"/>
          </p:cNvSpPr>
          <p:nvPr>
            <p:ph type="ftr" idx="5"/>
          </p:nvPr>
        </p:nvSpPr>
        <p:spPr>
          <a:xfrm>
            <a:off x="2589120" y="6135840"/>
            <a:ext cx="761976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00" name="Freeform 11"/>
          <p:cNvSpPr/>
          <p:nvPr/>
        </p:nvSpPr>
        <p:spPr>
          <a:xfrm flipV="1">
            <a:off x="-3960" y="713880"/>
            <a:ext cx="1588320" cy="506880"/>
          </a:xfrm>
          <a:custGeom>
            <a:avLst/>
            <a:gdLst>
              <a:gd name="textAreaLeft" fmla="*/ 0 w 1588320"/>
              <a:gd name="textAreaRight" fmla="*/ 1588680 w 1588320"/>
              <a:gd name="textAreaTop" fmla="*/ 360 h 506880"/>
              <a:gd name="textAreaBottom" fmla="*/ 507600 h 506880"/>
            </a:gdLst>
            <a:ahLst/>
            <a:cxn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01" name="PlaceHolder 5"/>
          <p:cNvSpPr>
            <a:spLocks noGrp="1"/>
          </p:cNvSpPr>
          <p:nvPr>
            <p:ph type="sldNum" idx="6"/>
          </p:nvPr>
        </p:nvSpPr>
        <p:spPr>
          <a:xfrm>
            <a:off x="531720" y="787680"/>
            <a:ext cx="779400" cy="364680"/>
          </a:xfrm>
          <a:prstGeom prst="rect">
            <a:avLst/>
          </a:prstGeom>
          <a:noFill/>
          <a:ln w="0">
            <a:noFill/>
          </a:ln>
        </p:spPr>
        <p:txBody>
          <a:bodyPr anchor="ctr">
            <a:noAutofit/>
          </a:bodyPr>
          <a:lstStyle>
            <a:lvl1pPr indent="0" algn="r">
              <a:lnSpc>
                <a:spcPct val="100000"/>
              </a:lnSpc>
              <a:buNone/>
              <a:defRPr lang="en-US" sz="2000" b="0" strike="noStrike" spc="-1">
                <a:solidFill>
                  <a:srgbClr val="FEFFFF"/>
                </a:solidFill>
                <a:latin typeface="Century Gothic"/>
              </a:defRPr>
            </a:lvl1pPr>
          </a:lstStyle>
          <a:p>
            <a:pPr indent="0" algn="r">
              <a:lnSpc>
                <a:spcPct val="100000"/>
              </a:lnSpc>
              <a:buNone/>
            </a:pPr>
            <a:fld id="{B19DF7D5-865D-4F75-BFBD-8C9992EE0D4D}" type="slidenum">
              <a:rPr lang="en-US" sz="2000" b="0" strike="noStrike" spc="-1">
                <a:solidFill>
                  <a:srgbClr val="FEFFFF"/>
                </a:solidFill>
                <a:latin typeface="Century Gothic"/>
              </a:rPr>
              <a:t>‹#›</a:t>
            </a:fld>
            <a:endParaRPr lang="en-IN" sz="2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276720" y="2179800"/>
            <a:ext cx="8911440" cy="2401560"/>
          </a:xfrm>
          <a:prstGeom prst="rect">
            <a:avLst/>
          </a:prstGeom>
          <a:noFill/>
          <a:ln w="0">
            <a:noFill/>
          </a:ln>
        </p:spPr>
        <p:txBody>
          <a:bodyPr anchor="t">
            <a:noAutofit/>
          </a:bodyPr>
          <a:lstStyle/>
          <a:p>
            <a:pPr indent="0">
              <a:lnSpc>
                <a:spcPct val="100000"/>
              </a:lnSpc>
              <a:buNone/>
            </a:pPr>
            <a:r>
              <a:rPr lang="en-US" sz="3600" b="1" strike="noStrike" spc="-1">
                <a:solidFill>
                  <a:schemeClr val="accent1">
                    <a:lumMod val="60000"/>
                    <a:lumOff val="40000"/>
                  </a:schemeClr>
                </a:solidFill>
                <a:latin typeface="Times New Roman"/>
              </a:rPr>
              <a:t>SAFETY ALARM APP</a:t>
            </a:r>
            <a:endParaRPr lang="en-US" sz="3600" b="0" strike="noStrike" spc="-1">
              <a:solidFill>
                <a:srgbClr val="00000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763560" y="207360"/>
            <a:ext cx="10897200" cy="6560640"/>
          </a:xfrm>
          <a:prstGeom prst="rect">
            <a:avLst/>
          </a:prstGeom>
          <a:noFill/>
          <a:ln w="0">
            <a:noFill/>
          </a:ln>
        </p:spPr>
        <p:txBody>
          <a:bodyPr anchor="t">
            <a:normAutofit/>
          </a:bodyPr>
          <a:lstStyle/>
          <a:p>
            <a:pPr indent="0" algn="just">
              <a:lnSpc>
                <a:spcPct val="100000"/>
              </a:lnSpc>
              <a:buNone/>
            </a:pPr>
            <a:r>
              <a:rPr lang="en-IN" sz="3200" b="1" strike="noStrike" spc="-1">
                <a:solidFill>
                  <a:schemeClr val="accent1">
                    <a:lumMod val="60000"/>
                    <a:lumOff val="40000"/>
                  </a:schemeClr>
                </a:solidFill>
                <a:latin typeface="Century Gothic"/>
              </a:rPr>
              <a:t>CONCLUSION</a:t>
            </a:r>
            <a:r>
              <a:rPr lang="en-IN" sz="3600" b="0" strike="noStrike" spc="-1">
                <a:solidFill>
                  <a:srgbClr val="262626"/>
                </a:solidFill>
                <a:latin typeface="Century Gothic"/>
              </a:rPr>
              <a:t>:</a:t>
            </a:r>
            <a:r>
              <a:rPr sz="3600"/>
              <a:t/>
            </a:r>
            <a:br>
              <a:rPr sz="3600"/>
            </a:br>
            <a:r>
              <a:rPr lang="en-IN" sz="3600" b="0" strike="noStrike" spc="-1">
                <a:solidFill>
                  <a:srgbClr val="262626"/>
                </a:solidFill>
                <a:latin typeface="Century Gothic"/>
              </a:rPr>
              <a:t>	</a:t>
            </a:r>
            <a:r>
              <a:rPr sz="3600"/>
              <a:t/>
            </a:r>
            <a:br>
              <a:rPr sz="3600"/>
            </a:br>
            <a:r>
              <a:rPr lang="en-IN" sz="3600" b="0" strike="noStrike" spc="-1">
                <a:solidFill>
                  <a:srgbClr val="262626"/>
                </a:solidFill>
                <a:latin typeface="Century Gothic"/>
              </a:rPr>
              <a:t>	</a:t>
            </a:r>
            <a:r>
              <a:rPr lang="en-US" sz="2700" b="0" strike="noStrike" spc="-1">
                <a:solidFill>
                  <a:srgbClr val="000000"/>
                </a:solidFill>
                <a:latin typeface="Times New Roman"/>
                <a:ea typeface="Calibri"/>
              </a:rPr>
              <a:t>In conclusion,Security Alarm app that is designed in android platform for safety of people with the aid of recent improvements in mobile technology. We have developed an application which is useful for the users,when he/she is in some problem or needs any help.When the user opens this application,user can see a EMERGENCY button.Also,Users can store multiple contact numbers. When the user is in some  difficulty or  needs any  help,the user opens this application and they can see a EMERGENCY button.Click that button to send SMS to  register guardian.</a:t>
            </a:r>
            <a:r>
              <a:rPr lang="en-US" sz="2700" b="0" strike="noStrike" spc="-1">
                <a:solidFill>
                  <a:srgbClr val="333333"/>
                </a:solidFill>
                <a:latin typeface="Times New Roman"/>
                <a:ea typeface="Calibri"/>
              </a:rPr>
              <a:t>Continuous location tracking information via SMS helps to find the location of the victim quickly and can be rescued safely.This application aims to ensure safety for everyone through our safety alarm app.</a:t>
            </a:r>
            <a:endParaRPr lang="en-US" sz="2700" b="0" strike="noStrike" spc="-1">
              <a:solidFill>
                <a:srgbClr val="00000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214520" y="2220120"/>
            <a:ext cx="8911440" cy="1280520"/>
          </a:xfrm>
          <a:prstGeom prst="rect">
            <a:avLst/>
          </a:prstGeom>
          <a:noFill/>
          <a:ln w="0">
            <a:noFill/>
          </a:ln>
        </p:spPr>
        <p:txBody>
          <a:bodyPr anchor="t">
            <a:noAutofit/>
          </a:bodyPr>
          <a:lstStyle/>
          <a:p>
            <a:pPr indent="0">
              <a:lnSpc>
                <a:spcPct val="100000"/>
              </a:lnSpc>
              <a:buNone/>
            </a:pPr>
            <a:r>
              <a:rPr lang="en-US" sz="3600" b="0" strike="noStrike" spc="-1">
                <a:solidFill>
                  <a:srgbClr val="FF0000"/>
                </a:solidFill>
                <a:latin typeface="Times New Roman"/>
              </a:rPr>
              <a:t>Thank You</a:t>
            </a:r>
            <a:endParaRPr lang="en-US" sz="3600" b="0" strike="noStrike" spc="-1">
              <a:solidFill>
                <a:srgbClr val="00000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641960" y="426240"/>
            <a:ext cx="2797560" cy="865080"/>
          </a:xfrm>
          <a:prstGeom prst="rect">
            <a:avLst/>
          </a:prstGeom>
          <a:noFill/>
          <a:ln w="0">
            <a:noFill/>
          </a:ln>
        </p:spPr>
        <p:txBody>
          <a:bodyPr anchor="t">
            <a:noAutofit/>
          </a:bodyPr>
          <a:lstStyle/>
          <a:p>
            <a:pPr indent="0">
              <a:lnSpc>
                <a:spcPct val="100000"/>
              </a:lnSpc>
              <a:buNone/>
            </a:pPr>
            <a:r>
              <a:rPr lang="en-IN" sz="3600" b="1" strike="noStrike" spc="-1">
                <a:solidFill>
                  <a:schemeClr val="accent1">
                    <a:lumMod val="60000"/>
                    <a:lumOff val="40000"/>
                  </a:schemeClr>
                </a:solidFill>
                <a:latin typeface="Times New Roman"/>
              </a:rPr>
              <a:t>Introduction</a:t>
            </a:r>
            <a:endParaRPr lang="en-US" sz="3600" b="0" strike="noStrike" spc="-1">
              <a:solidFill>
                <a:srgbClr val="000000"/>
              </a:solidFill>
              <a:latin typeface="Century Gothic"/>
            </a:endParaRPr>
          </a:p>
        </p:txBody>
      </p:sp>
      <p:sp>
        <p:nvSpPr>
          <p:cNvPr id="141" name="PlaceHolder 2"/>
          <p:cNvSpPr>
            <a:spLocks noGrp="1"/>
          </p:cNvSpPr>
          <p:nvPr>
            <p:ph/>
          </p:nvPr>
        </p:nvSpPr>
        <p:spPr>
          <a:xfrm>
            <a:off x="1638360" y="1540080"/>
            <a:ext cx="9371880" cy="4891320"/>
          </a:xfrm>
          <a:prstGeom prst="rect">
            <a:avLst/>
          </a:prstGeom>
          <a:noFill/>
          <a:ln w="0">
            <a:noFill/>
          </a:ln>
        </p:spPr>
        <p:txBody>
          <a:bodyPr anchor="t">
            <a:normAutofit lnSpcReduction="10000"/>
          </a:bodyPr>
          <a:lstStyle/>
          <a:p>
            <a:pPr marL="343080" indent="-343080" algn="just">
              <a:lnSpc>
                <a:spcPct val="100000"/>
              </a:lnSpc>
              <a:spcBef>
                <a:spcPts val="1001"/>
              </a:spcBef>
              <a:buClr>
                <a:srgbClr val="A53010"/>
              </a:buClr>
              <a:buFont typeface="Wingdings 3" charset="2"/>
              <a:buChar char=""/>
            </a:pPr>
            <a:r>
              <a:rPr lang="en-US" sz="2800" b="0" strike="noStrike" spc="-1">
                <a:solidFill>
                  <a:srgbClr val="404040"/>
                </a:solidFill>
                <a:latin typeface="Times New Roman"/>
              </a:rPr>
              <a:t>In today's time safety has become the most priority of the Indian Government considering the rising cases of crime against both men and women. There are many applications which are built for women and for their safety like Kavalan.</a:t>
            </a:r>
            <a:endParaRPr lang="en-US" sz="2800" b="0" strike="noStrike" spc="-1">
              <a:solidFill>
                <a:srgbClr val="404040"/>
              </a:solidFill>
              <a:latin typeface="Century Gothic"/>
            </a:endParaRPr>
          </a:p>
          <a:p>
            <a:pPr marL="343080" indent="-343080" algn="just">
              <a:lnSpc>
                <a:spcPct val="100000"/>
              </a:lnSpc>
              <a:spcBef>
                <a:spcPts val="1001"/>
              </a:spcBef>
              <a:buClr>
                <a:srgbClr val="A53010"/>
              </a:buClr>
              <a:buFont typeface="Wingdings 3" charset="2"/>
              <a:buChar char=""/>
            </a:pPr>
            <a:r>
              <a:rPr lang="en-US" sz="2800" b="0" strike="noStrike" spc="-1">
                <a:solidFill>
                  <a:srgbClr val="404040"/>
                </a:solidFill>
                <a:latin typeface="Times New Roman"/>
              </a:rPr>
              <a:t>All these required internets, but our application is different, In many situation people don't have internet connection.  So, we can solve the problem with our application which work without internet services.</a:t>
            </a:r>
            <a:endParaRPr lang="en-US" sz="2800" b="0" strike="noStrike" spc="-1">
              <a:solidFill>
                <a:srgbClr val="404040"/>
              </a:solidFill>
              <a:latin typeface="Century Gothic"/>
            </a:endParaRPr>
          </a:p>
          <a:p>
            <a:pPr marL="343080" indent="-343080" algn="just">
              <a:lnSpc>
                <a:spcPct val="100000"/>
              </a:lnSpc>
              <a:spcBef>
                <a:spcPts val="1001"/>
              </a:spcBef>
              <a:buClr>
                <a:srgbClr val="A53010"/>
              </a:buClr>
              <a:buFont typeface="Wingdings 3" charset="2"/>
              <a:buChar char=""/>
            </a:pPr>
            <a:r>
              <a:rPr lang="en-US" sz="2800" b="0" strike="noStrike" spc="-1">
                <a:solidFill>
                  <a:srgbClr val="404040"/>
                </a:solidFill>
                <a:latin typeface="Times New Roman"/>
              </a:rPr>
              <a:t> A Safety Alert App project is a mobile application which ensures that peoples are stays safe always. This application is developed in Android platform.</a:t>
            </a:r>
            <a:endParaRPr lang="en-US" sz="2800" b="0" strike="noStrike" spc="-1">
              <a:solidFill>
                <a:srgbClr val="40404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914120" y="548640"/>
            <a:ext cx="8911440" cy="1280520"/>
          </a:xfrm>
          <a:prstGeom prst="rect">
            <a:avLst/>
          </a:prstGeom>
          <a:noFill/>
          <a:ln w="0">
            <a:noFill/>
          </a:ln>
        </p:spPr>
        <p:txBody>
          <a:bodyPr anchor="t">
            <a:noAutofit/>
          </a:bodyPr>
          <a:lstStyle/>
          <a:p>
            <a:pPr indent="0">
              <a:lnSpc>
                <a:spcPct val="100000"/>
              </a:lnSpc>
              <a:buNone/>
            </a:pPr>
            <a:r>
              <a:rPr lang="en-US" sz="3600" b="0" strike="noStrike" spc="-1">
                <a:solidFill>
                  <a:schemeClr val="accent1">
                    <a:lumMod val="60000"/>
                    <a:lumOff val="40000"/>
                  </a:schemeClr>
                </a:solidFill>
                <a:latin typeface="Times New Roman"/>
              </a:rPr>
              <a:t>Abstract:</a:t>
            </a:r>
            <a:endParaRPr lang="en-US" sz="3600" b="0" strike="noStrike" spc="-1">
              <a:solidFill>
                <a:srgbClr val="000000"/>
              </a:solidFill>
              <a:latin typeface="Century Gothic"/>
            </a:endParaRPr>
          </a:p>
        </p:txBody>
      </p:sp>
      <p:sp>
        <p:nvSpPr>
          <p:cNvPr id="143" name="PlaceHolder 2"/>
          <p:cNvSpPr>
            <a:spLocks noGrp="1"/>
          </p:cNvSpPr>
          <p:nvPr>
            <p:ph/>
          </p:nvPr>
        </p:nvSpPr>
        <p:spPr>
          <a:xfrm>
            <a:off x="1574280" y="1489320"/>
            <a:ext cx="9929880" cy="5052240"/>
          </a:xfrm>
          <a:prstGeom prst="rect">
            <a:avLst/>
          </a:prstGeom>
          <a:noFill/>
          <a:ln w="0">
            <a:noFill/>
          </a:ln>
        </p:spPr>
        <p:txBody>
          <a:bodyPr anchor="t">
            <a:normAutofit lnSpcReduction="10000"/>
          </a:bodyPr>
          <a:lstStyle/>
          <a:p>
            <a:pPr marL="343080" indent="-343080" algn="just">
              <a:lnSpc>
                <a:spcPct val="100000"/>
              </a:lnSpc>
              <a:spcBef>
                <a:spcPts val="1001"/>
              </a:spcBef>
              <a:buClr>
                <a:srgbClr val="A53010"/>
              </a:buClr>
              <a:buFont typeface="Wingdings 3" charset="2"/>
              <a:buChar char=""/>
            </a:pPr>
            <a:r>
              <a:rPr lang="en-US" sz="2800" b="0" strike="noStrike" spc="-1">
                <a:solidFill>
                  <a:srgbClr val="404040"/>
                </a:solidFill>
                <a:latin typeface="Times New Roman"/>
              </a:rPr>
              <a:t>In this modern time, it will hazardous to travel alone for a person at night especially for women. To provide safety and reduce the chance of becoming victim of violent crime it is necessary to have an app which safe for you, it is identify and call on resources to help you out from unsafe situations.In today time, people using smart phones has rapidly increased, a smart phone is essential need of everyone in today time, so smart phone can be used efficiently for individual security or various another defense.This android application is for the safety of the people and this app can be activated by the single click, whenever need is arising. A single click will identify the location of the place through the GPS system and send SMS to the registered contact.</a:t>
            </a:r>
            <a:endParaRPr lang="en-US" sz="2800" b="0" strike="noStrike" spc="-1">
              <a:solidFill>
                <a:srgbClr val="40404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indent="0">
              <a:lnSpc>
                <a:spcPct val="100000"/>
              </a:lnSpc>
              <a:buNone/>
            </a:pPr>
            <a:r>
              <a:rPr lang="en-US" sz="3600" b="1" strike="noStrike" spc="-1">
                <a:solidFill>
                  <a:schemeClr val="accent1">
                    <a:lumMod val="60000"/>
                    <a:lumOff val="40000"/>
                  </a:schemeClr>
                </a:solidFill>
                <a:latin typeface="Times New Roman"/>
              </a:rPr>
              <a:t>Architecture Diagram:</a:t>
            </a:r>
            <a:endParaRPr lang="en-US" sz="3600" b="0" strike="noStrike" spc="-1">
              <a:solidFill>
                <a:srgbClr val="000000"/>
              </a:solidFill>
              <a:latin typeface="Century Gothic"/>
            </a:endParaRPr>
          </a:p>
        </p:txBody>
      </p:sp>
      <p:pic>
        <p:nvPicPr>
          <p:cNvPr id="149" name="Picture 1"/>
          <p:cNvPicPr/>
          <p:nvPr/>
        </p:nvPicPr>
        <p:blipFill>
          <a:blip r:embed="rId2"/>
          <a:stretch/>
        </p:blipFill>
        <p:spPr>
          <a:xfrm>
            <a:off x="2593080" y="2027160"/>
            <a:ext cx="7394760" cy="42854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881720" y="692640"/>
            <a:ext cx="4641840" cy="747000"/>
          </a:xfrm>
          <a:prstGeom prst="rect">
            <a:avLst/>
          </a:prstGeom>
          <a:noFill/>
          <a:ln w="0">
            <a:noFill/>
          </a:ln>
        </p:spPr>
        <p:txBody>
          <a:bodyPr anchor="t">
            <a:normAutofit/>
          </a:bodyPr>
          <a:lstStyle/>
          <a:p>
            <a:pPr indent="0">
              <a:lnSpc>
                <a:spcPct val="100000"/>
              </a:lnSpc>
              <a:buNone/>
            </a:pPr>
            <a:r>
              <a:rPr lang="en-GB" sz="3600" b="1" strike="noStrike" spc="-1">
                <a:solidFill>
                  <a:schemeClr val="accent1">
                    <a:lumMod val="60000"/>
                    <a:lumOff val="40000"/>
                  </a:schemeClr>
                </a:solidFill>
                <a:latin typeface="Times New Roman"/>
              </a:rPr>
              <a:t>System requirements:</a:t>
            </a:r>
            <a:endParaRPr lang="en-US" sz="3600" b="0" strike="noStrike" spc="-1">
              <a:solidFill>
                <a:srgbClr val="000000"/>
              </a:solidFill>
              <a:latin typeface="Century Gothic"/>
            </a:endParaRPr>
          </a:p>
        </p:txBody>
      </p:sp>
      <p:sp>
        <p:nvSpPr>
          <p:cNvPr id="147" name="PlaceHolder 2"/>
          <p:cNvSpPr>
            <a:spLocks noGrp="1"/>
          </p:cNvSpPr>
          <p:nvPr>
            <p:ph/>
          </p:nvPr>
        </p:nvSpPr>
        <p:spPr>
          <a:xfrm>
            <a:off x="2004480" y="1899000"/>
            <a:ext cx="9499680" cy="4020480"/>
          </a:xfrm>
          <a:prstGeom prst="rect">
            <a:avLst/>
          </a:prstGeom>
          <a:noFill/>
          <a:ln w="0">
            <a:noFill/>
          </a:ln>
        </p:spPr>
        <p:txBody>
          <a:bodyPr anchor="t">
            <a:normAutofit/>
          </a:bodyPr>
          <a:lstStyle/>
          <a:p>
            <a:pPr indent="0">
              <a:lnSpc>
                <a:spcPct val="100000"/>
              </a:lnSpc>
              <a:spcBef>
                <a:spcPts val="1001"/>
              </a:spcBef>
              <a:buNone/>
              <a:tabLst>
                <a:tab pos="0" algn="l"/>
              </a:tabLst>
            </a:pPr>
            <a:r>
              <a:rPr lang="en-GB" sz="2400" b="0" strike="noStrike" spc="-1" dirty="0">
                <a:solidFill>
                  <a:srgbClr val="404040"/>
                </a:solidFill>
                <a:latin typeface="Century Gothic"/>
              </a:rPr>
              <a:t> </a:t>
            </a:r>
            <a:r>
              <a:rPr lang="en-GB" sz="2800" b="0" strike="noStrike" spc="-1" dirty="0">
                <a:solidFill>
                  <a:srgbClr val="404040"/>
                </a:solidFill>
                <a:latin typeface="Times New Roman"/>
              </a:rPr>
              <a:t>Project Platform:  </a:t>
            </a:r>
            <a:r>
              <a:rPr lang="en-GB" spc="-1" dirty="0" err="1" smtClean="0">
                <a:solidFill>
                  <a:srgbClr val="404040"/>
                </a:solidFill>
                <a:latin typeface="Times New Roman"/>
              </a:rPr>
              <a:t>Kotlin</a:t>
            </a:r>
            <a:r>
              <a:rPr lang="en-GB" sz="2800" b="0" strike="noStrike" spc="-1" dirty="0" smtClean="0">
                <a:solidFill>
                  <a:srgbClr val="404040"/>
                </a:solidFill>
                <a:latin typeface="Times New Roman"/>
              </a:rPr>
              <a:t>.</a:t>
            </a:r>
            <a:endParaRPr lang="en-US" sz="2800" b="0" strike="noStrike" spc="-1" dirty="0">
              <a:solidFill>
                <a:srgbClr val="404040"/>
              </a:solidFill>
              <a:latin typeface="Century Gothic"/>
            </a:endParaRPr>
          </a:p>
          <a:p>
            <a:pPr indent="0">
              <a:lnSpc>
                <a:spcPct val="100000"/>
              </a:lnSpc>
              <a:spcBef>
                <a:spcPts val="1001"/>
              </a:spcBef>
              <a:buNone/>
              <a:tabLst>
                <a:tab pos="0" algn="l"/>
              </a:tabLst>
            </a:pPr>
            <a:r>
              <a:rPr lang="en-GB" sz="2800" b="0" strike="noStrike" spc="-1" dirty="0">
                <a:solidFill>
                  <a:srgbClr val="404040"/>
                </a:solidFill>
                <a:latin typeface="Times New Roman"/>
              </a:rPr>
              <a:t> PC contains windows :10/11 .</a:t>
            </a:r>
            <a:endParaRPr lang="en-US" sz="2800" b="0" strike="noStrike" spc="-1" dirty="0">
              <a:solidFill>
                <a:srgbClr val="404040"/>
              </a:solidFill>
              <a:latin typeface="Century Gothic"/>
            </a:endParaRPr>
          </a:p>
          <a:p>
            <a:pPr indent="0">
              <a:lnSpc>
                <a:spcPct val="100000"/>
              </a:lnSpc>
              <a:spcBef>
                <a:spcPts val="1001"/>
              </a:spcBef>
              <a:buNone/>
              <a:tabLst>
                <a:tab pos="0" algn="l"/>
              </a:tabLst>
            </a:pPr>
            <a:r>
              <a:rPr lang="en-GB" sz="2800" b="0" strike="noStrike" spc="-1" dirty="0">
                <a:solidFill>
                  <a:srgbClr val="404040"/>
                </a:solidFill>
                <a:latin typeface="Times New Roman"/>
              </a:rPr>
              <a:t> Minimum required RAM: 4 GB RAM.</a:t>
            </a:r>
            <a:endParaRPr lang="en-US" sz="2800" b="0" strike="noStrike" spc="-1" dirty="0">
              <a:solidFill>
                <a:srgbClr val="404040"/>
              </a:solidFill>
              <a:latin typeface="Century Gothic"/>
            </a:endParaRPr>
          </a:p>
          <a:p>
            <a:pPr indent="0">
              <a:lnSpc>
                <a:spcPct val="100000"/>
              </a:lnSpc>
              <a:spcBef>
                <a:spcPts val="1001"/>
              </a:spcBef>
              <a:buNone/>
              <a:tabLst>
                <a:tab pos="0" algn="l"/>
              </a:tabLst>
            </a:pPr>
            <a:r>
              <a:rPr lang="en-GB" sz="2800" b="0" strike="noStrike" spc="-1" dirty="0">
                <a:solidFill>
                  <a:srgbClr val="404040"/>
                </a:solidFill>
                <a:latin typeface="Times New Roman"/>
              </a:rPr>
              <a:t> Mobile with android version 7.0 or above. </a:t>
            </a:r>
            <a:endParaRPr lang="en-US" sz="2800" b="0" strike="noStrike" spc="-1" dirty="0">
              <a:solidFill>
                <a:srgbClr val="404040"/>
              </a:solidFill>
              <a:latin typeface="Century Gothic"/>
            </a:endParaRPr>
          </a:p>
          <a:p>
            <a:pPr indent="0">
              <a:lnSpc>
                <a:spcPct val="100000"/>
              </a:lnSpc>
              <a:spcBef>
                <a:spcPts val="1001"/>
              </a:spcBef>
              <a:buNone/>
              <a:tabLst>
                <a:tab pos="0" algn="l"/>
              </a:tabLst>
            </a:pPr>
            <a:r>
              <a:rPr lang="en-IN" sz="2800" b="0" strike="noStrike" spc="-1" dirty="0">
                <a:solidFill>
                  <a:srgbClr val="404040"/>
                </a:solidFill>
                <a:latin typeface="Times New Roman"/>
              </a:rPr>
              <a:t> Mobile with Min RAM : 4GB</a:t>
            </a:r>
            <a:r>
              <a:rPr lang="en-GB" sz="2800" b="0" strike="noStrike" spc="-1" dirty="0">
                <a:solidFill>
                  <a:srgbClr val="404040"/>
                </a:solidFill>
                <a:latin typeface="Times New Roman"/>
              </a:rPr>
              <a:t>.</a:t>
            </a:r>
            <a:endParaRPr lang="en-US" sz="2800" b="0" strike="noStrike" spc="-1" dirty="0">
              <a:solidFill>
                <a:srgbClr val="404040"/>
              </a:solidFill>
              <a:latin typeface="Century Gothic"/>
            </a:endParaRPr>
          </a:p>
          <a:p>
            <a:pPr indent="0">
              <a:lnSpc>
                <a:spcPct val="100000"/>
              </a:lnSpc>
              <a:spcBef>
                <a:spcPts val="1001"/>
              </a:spcBef>
              <a:buNone/>
              <a:tabLst>
                <a:tab pos="0" algn="l"/>
              </a:tabLst>
            </a:pPr>
            <a:r>
              <a:rPr lang="en-GB" sz="2800" b="0" strike="noStrike" spc="-1" dirty="0">
                <a:solidFill>
                  <a:srgbClr val="404040"/>
                </a:solidFill>
                <a:latin typeface="Times New Roman"/>
              </a:rPr>
              <a:t> IDE tool :Android Studio.</a:t>
            </a:r>
            <a:endParaRPr lang="en-US" sz="2800" b="0" strike="noStrike" spc="-1" dirty="0">
              <a:solidFill>
                <a:srgbClr val="40404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705680" y="298800"/>
            <a:ext cx="9798480" cy="1605600"/>
          </a:xfrm>
          <a:prstGeom prst="rect">
            <a:avLst/>
          </a:prstGeom>
          <a:noFill/>
          <a:ln w="0">
            <a:noFill/>
          </a:ln>
        </p:spPr>
        <p:txBody>
          <a:bodyPr anchor="t">
            <a:noAutofit/>
          </a:bodyPr>
          <a:lstStyle/>
          <a:p>
            <a:pPr indent="0">
              <a:lnSpc>
                <a:spcPct val="100000"/>
              </a:lnSpc>
              <a:buNone/>
            </a:pPr>
            <a:r>
              <a:rPr lang="en-IN" sz="3600" b="1" strike="noStrike" spc="-1">
                <a:solidFill>
                  <a:srgbClr val="FF0000"/>
                </a:solidFill>
                <a:latin typeface="Times New Roman"/>
              </a:rPr>
              <a:t>Modules:</a:t>
            </a:r>
            <a:endParaRPr lang="en-US" sz="3600" b="0" strike="noStrike" spc="-1">
              <a:solidFill>
                <a:srgbClr val="000000"/>
              </a:solidFill>
              <a:latin typeface="Century Gothic"/>
            </a:endParaRPr>
          </a:p>
        </p:txBody>
      </p:sp>
      <p:sp>
        <p:nvSpPr>
          <p:cNvPr id="151" name="PlaceHolder 2"/>
          <p:cNvSpPr>
            <a:spLocks noGrp="1"/>
          </p:cNvSpPr>
          <p:nvPr>
            <p:ph/>
          </p:nvPr>
        </p:nvSpPr>
        <p:spPr>
          <a:xfrm>
            <a:off x="1149480" y="1531800"/>
            <a:ext cx="10162440" cy="440748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800" b="1" strike="noStrike" spc="-1">
                <a:solidFill>
                  <a:srgbClr val="404040"/>
                </a:solidFill>
                <a:latin typeface="Times New Roman"/>
              </a:rPr>
              <a:t>Guardian Details:</a:t>
            </a:r>
            <a:r>
              <a:rPr lang="en-US" sz="2800" b="0" strike="noStrike" spc="-1">
                <a:solidFill>
                  <a:srgbClr val="404040"/>
                </a:solidFill>
                <a:latin typeface="Times New Roman"/>
              </a:rPr>
              <a:t> Here, you can add or delete the list of guardians with their respective phone numbers .</a:t>
            </a:r>
            <a:endParaRPr lang="en-US" sz="2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800" b="1" strike="noStrike" spc="-1">
                <a:solidFill>
                  <a:srgbClr val="404040"/>
                </a:solidFill>
                <a:latin typeface="Times New Roman"/>
              </a:rPr>
              <a:t>Check Location:</a:t>
            </a:r>
            <a:r>
              <a:rPr lang="en-US" sz="2800" b="0" strike="noStrike" spc="-1">
                <a:solidFill>
                  <a:srgbClr val="404040"/>
                </a:solidFill>
                <a:latin typeface="Times New Roman"/>
              </a:rPr>
              <a:t> Here, you will get the current location of the user by adding a marker on the inbuilt google map.</a:t>
            </a:r>
            <a:endParaRPr lang="en-US" sz="2800" b="0" strike="noStrike" spc="-1">
              <a:solidFill>
                <a:srgbClr val="404040"/>
              </a:solidFill>
              <a:latin typeface="Century Gothic"/>
            </a:endParaRPr>
          </a:p>
          <a:p>
            <a:pPr marL="343080" indent="-343080" algn="just">
              <a:lnSpc>
                <a:spcPct val="100000"/>
              </a:lnSpc>
              <a:spcBef>
                <a:spcPts val="1001"/>
              </a:spcBef>
              <a:buClr>
                <a:srgbClr val="A53010"/>
              </a:buClr>
              <a:buFont typeface="Wingdings 3" charset="2"/>
              <a:buChar char=""/>
            </a:pPr>
            <a:r>
              <a:rPr lang="en-US" sz="2800" b="1" strike="noStrike" spc="-1">
                <a:solidFill>
                  <a:srgbClr val="404040"/>
                </a:solidFill>
                <a:latin typeface="Times New Roman"/>
              </a:rPr>
              <a:t>Emergency:</a:t>
            </a:r>
            <a:r>
              <a:rPr lang="en-US" sz="2800" b="0" strike="noStrike" spc="-1">
                <a:solidFill>
                  <a:srgbClr val="404040"/>
                </a:solidFill>
                <a:latin typeface="Times New Roman"/>
              </a:rPr>
              <a:t> This plays an important role in the app. It sends an instant text message and mail to the list of guardians. The message contains the current location of user with google map link created.</a:t>
            </a:r>
            <a:endParaRPr lang="en-US" sz="2800" b="0" strike="noStrike" spc="-1">
              <a:solidFill>
                <a:srgbClr val="40404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2593080" y="624240"/>
            <a:ext cx="8911440" cy="1280520"/>
          </a:xfrm>
          <a:prstGeom prst="rect">
            <a:avLst/>
          </a:prstGeom>
          <a:noFill/>
          <a:ln w="0">
            <a:noFill/>
          </a:ln>
        </p:spPr>
        <p:txBody>
          <a:bodyPr anchor="t">
            <a:noAutofit/>
          </a:bodyPr>
          <a:lstStyle/>
          <a:p>
            <a:pPr indent="0">
              <a:lnSpc>
                <a:spcPct val="100000"/>
              </a:lnSpc>
              <a:buNone/>
            </a:pPr>
            <a:r>
              <a:rPr lang="en-IN" sz="3600" b="1" strike="noStrike" spc="-1">
                <a:solidFill>
                  <a:schemeClr val="accent1">
                    <a:lumMod val="60000"/>
                    <a:lumOff val="40000"/>
                  </a:schemeClr>
                </a:solidFill>
                <a:latin typeface="Times New Roman"/>
              </a:rPr>
              <a:t>Features</a:t>
            </a:r>
            <a:endParaRPr lang="en-US" sz="3600" b="0" strike="noStrike" spc="-1">
              <a:solidFill>
                <a:srgbClr val="000000"/>
              </a:solidFill>
              <a:latin typeface="Century Gothic"/>
            </a:endParaRPr>
          </a:p>
        </p:txBody>
      </p:sp>
      <p:sp>
        <p:nvSpPr>
          <p:cNvPr id="145" name="PlaceHolder 2"/>
          <p:cNvSpPr>
            <a:spLocks noGrp="1"/>
          </p:cNvSpPr>
          <p:nvPr>
            <p:ph/>
          </p:nvPr>
        </p:nvSpPr>
        <p:spPr>
          <a:xfrm>
            <a:off x="2589120" y="2133720"/>
            <a:ext cx="8915040" cy="3777120"/>
          </a:xfrm>
          <a:prstGeom prst="rect">
            <a:avLst/>
          </a:prstGeom>
          <a:noFill/>
          <a:ln w="0">
            <a:noFill/>
          </a:ln>
        </p:spPr>
        <p:txBody>
          <a:bodyPr anchor="t">
            <a:normAutofit/>
          </a:bodyPr>
          <a:lstStyle/>
          <a:p>
            <a:pPr marL="343080" indent="-343080">
              <a:lnSpc>
                <a:spcPct val="100000"/>
              </a:lnSpc>
              <a:spcBef>
                <a:spcPts val="1001"/>
              </a:spcBef>
              <a:buClr>
                <a:srgbClr val="A53010"/>
              </a:buClr>
              <a:buFont typeface="Wingdings 3" charset="2"/>
              <a:buChar char=""/>
            </a:pPr>
            <a:r>
              <a:rPr lang="en-US" sz="2800" b="0" strike="noStrike" spc="-1">
                <a:solidFill>
                  <a:srgbClr val="404040"/>
                </a:solidFill>
                <a:latin typeface="Times New Roman"/>
              </a:rPr>
              <a:t>Easy to implement</a:t>
            </a:r>
            <a:endParaRPr lang="en-US" sz="2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800" b="0" strike="noStrike" spc="-1">
                <a:solidFill>
                  <a:srgbClr val="404040"/>
                </a:solidFill>
                <a:latin typeface="Times New Roman"/>
              </a:rPr>
              <a:t>Easy to understand</a:t>
            </a:r>
            <a:endParaRPr lang="en-US" sz="2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800" b="0" strike="noStrike" spc="-1">
                <a:solidFill>
                  <a:srgbClr val="404040"/>
                </a:solidFill>
                <a:latin typeface="Times New Roman"/>
              </a:rPr>
              <a:t>Send SOS to registered mobile</a:t>
            </a:r>
            <a:endParaRPr lang="en-US" sz="2800" b="0" strike="noStrike" spc="-1">
              <a:solidFill>
                <a:srgbClr val="404040"/>
              </a:solidFill>
              <a:latin typeface="Century Gothic"/>
            </a:endParaRPr>
          </a:p>
          <a:p>
            <a:pPr marL="343080" indent="-343080">
              <a:lnSpc>
                <a:spcPct val="100000"/>
              </a:lnSpc>
              <a:spcBef>
                <a:spcPts val="1001"/>
              </a:spcBef>
              <a:buClr>
                <a:srgbClr val="A53010"/>
              </a:buClr>
              <a:buFont typeface="Wingdings 3" charset="2"/>
              <a:buChar char=""/>
            </a:pPr>
            <a:r>
              <a:rPr lang="en-US" sz="2800" b="0" strike="noStrike" spc="-1">
                <a:solidFill>
                  <a:srgbClr val="404040"/>
                </a:solidFill>
                <a:latin typeface="Times New Roman"/>
              </a:rPr>
              <a:t>Send Last Known Location to registered mobile</a:t>
            </a:r>
            <a:endParaRPr lang="en-US" sz="2800" b="0" strike="noStrike" spc="-1">
              <a:solidFill>
                <a:srgbClr val="404040"/>
              </a:solidFill>
              <a:latin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670400" y="79200"/>
            <a:ext cx="9833760" cy="1825560"/>
          </a:xfrm>
          <a:prstGeom prst="rect">
            <a:avLst/>
          </a:prstGeom>
          <a:noFill/>
          <a:ln w="0">
            <a:noFill/>
          </a:ln>
        </p:spPr>
        <p:txBody>
          <a:bodyPr anchor="t">
            <a:noAutofit/>
          </a:bodyPr>
          <a:lstStyle/>
          <a:p>
            <a:pPr indent="0">
              <a:lnSpc>
                <a:spcPct val="100000"/>
              </a:lnSpc>
              <a:buNone/>
            </a:pPr>
            <a:r>
              <a:rPr lang="en-US" sz="3600" b="1" strike="noStrike" spc="-1">
                <a:solidFill>
                  <a:schemeClr val="accent1">
                    <a:lumMod val="60000"/>
                    <a:lumOff val="40000"/>
                  </a:schemeClr>
                </a:solidFill>
                <a:latin typeface="Times New Roman"/>
                <a:ea typeface="Tahoma"/>
              </a:rPr>
              <a:t>Output</a:t>
            </a:r>
            <a:r>
              <a:rPr lang="en-US" sz="3600" b="1" strike="noStrike" spc="-1">
                <a:solidFill>
                  <a:schemeClr val="accent1">
                    <a:lumMod val="60000"/>
                    <a:lumOff val="40000"/>
                  </a:schemeClr>
                </a:solidFill>
                <a:latin typeface="Century Gothic"/>
                <a:ea typeface="Tahoma"/>
              </a:rPr>
              <a:t>:</a:t>
            </a:r>
            <a:endParaRPr lang="en-US" sz="3600" b="0" strike="noStrike" spc="-1">
              <a:solidFill>
                <a:srgbClr val="000000"/>
              </a:solidFill>
              <a:latin typeface="Century Gothic"/>
            </a:endParaRPr>
          </a:p>
        </p:txBody>
      </p:sp>
      <p:pic>
        <p:nvPicPr>
          <p:cNvPr id="153" name="Picture 1"/>
          <p:cNvPicPr/>
          <p:nvPr/>
        </p:nvPicPr>
        <p:blipFill>
          <a:blip r:embed="rId2"/>
          <a:stretch/>
        </p:blipFill>
        <p:spPr>
          <a:xfrm>
            <a:off x="2064600" y="992160"/>
            <a:ext cx="3085920" cy="5188680"/>
          </a:xfrm>
          <a:prstGeom prst="rect">
            <a:avLst/>
          </a:prstGeom>
          <a:ln w="0">
            <a:noFill/>
          </a:ln>
        </p:spPr>
      </p:pic>
      <p:pic>
        <p:nvPicPr>
          <p:cNvPr id="154" name="Picture 2"/>
          <p:cNvPicPr/>
          <p:nvPr/>
        </p:nvPicPr>
        <p:blipFill>
          <a:blip r:embed="rId3"/>
          <a:stretch/>
        </p:blipFill>
        <p:spPr>
          <a:xfrm>
            <a:off x="6417000" y="992160"/>
            <a:ext cx="3085920" cy="51886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Picture 3"/>
          <p:cNvPicPr/>
          <p:nvPr/>
        </p:nvPicPr>
        <p:blipFill>
          <a:blip r:embed="rId2"/>
          <a:stretch/>
        </p:blipFill>
        <p:spPr>
          <a:xfrm>
            <a:off x="1922400" y="664200"/>
            <a:ext cx="3719520" cy="5389200"/>
          </a:xfrm>
          <a:prstGeom prst="rect">
            <a:avLst/>
          </a:prstGeom>
          <a:ln w="0">
            <a:noFill/>
          </a:ln>
        </p:spPr>
      </p:pic>
      <p:pic>
        <p:nvPicPr>
          <p:cNvPr id="156" name="Picture 2"/>
          <p:cNvPicPr/>
          <p:nvPr/>
        </p:nvPicPr>
        <p:blipFill>
          <a:blip r:embed="rId3"/>
          <a:stretch/>
        </p:blipFill>
        <p:spPr>
          <a:xfrm>
            <a:off x="6240240" y="664200"/>
            <a:ext cx="3836520" cy="53892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292</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Calibri</vt:lpstr>
      <vt:lpstr>Century Gothic</vt:lpstr>
      <vt:lpstr>DejaVu Sans</vt:lpstr>
      <vt:lpstr>Symbol</vt:lpstr>
      <vt:lpstr>Tahoma</vt:lpstr>
      <vt:lpstr>Times New Roman</vt:lpstr>
      <vt:lpstr>Wingdings</vt:lpstr>
      <vt:lpstr>Wingdings 3</vt:lpstr>
      <vt:lpstr>Wisp</vt:lpstr>
      <vt:lpstr>Wisp</vt:lpstr>
      <vt:lpstr>SAFETY ALARM APP</vt:lpstr>
      <vt:lpstr>Introduction</vt:lpstr>
      <vt:lpstr>Abstract:</vt:lpstr>
      <vt:lpstr>Architecture Diagram:</vt:lpstr>
      <vt:lpstr>System requirements:</vt:lpstr>
      <vt:lpstr>Modules:</vt:lpstr>
      <vt:lpstr>Features</vt:lpstr>
      <vt:lpstr>Output:</vt:lpstr>
      <vt:lpstr>PowerPoint Presentation</vt:lpstr>
      <vt:lpstr>CONCLUSION:    In conclusion,Security Alarm app that is designed in android platform for safety of people with the aid of recent improvements in mobile technology. We have developed an application which is useful for the users,when he/she is in some problem or needs any help.When the user opens this application,user can see a EMERGENCY button.Also,Users can store multiple contact numbers. When the user is in some  difficulty or  needs any  help,the user opens this application and they can see a EMERGENCY button.Click that button to send SMS to  register guardian.Continuous location tracking information via SMS helps to find the location of the victim quickly and can be rescued safely.This application aims to ensure safety for everyone through our safety alarm app.</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ALARM APP</dc:title>
  <dc:subject/>
  <dc:creator>GANESH</dc:creator>
  <dc:description/>
  <cp:lastModifiedBy>Ganesh</cp:lastModifiedBy>
  <cp:revision>18</cp:revision>
  <dcterms:created xsi:type="dcterms:W3CDTF">2023-01-08T04:23:05Z</dcterms:created>
  <dcterms:modified xsi:type="dcterms:W3CDTF">2023-12-17T06:01:57Z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63569e574ddb4b88b6a62fa684bd1268</vt:lpwstr>
  </property>
  <property fmtid="{D5CDD505-2E9C-101B-9397-08002B2CF9AE}" pid="3" name="PresentationFormat">
    <vt:lpwstr>Widescreen</vt:lpwstr>
  </property>
  <property fmtid="{D5CDD505-2E9C-101B-9397-08002B2CF9AE}" pid="4" name="Slides">
    <vt:i4>11</vt:i4>
  </property>
</Properties>
</file>