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p>
            <a:pPr algn="l"/>
            <a:r>
              <a:rPr dirty="0" sz="2800" lang="en-US">
                <a:solidFill>
                  <a:schemeClr val="tx1"/>
                </a:solidFill>
              </a:rPr>
              <a:t>Student Name : </a:t>
            </a:r>
            <a:r>
              <a:rPr altLang="en-IN" dirty="0" sz="2800" lang="en-US" err="1">
                <a:solidFill>
                  <a:schemeClr val="tx1"/>
                </a:solidFill>
              </a:rPr>
              <a:t>G</a:t>
            </a:r>
            <a:r>
              <a:rPr altLang="en-IN" dirty="0" sz="2800" lang="en-US" err="1">
                <a:solidFill>
                  <a:schemeClr val="tx1"/>
                </a:solidFill>
              </a:rPr>
              <a:t>A</a:t>
            </a:r>
            <a:r>
              <a:rPr altLang="en-IN" dirty="0" sz="2800" lang="en-US" err="1">
                <a:solidFill>
                  <a:schemeClr val="tx1"/>
                </a:solidFill>
              </a:rPr>
              <a:t>N</a:t>
            </a:r>
            <a:r>
              <a:rPr altLang="en-IN" dirty="0" sz="2800" lang="en-US" err="1">
                <a:solidFill>
                  <a:schemeClr val="tx1"/>
                </a:solidFill>
              </a:rPr>
              <a:t>E</a:t>
            </a:r>
            <a:r>
              <a:rPr altLang="en-IN" dirty="0" sz="2800" lang="en-US" err="1">
                <a:solidFill>
                  <a:schemeClr val="tx1"/>
                </a:solidFill>
              </a:rPr>
              <a:t>SH </a:t>
            </a:r>
            <a:r>
              <a:rPr altLang="en-IN" dirty="0" sz="2800" lang="en-US" err="1">
                <a:solidFill>
                  <a:schemeClr val="tx1"/>
                </a:solidFill>
              </a:rPr>
              <a:t>BABU </a:t>
            </a:r>
            <a:r>
              <a:rPr altLang="en-IN" dirty="0" sz="2800" lang="en-US" err="1">
                <a:solidFill>
                  <a:schemeClr val="tx1"/>
                </a:solidFill>
              </a:rPr>
              <a:t>S </a:t>
            </a:r>
            <a:endParaRPr dirty="0" sz="3200" lang="en-US">
              <a:solidFill>
                <a:schemeClr val="tx1"/>
              </a:solidFill>
            </a:endParaRPr>
          </a:p>
          <a:p>
            <a:pPr algn="l"/>
            <a:r>
              <a:rPr dirty="0" sz="2800" lang="en-US">
                <a:solidFill>
                  <a:schemeClr val="tx1"/>
                </a:solidFill>
              </a:rPr>
              <a:t>Register NO: 3122</a:t>
            </a:r>
            <a:r>
              <a:rPr dirty="0" sz="2800" lang="en-US">
                <a:solidFill>
                  <a:schemeClr val="tx1"/>
                </a:solidFill>
              </a:rPr>
              <a:t>1</a:t>
            </a:r>
            <a:r>
              <a:rPr altLang="en-IN" dirty="0" sz="2800" lang="en-US">
                <a:solidFill>
                  <a:schemeClr val="tx1"/>
                </a:solidFill>
              </a:rPr>
              <a:t>4</a:t>
            </a:r>
            <a:r>
              <a:rPr altLang="en-IN" dirty="0" sz="2800" lang="en-US">
                <a:solidFill>
                  <a:schemeClr val="tx1"/>
                </a:solidFill>
              </a:rPr>
              <a:t>0</a:t>
            </a:r>
            <a:r>
              <a:rPr altLang="en-IN" dirty="0" sz="2800" lang="en-US">
                <a:solidFill>
                  <a:schemeClr val="tx1"/>
                </a:solidFill>
              </a:rPr>
              <a:t>3</a:t>
            </a:r>
            <a:r>
              <a:rPr altLang="en-IN" dirty="0" sz="2800" lang="en-US">
                <a:solidFill>
                  <a:schemeClr val="tx1"/>
                </a:solidFill>
              </a:rPr>
              <a:t>1</a:t>
            </a:r>
            <a:endParaRPr dirty="0" sz="3200" lang="en-US">
              <a:solidFill>
                <a:schemeClr val="tx1"/>
              </a:solidFill>
            </a:endParaRPr>
          </a:p>
          <a:p>
            <a:pPr algn="l"/>
            <a:r>
              <a:rPr dirty="0" sz="2800" lang="en-US">
                <a:solidFill>
                  <a:schemeClr val="tx1"/>
                </a:solidFill>
              </a:rPr>
              <a:t>Department: Commerce</a:t>
            </a:r>
            <a:endParaRPr dirty="0" sz="3200" lang="en-US">
              <a:solidFill>
                <a:schemeClr val="tx1"/>
              </a:solidFill>
            </a:endParaRPr>
          </a:p>
          <a:p>
            <a:pPr algn="l"/>
            <a:r>
              <a:rPr dirty="0" sz="2800" lang="en-US">
                <a:solidFill>
                  <a:schemeClr val="tx1"/>
                </a:solidFill>
              </a:rPr>
              <a:t>College : St. Thomas College of Arts and Science</a:t>
            </a:r>
            <a:endParaRPr dirty="0" sz="26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Janakar R</cp:lastModifiedBy>
  <dcterms:created xsi:type="dcterms:W3CDTF">2024-08-30T21:25:22Z</dcterms:created>
  <dcterms:modified xsi:type="dcterms:W3CDTF">2024-09-30T12:49:41Z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e6a3e515107941e28123112e8efb68bf</vt:lpwstr>
  </property>
</Properties>
</file>