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5" r:id="rId9"/>
    <p:sldId id="262" r:id="rId10"/>
    <p:sldId id="264" r:id="rId11"/>
    <p:sldId id="259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ganesh4455@outlook.com" userId="37c6521712fc7a48" providerId="LiveId" clId="{F2D622C4-1A93-4742-A186-15DE4F041391}"/>
    <pc:docChg chg="custSel modSld">
      <pc:chgData name="g.ganesh4455@outlook.com" userId="37c6521712fc7a48" providerId="LiveId" clId="{F2D622C4-1A93-4742-A186-15DE4F041391}" dt="2023-01-30T08:56:21" v="123" actId="20577"/>
      <pc:docMkLst>
        <pc:docMk/>
      </pc:docMkLst>
      <pc:sldChg chg="modSp mod">
        <pc:chgData name="g.ganesh4455@outlook.com" userId="37c6521712fc7a48" providerId="LiveId" clId="{F2D622C4-1A93-4742-A186-15DE4F041391}" dt="2023-01-30T07:44:51.489" v="47" actId="404"/>
        <pc:sldMkLst>
          <pc:docMk/>
          <pc:sldMk cId="1263891027" sldId="257"/>
        </pc:sldMkLst>
        <pc:spChg chg="mod">
          <ac:chgData name="g.ganesh4455@outlook.com" userId="37c6521712fc7a48" providerId="LiveId" clId="{F2D622C4-1A93-4742-A186-15DE4F041391}" dt="2023-01-30T07:44:51.489" v="47" actId="404"/>
          <ac:spMkLst>
            <pc:docMk/>
            <pc:sldMk cId="1263891027" sldId="257"/>
            <ac:spMk id="3" creationId="{4CD8DD8D-923C-D46C-D2B7-B99DA9B04C24}"/>
          </ac:spMkLst>
        </pc:spChg>
        <pc:spChg chg="mod">
          <ac:chgData name="g.ganesh4455@outlook.com" userId="37c6521712fc7a48" providerId="LiveId" clId="{F2D622C4-1A93-4742-A186-15DE4F041391}" dt="2023-01-30T07:44:36.193" v="45" actId="14100"/>
          <ac:spMkLst>
            <pc:docMk/>
            <pc:sldMk cId="1263891027" sldId="257"/>
            <ac:spMk id="5" creationId="{1A3FF77F-B089-9C7D-26B3-3765D6DCFB54}"/>
          </ac:spMkLst>
        </pc:spChg>
      </pc:sldChg>
      <pc:sldChg chg="modSp mod">
        <pc:chgData name="g.ganesh4455@outlook.com" userId="37c6521712fc7a48" providerId="LiveId" clId="{F2D622C4-1A93-4742-A186-15DE4F041391}" dt="2023-01-30T07:40:03.952" v="44" actId="20577"/>
        <pc:sldMkLst>
          <pc:docMk/>
          <pc:sldMk cId="3843298076" sldId="258"/>
        </pc:sldMkLst>
        <pc:spChg chg="mod">
          <ac:chgData name="g.ganesh4455@outlook.com" userId="37c6521712fc7a48" providerId="LiveId" clId="{F2D622C4-1A93-4742-A186-15DE4F041391}" dt="2023-01-30T07:40:03.952" v="44" actId="20577"/>
          <ac:spMkLst>
            <pc:docMk/>
            <pc:sldMk cId="3843298076" sldId="258"/>
            <ac:spMk id="3" creationId="{14D67896-8F07-3B26-EC72-65C8357E96C7}"/>
          </ac:spMkLst>
        </pc:spChg>
      </pc:sldChg>
      <pc:sldChg chg="modSp mod">
        <pc:chgData name="g.ganesh4455@outlook.com" userId="37c6521712fc7a48" providerId="LiveId" clId="{F2D622C4-1A93-4742-A186-15DE4F041391}" dt="2023-01-30T08:56:21" v="123" actId="20577"/>
        <pc:sldMkLst>
          <pc:docMk/>
          <pc:sldMk cId="1210327481" sldId="259"/>
        </pc:sldMkLst>
        <pc:spChg chg="mod">
          <ac:chgData name="g.ganesh4455@outlook.com" userId="37c6521712fc7a48" providerId="LiveId" clId="{F2D622C4-1A93-4742-A186-15DE4F041391}" dt="2023-01-30T08:56:21" v="123" actId="20577"/>
          <ac:spMkLst>
            <pc:docMk/>
            <pc:sldMk cId="1210327481" sldId="259"/>
            <ac:spMk id="3" creationId="{6D9A5E45-7974-6228-F4DB-99830368D638}"/>
          </ac:spMkLst>
        </pc:spChg>
      </pc:sldChg>
      <pc:sldChg chg="modSp mod">
        <pc:chgData name="g.ganesh4455@outlook.com" userId="37c6521712fc7a48" providerId="LiveId" clId="{F2D622C4-1A93-4742-A186-15DE4F041391}" dt="2023-01-30T06:16:55.737" v="16" actId="255"/>
        <pc:sldMkLst>
          <pc:docMk/>
          <pc:sldMk cId="4271984339" sldId="261"/>
        </pc:sldMkLst>
        <pc:spChg chg="mod">
          <ac:chgData name="g.ganesh4455@outlook.com" userId="37c6521712fc7a48" providerId="LiveId" clId="{F2D622C4-1A93-4742-A186-15DE4F041391}" dt="2023-01-30T06:16:55.737" v="16" actId="255"/>
          <ac:spMkLst>
            <pc:docMk/>
            <pc:sldMk cId="4271984339" sldId="261"/>
            <ac:spMk id="3" creationId="{C7B767DB-0428-A1D0-052B-A901D6E3236C}"/>
          </ac:spMkLst>
        </pc:spChg>
      </pc:sldChg>
      <pc:sldChg chg="modSp mod">
        <pc:chgData name="g.ganesh4455@outlook.com" userId="37c6521712fc7a48" providerId="LiveId" clId="{F2D622C4-1A93-4742-A186-15DE4F041391}" dt="2023-01-30T08:50:34.748" v="119" actId="20577"/>
        <pc:sldMkLst>
          <pc:docMk/>
          <pc:sldMk cId="309159768" sldId="262"/>
        </pc:sldMkLst>
        <pc:spChg chg="mod">
          <ac:chgData name="g.ganesh4455@outlook.com" userId="37c6521712fc7a48" providerId="LiveId" clId="{F2D622C4-1A93-4742-A186-15DE4F041391}" dt="2023-01-30T08:50:34.748" v="119" actId="20577"/>
          <ac:spMkLst>
            <pc:docMk/>
            <pc:sldMk cId="309159768" sldId="262"/>
            <ac:spMk id="3" creationId="{91739903-49B3-A706-4FB5-0F71F495EC07}"/>
          </ac:spMkLst>
        </pc:spChg>
      </pc:sldChg>
      <pc:sldChg chg="modSp mod">
        <pc:chgData name="g.ganesh4455@outlook.com" userId="37c6521712fc7a48" providerId="LiveId" clId="{F2D622C4-1A93-4742-A186-15DE4F041391}" dt="2023-01-30T07:51:28.530" v="51" actId="20577"/>
        <pc:sldMkLst>
          <pc:docMk/>
          <pc:sldMk cId="2218194805" sldId="264"/>
        </pc:sldMkLst>
        <pc:spChg chg="mod">
          <ac:chgData name="g.ganesh4455@outlook.com" userId="37c6521712fc7a48" providerId="LiveId" clId="{F2D622C4-1A93-4742-A186-15DE4F041391}" dt="2023-01-30T07:51:28.530" v="51" actId="20577"/>
          <ac:spMkLst>
            <pc:docMk/>
            <pc:sldMk cId="2218194805" sldId="264"/>
            <ac:spMk id="3" creationId="{80A5BD75-03D1-3647-F028-68183A1CE466}"/>
          </ac:spMkLst>
        </pc:spChg>
      </pc:sldChg>
      <pc:sldChg chg="modSp mod">
        <pc:chgData name="g.ganesh4455@outlook.com" userId="37c6521712fc7a48" providerId="LiveId" clId="{F2D622C4-1A93-4742-A186-15DE4F041391}" dt="2023-01-30T06:22:33.841" v="31" actId="14100"/>
        <pc:sldMkLst>
          <pc:docMk/>
          <pc:sldMk cId="1936224132" sldId="265"/>
        </pc:sldMkLst>
        <pc:spChg chg="mod">
          <ac:chgData name="g.ganesh4455@outlook.com" userId="37c6521712fc7a48" providerId="LiveId" clId="{F2D622C4-1A93-4742-A186-15DE4F041391}" dt="2023-01-30T06:22:19.759" v="30" actId="14100"/>
          <ac:spMkLst>
            <pc:docMk/>
            <pc:sldMk cId="1936224132" sldId="265"/>
            <ac:spMk id="2" creationId="{99D4355D-39B7-C32E-C681-AD43C4F13D07}"/>
          </ac:spMkLst>
        </pc:spChg>
        <pc:spChg chg="mod">
          <ac:chgData name="g.ganesh4455@outlook.com" userId="37c6521712fc7a48" providerId="LiveId" clId="{F2D622C4-1A93-4742-A186-15DE4F041391}" dt="2023-01-30T06:22:33.841" v="31" actId="14100"/>
          <ac:spMkLst>
            <pc:docMk/>
            <pc:sldMk cId="1936224132" sldId="265"/>
            <ac:spMk id="3" creationId="{EC00306B-5AE5-6822-9448-5ED8AB2F8A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9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56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3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29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3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2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7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7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2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7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41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0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64AB06-9A06-41EC-A69D-096525AC97F4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F2DBEA-AF29-49FA-9F71-9BEE4CDF7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4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DB8C-6698-AADA-4BFA-F40B49E17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TICKET BOOKING FOR RED BUS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{TESTING USING APPIUM}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55AF5-C2C8-DB73-88D0-515785678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876245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GOWARAPPAGARI GANESH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192011088</a:t>
            </a:r>
          </a:p>
          <a:p>
            <a:r>
              <a:rPr lang="en-IN" b="1" dirty="0">
                <a:solidFill>
                  <a:srgbClr val="FF0000"/>
                </a:solidFill>
              </a:rPr>
              <a:t>CSE</a:t>
            </a:r>
          </a:p>
          <a:p>
            <a:r>
              <a:rPr lang="en-IN" b="1" dirty="0">
                <a:solidFill>
                  <a:srgbClr val="FF0000"/>
                </a:solidFill>
              </a:rPr>
              <a:t>CSA3731 SOFTWARE TESTING FOR ANDRIOD APPLICATIONS</a:t>
            </a:r>
          </a:p>
          <a:p>
            <a:r>
              <a:rPr lang="en-IN" b="1" dirty="0">
                <a:solidFill>
                  <a:srgbClr val="FF0000"/>
                </a:solidFill>
              </a:rPr>
              <a:t>31-01-2023</a:t>
            </a:r>
          </a:p>
        </p:txBody>
      </p:sp>
    </p:spTree>
    <p:extLst>
      <p:ext uri="{BB962C8B-B14F-4D97-AF65-F5344CB8AC3E}">
        <p14:creationId xmlns:p14="http://schemas.microsoft.com/office/powerpoint/2010/main" val="87044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BD75-03D1-3647-F028-68183A1CE4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856649"/>
            <a:ext cx="10363826" cy="43565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Apps and tools:</a:t>
            </a:r>
          </a:p>
          <a:p>
            <a:pPr marL="0" indent="0">
              <a:buNone/>
            </a:pPr>
            <a:r>
              <a:rPr lang="en-IN" sz="2400" cap="none" dirty="0"/>
              <a:t>Appium:</a:t>
            </a:r>
          </a:p>
          <a:p>
            <a:r>
              <a:rPr lang="en-IN" sz="2800" cap="none" dirty="0"/>
              <a:t>Appium is an open source tool for automating native , mobile , and android hybrid applications on </a:t>
            </a:r>
            <a:r>
              <a:rPr lang="en-IN" sz="2800" cap="none" dirty="0" err="1"/>
              <a:t>ios</a:t>
            </a:r>
            <a:r>
              <a:rPr lang="en-IN" sz="2800" cap="none" dirty="0"/>
              <a:t> mobile</a:t>
            </a:r>
          </a:p>
          <a:p>
            <a:r>
              <a:rPr lang="en-US" sz="2800" cap="none" dirty="0"/>
              <a:t>Appium is an open-source framework that allows to conduct automated app testing on different platforms like android, </a:t>
            </a:r>
            <a:r>
              <a:rPr lang="en-US" sz="2800" cap="none" dirty="0" err="1"/>
              <a:t>ios</a:t>
            </a:r>
            <a:r>
              <a:rPr lang="en-US" sz="2800" cap="none" dirty="0"/>
              <a:t>, and windows.</a:t>
            </a:r>
          </a:p>
          <a:p>
            <a:r>
              <a:rPr lang="en-US" sz="2800" cap="none" dirty="0"/>
              <a:t> It automates testing for: native mobile applications</a:t>
            </a:r>
          </a:p>
          <a:p>
            <a:r>
              <a:rPr lang="en-US" sz="2800" cap="none" dirty="0"/>
              <a:t>Appium is cross-platform compatible, means you can use it to test apps on both android and </a:t>
            </a:r>
            <a:r>
              <a:rPr lang="en-US" sz="2800" cap="none" dirty="0" err="1"/>
              <a:t>ios</a:t>
            </a:r>
            <a:r>
              <a:rPr lang="en-US" sz="2800" cap="none" dirty="0"/>
              <a:t> devices.</a:t>
            </a:r>
          </a:p>
          <a:p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221819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5E45-7974-6228-F4DB-99830368D6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12784"/>
            <a:ext cx="10363826" cy="4578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cap="none"/>
              <a:t>Android </a:t>
            </a:r>
            <a:r>
              <a:rPr lang="en-IN" sz="3200" b="1" cap="none" dirty="0"/>
              <a:t>studio</a:t>
            </a:r>
            <a:r>
              <a:rPr lang="en-IN" sz="2400" cap="none" dirty="0"/>
              <a:t>:</a:t>
            </a:r>
          </a:p>
          <a:p>
            <a:r>
              <a:rPr lang="en-US" sz="2800" cap="none" dirty="0"/>
              <a:t>Android studio is the official integrated development environment (IDE) for android application development.</a:t>
            </a:r>
          </a:p>
          <a:p>
            <a:r>
              <a:rPr lang="en-US" sz="2800" cap="none" dirty="0"/>
              <a:t> Android studio provides more features that enhance our productivity while building android apps.</a:t>
            </a:r>
          </a:p>
          <a:p>
            <a:r>
              <a:rPr lang="en-US" sz="2800" cap="none" dirty="0"/>
              <a:t>Android studio provides extensive testing tools and frameworks</a:t>
            </a:r>
            <a:endParaRPr lang="en-IN" sz="2800" cap="none" dirty="0"/>
          </a:p>
          <a:p>
            <a:pPr marL="0" indent="0">
              <a:buNone/>
            </a:pP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121032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20B8-3677-CBFF-E093-050F49E7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APPIUNM SERVER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AC715-DC04-708B-7002-2F85956FFB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0204" y="2315593"/>
            <a:ext cx="4777227" cy="3424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A643B-2B9A-A3A6-6583-E2FA5B955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997" y="2315593"/>
            <a:ext cx="5143764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77C7-FC96-C442-4BDF-B4B9FD4D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AND TESTING{APPIUM INSPECTOR}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95A843-B0D1-04BB-51EE-1ACFF5B4C5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367092"/>
            <a:ext cx="5105400" cy="34241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22124-B6AC-708F-3E1E-C7E304A5DC6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IN" sz="2400" cap="none" dirty="0"/>
              <a:t>Give the desired capabilities in </a:t>
            </a:r>
            <a:r>
              <a:rPr lang="en-IN" sz="2400" cap="none" dirty="0" err="1"/>
              <a:t>appium</a:t>
            </a:r>
            <a:r>
              <a:rPr lang="en-IN" sz="2400" cap="none" dirty="0"/>
              <a:t> inspector </a:t>
            </a:r>
          </a:p>
          <a:p>
            <a:r>
              <a:rPr lang="en-IN" sz="2400" cap="none" dirty="0"/>
              <a:t>It will start the session and give you the java code to start testing</a:t>
            </a:r>
          </a:p>
          <a:p>
            <a:r>
              <a:rPr lang="en-IN" sz="2400" cap="none" dirty="0"/>
              <a:t>Paste the code in </a:t>
            </a:r>
            <a:r>
              <a:rPr lang="en-IN" sz="2400" cap="none" dirty="0" err="1"/>
              <a:t>intellij</a:t>
            </a:r>
            <a:r>
              <a:rPr lang="en-IN" sz="2400" cap="none" dirty="0"/>
              <a:t> ide and start the testing</a:t>
            </a:r>
          </a:p>
          <a:p>
            <a:endParaRPr lang="en-IN" sz="2400" cap="none" dirty="0"/>
          </a:p>
          <a:p>
            <a:endParaRPr lang="en-IN" sz="2400" cap="none" dirty="0"/>
          </a:p>
          <a:p>
            <a:endParaRPr lang="en-IN" sz="2400" cap="none" dirty="0"/>
          </a:p>
          <a:p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221238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5A4D-8CF5-881E-3749-56AF1027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CB666-E7F8-68B2-94A0-777B5D64F0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66963"/>
            <a:ext cx="10364451" cy="4270143"/>
          </a:xfrm>
        </p:spPr>
      </p:pic>
    </p:spTree>
    <p:extLst>
      <p:ext uri="{BB962C8B-B14F-4D97-AF65-F5344CB8AC3E}">
        <p14:creationId xmlns:p14="http://schemas.microsoft.com/office/powerpoint/2010/main" val="342693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2433-D069-EA58-4298-F8E242B0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65618-BD22-CF61-C381-042AA5C579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66963"/>
            <a:ext cx="10364451" cy="4300965"/>
          </a:xfrm>
        </p:spPr>
      </p:pic>
    </p:spTree>
    <p:extLst>
      <p:ext uri="{BB962C8B-B14F-4D97-AF65-F5344CB8AC3E}">
        <p14:creationId xmlns:p14="http://schemas.microsoft.com/office/powerpoint/2010/main" val="19373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7C34-659F-E233-F334-4A45BA7A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2846D-08D1-DED2-FAFC-70F27A0A1C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66963"/>
            <a:ext cx="10364451" cy="4239320"/>
          </a:xfrm>
        </p:spPr>
      </p:pic>
    </p:spTree>
    <p:extLst>
      <p:ext uri="{BB962C8B-B14F-4D97-AF65-F5344CB8AC3E}">
        <p14:creationId xmlns:p14="http://schemas.microsoft.com/office/powerpoint/2010/main" val="71574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902A-6792-4DC2-D215-9FE06E43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48" y="-279133"/>
            <a:ext cx="10364451" cy="1501542"/>
          </a:xfrm>
        </p:spPr>
        <p:txBody>
          <a:bodyPr/>
          <a:lstStyle/>
          <a:p>
            <a:r>
              <a:rPr lang="en-IN" dirty="0"/>
              <a:t>Test case outcome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6862E9-CC69-ABBB-F967-E69B90789E6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8072829"/>
              </p:ext>
            </p:extLst>
          </p:nvPr>
        </p:nvGraphicFramePr>
        <p:xfrm>
          <a:off x="712270" y="1146062"/>
          <a:ext cx="10363200" cy="537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827">
                  <a:extLst>
                    <a:ext uri="{9D8B030D-6E8A-4147-A177-3AD203B41FA5}">
                      <a16:colId xmlns:a16="http://schemas.microsoft.com/office/drawing/2014/main" val="854629669"/>
                    </a:ext>
                  </a:extLst>
                </a:gridCol>
                <a:gridCol w="3456373">
                  <a:extLst>
                    <a:ext uri="{9D8B030D-6E8A-4147-A177-3AD203B41FA5}">
                      <a16:colId xmlns:a16="http://schemas.microsoft.com/office/drawing/2014/main" val="2311837608"/>
                    </a:ext>
                  </a:extLst>
                </a:gridCol>
              </a:tblGrid>
              <a:tr h="449048">
                <a:tc>
                  <a:txBody>
                    <a:bodyPr/>
                    <a:lstStyle/>
                    <a:p>
                      <a:r>
                        <a:rPr lang="en-IN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98013"/>
                  </a:ext>
                </a:extLst>
              </a:tr>
              <a:tr h="449048">
                <a:tc>
                  <a:txBody>
                    <a:bodyPr/>
                    <a:lstStyle/>
                    <a:p>
                      <a:r>
                        <a:rPr lang="en-IN" sz="1800" cap="none" dirty="0"/>
                        <a:t>Verify if user will able to login with valid user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17408"/>
                  </a:ext>
                </a:extLst>
              </a:tr>
              <a:tr h="449048">
                <a:tc>
                  <a:txBody>
                    <a:bodyPr/>
                    <a:lstStyle/>
                    <a:p>
                      <a:r>
                        <a:rPr lang="en-IN" sz="1800" cap="none" dirty="0"/>
                        <a:t>Verify if user will able to login with valid  password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21682"/>
                  </a:ext>
                </a:extLst>
              </a:tr>
              <a:tr h="449048">
                <a:tc>
                  <a:txBody>
                    <a:bodyPr/>
                    <a:lstStyle/>
                    <a:p>
                      <a:r>
                        <a:rPr lang="en-IN" sz="1800" cap="none" dirty="0"/>
                        <a:t>User will able to see live tracking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0451"/>
                  </a:ext>
                </a:extLst>
              </a:tr>
              <a:tr h="449048">
                <a:tc>
                  <a:txBody>
                    <a:bodyPr/>
                    <a:lstStyle/>
                    <a:p>
                      <a:r>
                        <a:rPr lang="en-IN" sz="1800" cap="none" dirty="0"/>
                        <a:t>Verifying the different destinations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15048"/>
                  </a:ext>
                </a:extLst>
              </a:tr>
              <a:tr h="449048">
                <a:tc>
                  <a:txBody>
                    <a:bodyPr/>
                    <a:lstStyle/>
                    <a:p>
                      <a:r>
                        <a:rPr lang="en-IN" sz="1800" cap="none" dirty="0"/>
                        <a:t>Verifying the different 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70214"/>
                  </a:ext>
                </a:extLst>
              </a:tr>
              <a:tr h="55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dirty="0"/>
                        <a:t>Checking whether  the ticket is cancelled or not cancellation required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058175"/>
                  </a:ext>
                </a:extLst>
              </a:tr>
              <a:tr h="449048">
                <a:tc>
                  <a:txBody>
                    <a:bodyPr/>
                    <a:lstStyle/>
                    <a:p>
                      <a:r>
                        <a:rPr lang="en-US" sz="1800" cap="none" dirty="0"/>
                        <a:t>Verifying on payment whether its completed or not successfully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02815"/>
                  </a:ext>
                </a:extLst>
              </a:tr>
              <a:tr h="449048">
                <a:tc>
                  <a:txBody>
                    <a:bodyPr/>
                    <a:lstStyle/>
                    <a:p>
                      <a:r>
                        <a:rPr lang="en-US" sz="1800" cap="none" dirty="0"/>
                        <a:t>Verifying on feedback 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168812"/>
                  </a:ext>
                </a:extLst>
              </a:tr>
              <a:tr h="785833">
                <a:tc>
                  <a:txBody>
                    <a:bodyPr/>
                    <a:lstStyle/>
                    <a:p>
                      <a:r>
                        <a:rPr lang="en-US" sz="1800" cap="none" dirty="0"/>
                        <a:t>Verifying on INSTANT refund(money transformation)after ticket cancellation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84306"/>
                  </a:ext>
                </a:extLst>
              </a:tr>
              <a:tr h="449048">
                <a:tc>
                  <a:txBody>
                    <a:bodyPr/>
                    <a:lstStyle/>
                    <a:p>
                      <a:r>
                        <a:rPr lang="en-IN" sz="1800" cap="none" dirty="0"/>
                        <a:t>Testing of the offline </a:t>
                      </a:r>
                      <a:r>
                        <a:rPr lang="en-IN" sz="1800" cap="none" dirty="0" err="1"/>
                        <a:t>payPment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5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4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9979-A32D-3041-8EA8-4F1BF7F3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150E-2458-A087-BD17-D72C3180C7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online ticket booking application is tested using the </a:t>
            </a:r>
            <a:r>
              <a:rPr lang="en-GB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GB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cap="none" dirty="0"/>
          </a:p>
          <a:p>
            <a:r>
              <a:rPr lang="en-GB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 the possible outcomes and parameters are tested using </a:t>
            </a:r>
            <a:r>
              <a:rPr lang="en-GB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r>
              <a:rPr lang="en-GB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IN" sz="2800" cap="none" dirty="0"/>
          </a:p>
          <a:p>
            <a:r>
              <a:rPr lang="en-IN" sz="2800" cap="none" dirty="0"/>
              <a:t>70% test cases were tested positive in the testing process</a:t>
            </a:r>
          </a:p>
          <a:p>
            <a:r>
              <a:rPr lang="en-IN" sz="2800" cap="none" dirty="0"/>
              <a:t>30%test cases were tested negative in the testing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73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DD8D-923C-D46C-D2B7-B99DA9B04C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47314"/>
            <a:ext cx="10363826" cy="4172248"/>
          </a:xfrm>
        </p:spPr>
        <p:txBody>
          <a:bodyPr>
            <a:noAutofit/>
          </a:bodyPr>
          <a:lstStyle/>
          <a:p>
            <a:r>
              <a:rPr lang="en-IN" cap="none" dirty="0"/>
              <a:t>Abstract</a:t>
            </a:r>
          </a:p>
          <a:p>
            <a:r>
              <a:rPr lang="en-IN" cap="none" dirty="0"/>
              <a:t>Proposed system</a:t>
            </a:r>
          </a:p>
          <a:p>
            <a:r>
              <a:rPr lang="en-IN" cap="none" dirty="0"/>
              <a:t>Objective</a:t>
            </a:r>
          </a:p>
          <a:p>
            <a:r>
              <a:rPr lang="en-IN" cap="none" dirty="0"/>
              <a:t>Flow chart</a:t>
            </a:r>
          </a:p>
          <a:p>
            <a:r>
              <a:rPr lang="en-IN" cap="none" dirty="0"/>
              <a:t>Concept map</a:t>
            </a:r>
          </a:p>
          <a:p>
            <a:r>
              <a:rPr lang="en-IN" cap="none" dirty="0"/>
              <a:t>No of test cases</a:t>
            </a:r>
          </a:p>
          <a:p>
            <a:r>
              <a:rPr lang="en-IN" cap="none" dirty="0"/>
              <a:t>Apps and tools installation</a:t>
            </a:r>
          </a:p>
          <a:p>
            <a:r>
              <a:rPr lang="en-IN" cap="none" dirty="0"/>
              <a:t>Appium server</a:t>
            </a:r>
          </a:p>
          <a:p>
            <a:r>
              <a:rPr lang="en-IN" cap="none" dirty="0"/>
              <a:t>Implementing testing</a:t>
            </a:r>
          </a:p>
          <a:p>
            <a:r>
              <a:rPr lang="en-IN" cap="none" dirty="0"/>
              <a:t>Test cases out comes</a:t>
            </a:r>
          </a:p>
          <a:p>
            <a:r>
              <a:rPr lang="en-IN" cap="none" dirty="0"/>
              <a:t>Conclusion</a:t>
            </a:r>
          </a:p>
          <a:p>
            <a:pPr marL="0" indent="0">
              <a:buNone/>
            </a:pPr>
            <a:endParaRPr lang="en-IN" sz="1600" cap="none" dirty="0"/>
          </a:p>
          <a:p>
            <a:endParaRPr lang="en-IN" sz="1600" cap="none" dirty="0"/>
          </a:p>
          <a:p>
            <a:endParaRPr lang="en-IN" sz="500" cap="none" dirty="0"/>
          </a:p>
          <a:p>
            <a:pPr marL="0" indent="0">
              <a:buNone/>
            </a:pPr>
            <a:endParaRPr lang="en-IN" sz="500" cap="non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3FF77F-B089-9C7D-26B3-3765D6DC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1156"/>
            <a:ext cx="10364451" cy="829497"/>
          </a:xfrm>
        </p:spPr>
        <p:txBody>
          <a:bodyPr/>
          <a:lstStyle/>
          <a:p>
            <a:r>
              <a:rPr lang="en-IN" dirty="0"/>
              <a:t>PROJECT INCLUDES</a:t>
            </a:r>
          </a:p>
        </p:txBody>
      </p:sp>
    </p:spTree>
    <p:extLst>
      <p:ext uri="{BB962C8B-B14F-4D97-AF65-F5344CB8AC3E}">
        <p14:creationId xmlns:p14="http://schemas.microsoft.com/office/powerpoint/2010/main" val="12638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7896-8F07-3B26-EC72-65C8357E96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625" y="965889"/>
            <a:ext cx="10363826" cy="34241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cap="none" dirty="0"/>
              <a:t>Abstract</a:t>
            </a:r>
          </a:p>
          <a:p>
            <a:pPr algn="just"/>
            <a:r>
              <a:rPr lang="en-US" sz="10400" cap="none" dirty="0"/>
              <a:t>The online bus  ticket  reservation system application that allows Users check bus ticket availability,  buy  bus  ticket  and  pay  the  bus  ticket online</a:t>
            </a:r>
          </a:p>
          <a:p>
            <a:pPr algn="just"/>
            <a:r>
              <a:rPr lang="en-US" sz="10400" cap="none" dirty="0"/>
              <a:t>This  system  is  established  for  all  the home/office  users  after  gaining  access  from  the administrator. Online  bus  reservation  system  provides  bus transportation  system,  a  facility  to  reserved  seats, cancellation  of  seats  and  different  types  of  enquiry which  need  an  instant  and  quick  reservation</a:t>
            </a:r>
          </a:p>
          <a:p>
            <a:pPr algn="just"/>
            <a:r>
              <a:rPr lang="en-US" sz="10400" cap="none" dirty="0"/>
              <a:t>This system can be used by the users in performing online reservation via internet for all the business users</a:t>
            </a:r>
            <a:endParaRPr lang="en-IN" sz="10400" cap="none" dirty="0"/>
          </a:p>
          <a:p>
            <a:pPr algn="just"/>
            <a:endParaRPr lang="en-US" sz="8000" cap="none" dirty="0"/>
          </a:p>
          <a:p>
            <a:endParaRPr lang="en-IN" cap="none" dirty="0"/>
          </a:p>
          <a:p>
            <a:pPr marL="0" indent="0">
              <a:buNone/>
            </a:pPr>
            <a:br>
              <a:rPr lang="en-IN" cap="none" dirty="0"/>
            </a:b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8432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6C68-B3BC-E390-9397-94CD72B6B2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OBJECTIVE:</a:t>
            </a:r>
            <a:endParaRPr lang="en-US" sz="2400" dirty="0"/>
          </a:p>
          <a:p>
            <a:r>
              <a:rPr lang="en-US" dirty="0"/>
              <a:t> </a:t>
            </a:r>
            <a:r>
              <a:rPr lang="en-US" sz="2800" cap="none" dirty="0"/>
              <a:t>To test the different strategies {TEST CASES} on online ticket booking application</a:t>
            </a:r>
          </a:p>
          <a:p>
            <a:endParaRPr lang="en-US" sz="2800" cap="none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79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67DB-0428-A1D0-052B-A901D6E323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492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300" b="1" dirty="0"/>
              <a:t>PROPOSED WORK</a:t>
            </a:r>
            <a:r>
              <a:rPr lang="en-IN" sz="3300" dirty="0"/>
              <a:t>:</a:t>
            </a:r>
          </a:p>
          <a:p>
            <a:r>
              <a:rPr lang="en-IN" sz="2800" cap="none" dirty="0"/>
              <a:t>Login,timings of buses,destination,availability of </a:t>
            </a:r>
            <a:r>
              <a:rPr lang="en-IN" sz="2800" cap="none" dirty="0" err="1"/>
              <a:t>buses,tracking</a:t>
            </a:r>
            <a:r>
              <a:rPr lang="en-IN" sz="2800" cap="none" dirty="0"/>
              <a:t> of buses,payments,ticket generation all these will be tested </a:t>
            </a:r>
          </a:p>
          <a:p>
            <a:r>
              <a:rPr lang="en-IN" sz="2800" cap="none" dirty="0"/>
              <a:t>Run the ticket booking application using emulator</a:t>
            </a:r>
          </a:p>
          <a:p>
            <a:r>
              <a:rPr lang="en-IN" sz="2800" cap="none" dirty="0"/>
              <a:t>Testing will be done for the both positive and negative outcomes</a:t>
            </a:r>
          </a:p>
          <a:p>
            <a:r>
              <a:rPr lang="en-IN" sz="2800" cap="none" dirty="0"/>
              <a:t>Automatically the </a:t>
            </a:r>
            <a:r>
              <a:rPr lang="en-IN" sz="2800" cap="none" dirty="0" err="1"/>
              <a:t>appium</a:t>
            </a:r>
            <a:r>
              <a:rPr lang="en-IN" sz="2800" cap="none" dirty="0"/>
              <a:t> will interact with application and run the test cases</a:t>
            </a:r>
          </a:p>
          <a:p>
            <a:pPr marL="0" indent="0">
              <a:buNone/>
            </a:pPr>
            <a:endParaRPr lang="en-IN" sz="3000" cap="none" dirty="0"/>
          </a:p>
        </p:txBody>
      </p:sp>
    </p:spTree>
    <p:extLst>
      <p:ext uri="{BB962C8B-B14F-4D97-AF65-F5344CB8AC3E}">
        <p14:creationId xmlns:p14="http://schemas.microsoft.com/office/powerpoint/2010/main" val="427198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DA8C-C803-931B-0444-AE28110BB6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2393" y="2415218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32A50-80F9-5373-AE16-164007FA501B}"/>
              </a:ext>
            </a:extLst>
          </p:cNvPr>
          <p:cNvSpPr txBox="1"/>
          <p:nvPr/>
        </p:nvSpPr>
        <p:spPr>
          <a:xfrm>
            <a:off x="964435" y="618565"/>
            <a:ext cx="311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3DE077C-38A1-B397-3F21-861D9225D011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4158916" y="1491916"/>
            <a:ext cx="1784684" cy="178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D18D10-0DDD-C632-A1AF-7657DB61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491916"/>
            <a:ext cx="11258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4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BC6-D3DF-A64D-48ED-662FF36A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8220"/>
            <a:ext cx="10364451" cy="1596177"/>
          </a:xfrm>
        </p:spPr>
        <p:txBody>
          <a:bodyPr/>
          <a:lstStyle/>
          <a:p>
            <a:r>
              <a:rPr lang="en-US" dirty="0"/>
              <a:t>CONCEPT MAP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263C28-DFEC-43DA-7D21-A0E5620FFB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12" y="1244601"/>
            <a:ext cx="9492417" cy="5613400"/>
          </a:xfrm>
        </p:spPr>
      </p:pic>
    </p:spTree>
    <p:extLst>
      <p:ext uri="{BB962C8B-B14F-4D97-AF65-F5344CB8AC3E}">
        <p14:creationId xmlns:p14="http://schemas.microsoft.com/office/powerpoint/2010/main" val="352023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355D-39B7-C32E-C681-AD43C4F1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5504"/>
            <a:ext cx="10364451" cy="789272"/>
          </a:xfrm>
        </p:spPr>
        <p:txBody>
          <a:bodyPr>
            <a:normAutofit/>
          </a:bodyPr>
          <a:lstStyle/>
          <a:p>
            <a:r>
              <a:rPr lang="en-US" dirty="0"/>
              <a:t>TEST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306B-5AE5-6822-9448-5ED8AB2F8A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8883" y="1039528"/>
            <a:ext cx="10363826" cy="4165076"/>
          </a:xfrm>
        </p:spPr>
        <p:txBody>
          <a:bodyPr>
            <a:noAutofit/>
          </a:bodyPr>
          <a:lstStyle/>
          <a:p>
            <a:r>
              <a:rPr lang="en-US" sz="2400" cap="none" dirty="0"/>
              <a:t>Login</a:t>
            </a:r>
          </a:p>
          <a:p>
            <a:r>
              <a:rPr lang="en-US" sz="2400" cap="none" dirty="0"/>
              <a:t>User name</a:t>
            </a:r>
          </a:p>
          <a:p>
            <a:r>
              <a:rPr lang="en-US" sz="2400" cap="none" dirty="0"/>
              <a:t>Password</a:t>
            </a:r>
          </a:p>
          <a:p>
            <a:r>
              <a:rPr lang="en-US" sz="2400" cap="none" dirty="0"/>
              <a:t>Checking availability</a:t>
            </a:r>
          </a:p>
          <a:p>
            <a:r>
              <a:rPr lang="en-US" sz="2400" cap="none" dirty="0"/>
              <a:t>Ticket booking</a:t>
            </a:r>
          </a:p>
          <a:p>
            <a:r>
              <a:rPr lang="en-US" sz="2400" cap="none" dirty="0"/>
              <a:t>Ticket cancellation</a:t>
            </a:r>
          </a:p>
          <a:p>
            <a:r>
              <a:rPr lang="en-US" sz="2400" cap="none" dirty="0"/>
              <a:t>Payment</a:t>
            </a:r>
          </a:p>
          <a:p>
            <a:r>
              <a:rPr lang="en-US" sz="2400" cap="none" dirty="0"/>
              <a:t>Tracking of bus</a:t>
            </a:r>
          </a:p>
          <a:p>
            <a:r>
              <a:rPr lang="en-US" sz="2400" cap="none" dirty="0"/>
              <a:t>Source </a:t>
            </a:r>
          </a:p>
          <a:p>
            <a:r>
              <a:rPr lang="en-US" sz="2400" cap="none" dirty="0"/>
              <a:t> destination</a:t>
            </a:r>
          </a:p>
          <a:p>
            <a:endParaRPr lang="en-US" sz="2400" cap="none" dirty="0"/>
          </a:p>
          <a:p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193622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9903-49B3-A706-4FB5-0F71F495EC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Apps and tools installation </a:t>
            </a:r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39FF1-0C19-6CBB-A3CC-50CD3B81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03" y="3160140"/>
            <a:ext cx="3416686" cy="2631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A5AA5-E39A-DF4A-079B-504359628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98" y="3160141"/>
            <a:ext cx="3619050" cy="2631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7DE78-CA24-C570-B4B5-89109ADF6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508" y="3160140"/>
            <a:ext cx="3200401" cy="25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976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3836</TotalTime>
  <Words>549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Tw Cen MT</vt:lpstr>
      <vt:lpstr>Droplet</vt:lpstr>
      <vt:lpstr>ONLINE TICKET BOOKING FOR RED BUS {TESTING USING APPIUM}</vt:lpstr>
      <vt:lpstr>PROJECT INCLUDES</vt:lpstr>
      <vt:lpstr>PowerPoint Presentation</vt:lpstr>
      <vt:lpstr>PowerPoint Presentation</vt:lpstr>
      <vt:lpstr>PowerPoint Presentation</vt:lpstr>
      <vt:lpstr>PowerPoint Presentation</vt:lpstr>
      <vt:lpstr>CONCEPT MAP</vt:lpstr>
      <vt:lpstr>TEST CASES</vt:lpstr>
      <vt:lpstr>PowerPoint Presentation</vt:lpstr>
      <vt:lpstr>PowerPoint Presentation</vt:lpstr>
      <vt:lpstr>PowerPoint Presentation</vt:lpstr>
      <vt:lpstr>APPIUNM SERVER </vt:lpstr>
      <vt:lpstr>IMPLEMENTATION AND TESTING{APPIUM INSPECTOR}</vt:lpstr>
      <vt:lpstr>Testing outcome</vt:lpstr>
      <vt:lpstr>Testing outcome</vt:lpstr>
      <vt:lpstr>Testing outcome</vt:lpstr>
      <vt:lpstr>Test case outcome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TICKET BOOKING FOR RED BUS {TESTING USING APPIUM}</dc:title>
  <dc:creator>g.ganesh4455@outlook.com</dc:creator>
  <cp:lastModifiedBy>g.ganesh4455@outlook.com</cp:lastModifiedBy>
  <cp:revision>11</cp:revision>
  <dcterms:created xsi:type="dcterms:W3CDTF">2023-01-24T05:24:09Z</dcterms:created>
  <dcterms:modified xsi:type="dcterms:W3CDTF">2023-01-30T08:56:22Z</dcterms:modified>
</cp:coreProperties>
</file>