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3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64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23331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3412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93182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486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02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961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15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783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61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48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724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904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48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7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6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16" r:id="rId13"/>
    <p:sldLayoutId id="2147483717" r:id="rId14"/>
    <p:sldLayoutId id="2147483718" r:id="rId15"/>
    <p:sldLayoutId id="214748371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610A-2837-5368-DA67-B90F59F3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1497" y="1651819"/>
            <a:ext cx="6066502" cy="2477728"/>
          </a:xfr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>
            <a:normAutofit fontScale="90000"/>
          </a:bodyPr>
          <a:lstStyle/>
          <a:p>
            <a:r>
              <a:rPr lang="en-IN" sz="5400" b="1" dirty="0">
                <a:latin typeface="Arial Rounded MT Bold" panose="020F0704030504030204" pitchFamily="34" charset="0"/>
              </a:rPr>
              <a:t>Customer churn retentions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BAE07-D116-9248-058D-4922A8352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1497" y="4319793"/>
            <a:ext cx="6066502" cy="59633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Using excel , python , </a:t>
            </a:r>
            <a:r>
              <a:rPr lang="en-IN" dirty="0" err="1">
                <a:solidFill>
                  <a:schemeClr val="tx1"/>
                </a:solidFill>
              </a:rPr>
              <a:t>sql</a:t>
            </a:r>
            <a:r>
              <a:rPr lang="en-IN" dirty="0">
                <a:solidFill>
                  <a:schemeClr val="tx1"/>
                </a:solidFill>
              </a:rPr>
              <a:t> and 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69B26-3CAA-EAAD-A501-0C79D392C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576" y="1122363"/>
            <a:ext cx="3971773" cy="38822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4EBDE8-9F10-9878-54E1-14FFC41AC4BE}"/>
              </a:ext>
            </a:extLst>
          </p:cNvPr>
          <p:cNvSpPr txBox="1"/>
          <p:nvPr/>
        </p:nvSpPr>
        <p:spPr>
          <a:xfrm>
            <a:off x="9134168" y="5633884"/>
            <a:ext cx="2063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Presented by</a:t>
            </a:r>
          </a:p>
          <a:p>
            <a:r>
              <a:rPr lang="en-IN" dirty="0"/>
              <a:t>   </a:t>
            </a:r>
            <a:r>
              <a:rPr lang="en-IN" dirty="0" err="1"/>
              <a:t>J.Joel</a:t>
            </a:r>
            <a:r>
              <a:rPr lang="en-IN" dirty="0"/>
              <a:t> Solomon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9179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9E90D2-575F-3E3F-D0D6-C518BA331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42" y="328180"/>
            <a:ext cx="8387258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6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E2C8D-E10F-8262-B19A-7B027980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POWER BI: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CA259-0E07-07B7-75FB-74AC70954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🔹 Built interactive dashboards to visualize churn distribution.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🔹 Highlighted churn by demographics, contract type, and payment method.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🔹 Created visuals for service usage patterns and churn risks.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🔹 Designed user-friendly reports for management decision-making.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🔹 Enabled storytelling with data through compelling visual narratives</a:t>
            </a:r>
          </a:p>
        </p:txBody>
      </p:sp>
    </p:spTree>
    <p:extLst>
      <p:ext uri="{BB962C8B-B14F-4D97-AF65-F5344CB8AC3E}">
        <p14:creationId xmlns:p14="http://schemas.microsoft.com/office/powerpoint/2010/main" val="7636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974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54548-661E-3685-3E7C-69B8B4F9A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901"/>
          </a:xfrm>
        </p:spPr>
        <p:txBody>
          <a:bodyPr/>
          <a:lstStyle/>
          <a:p>
            <a:r>
              <a:rPr lang="en-IN" b="1" dirty="0"/>
              <a:t>INSIGHTS: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E2A56-F625-D981-D0E5-A8BDB47C6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33501"/>
            <a:ext cx="10536766" cy="49149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   </a:t>
            </a:r>
            <a:r>
              <a:rPr lang="en-US" sz="2600" dirty="0"/>
              <a:t>   </a:t>
            </a: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Customers on Two-Year contracts stay longer, while Month-to-Month customers are more likely to leave.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•The company is at risk of losing newly joined customers, especially those with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short tenure and on Month-to-Month contracts.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7043 customers analyzed: Churn Rate is ~27%.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Monthly revenue at risk: $456.12K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Yearly revenue at risk: $16.06M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 2955 tech tickets and 3632 admin tickets were raised, showing service-related issues impact churn.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•Most churned customers did not subscribe to Online Security, Tech Support, or 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Phone Services.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•42% of churned customers use Fiber Optic Internet, indicating dissatisfaction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with this service.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974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B356-217F-50F5-3182-821AC4623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700" y="2768600"/>
            <a:ext cx="5130800" cy="1320800"/>
          </a:xfrm>
        </p:spPr>
        <p:txBody>
          <a:bodyPr>
            <a:normAutofit/>
          </a:bodyPr>
          <a:lstStyle/>
          <a:p>
            <a:r>
              <a:rPr lang="en-IN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2995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699A-2F32-0D36-479C-801C977D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829E8-CEB3-6AED-1198-3CF15C550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96181"/>
            <a:ext cx="9905999" cy="49357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                       </a:t>
            </a:r>
            <a:r>
              <a:rPr lang="en-US" sz="2600" dirty="0"/>
              <a:t>This project focuses on Customer Churn Analysis for a telecom company. Customer churn refers to when subscribers stop using the company’s services. Churn is a critical business problem because retaining existing customers is often more cost-effective than acquiring new ones. The dataset contains information about customer demographics, services subscribed, contract type, billing, support tickets, and churn status. By analyzing these factors, </a:t>
            </a:r>
          </a:p>
          <a:p>
            <a:pPr marL="0" indent="0">
              <a:buNone/>
            </a:pPr>
            <a:r>
              <a:rPr lang="en-US" sz="2600" dirty="0"/>
              <a:t>we aim to:	</a:t>
            </a:r>
          </a:p>
          <a:p>
            <a:pPr marL="0" indent="0">
              <a:buNone/>
            </a:pPr>
            <a:r>
              <a:rPr lang="en-US" sz="2600" dirty="0"/>
              <a:t>              • Identify the key drivers of churn.	</a:t>
            </a:r>
          </a:p>
          <a:p>
            <a:pPr marL="0" indent="0">
              <a:buNone/>
            </a:pPr>
            <a:r>
              <a:rPr lang="en-US" sz="2600" dirty="0"/>
              <a:t>              • Understand customer behavior and service usage patterns.	</a:t>
            </a:r>
          </a:p>
          <a:p>
            <a:pPr marL="0" indent="0">
              <a:buNone/>
            </a:pPr>
            <a:r>
              <a:rPr lang="en-US" sz="2600" dirty="0"/>
              <a:t>              • Provide insights to help reduce churn and improve customer retention strategies.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17640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0379F-1C2F-D286-2384-118B3CE39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6413"/>
          </a:xfrm>
        </p:spPr>
        <p:txBody>
          <a:bodyPr/>
          <a:lstStyle/>
          <a:p>
            <a:r>
              <a:rPr lang="en-IN" dirty="0"/>
              <a:t>Problem statement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CE08-997E-2942-7B88-98CBC09B7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06013"/>
            <a:ext cx="10531441" cy="524059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Arial Black" panose="020B0A04020102020204" pitchFamily="34" charset="0"/>
              </a:rPr>
              <a:t>Problem Statement :</a:t>
            </a:r>
          </a:p>
          <a:p>
            <a:pPr marL="0" indent="0">
              <a:buNone/>
            </a:pPr>
            <a:r>
              <a:rPr lang="en-US" dirty="0"/>
              <a:t>       The telecom industry faces a major challenge with customer churn—the loss of clients to competitors. High churn rates lead to significant revenue loss and increased marketing costs for acquiring new </a:t>
            </a:r>
            <a:r>
              <a:rPr lang="en-US" dirty="0" err="1"/>
              <a:t>customers.The</a:t>
            </a:r>
            <a:r>
              <a:rPr lang="en-US" dirty="0"/>
              <a:t> company lacks a clear understanding of:</a:t>
            </a:r>
          </a:p>
          <a:p>
            <a:pPr marL="0" indent="0">
              <a:buNone/>
            </a:pPr>
            <a:r>
              <a:rPr lang="en-US" dirty="0"/>
              <a:t>          •	Which customers are likely to churn	</a:t>
            </a:r>
          </a:p>
          <a:p>
            <a:pPr marL="0" indent="0">
              <a:buNone/>
            </a:pPr>
            <a:r>
              <a:rPr lang="en-US" dirty="0"/>
              <a:t>          •	What factors drive customer churn</a:t>
            </a:r>
          </a:p>
          <a:p>
            <a:pPr marL="0" indent="0">
              <a:buNone/>
            </a:pPr>
            <a:r>
              <a:rPr lang="en-US" dirty="0"/>
              <a:t>          •	How customer service, billing, and contract terms impact </a:t>
            </a:r>
            <a:r>
              <a:rPr lang="en-US" dirty="0" err="1"/>
              <a:t>retentionWithout</a:t>
            </a:r>
            <a:r>
              <a:rPr lang="en-US" dirty="0"/>
              <a:t> proper analysis, it is difficult to implement targeted strategies to reduce churn and retain valuable customers.⸻</a:t>
            </a:r>
          </a:p>
          <a:p>
            <a:r>
              <a:rPr lang="en-US" dirty="0">
                <a:latin typeface="Arial Black" panose="020B0A04020102020204" pitchFamily="34" charset="0"/>
              </a:rPr>
              <a:t>Objectives:</a:t>
            </a:r>
          </a:p>
          <a:p>
            <a:pPr marL="0" indent="0">
              <a:buNone/>
            </a:pPr>
            <a:r>
              <a:rPr lang="en-US" dirty="0"/>
              <a:t>          The main objectives of this project are:	</a:t>
            </a:r>
          </a:p>
          <a:p>
            <a:pPr marL="0" indent="0">
              <a:buNone/>
            </a:pPr>
            <a:r>
              <a:rPr lang="en-US" dirty="0"/>
              <a:t>         1.	Analyze customer data to identify patterns and behaviors linked to churn.	</a:t>
            </a:r>
          </a:p>
          <a:p>
            <a:pPr marL="0" indent="0">
              <a:buNone/>
            </a:pPr>
            <a:r>
              <a:rPr lang="en-US" dirty="0"/>
              <a:t>         2.	Examine the impact of demographics, contract type, billing, support tickets, and service usage on churn.</a:t>
            </a:r>
          </a:p>
          <a:p>
            <a:pPr marL="0" indent="0">
              <a:buNone/>
            </a:pPr>
            <a:r>
              <a:rPr lang="en-US" dirty="0"/>
              <a:t>         3.	Build insights and dashboards to visualize churn trends.	</a:t>
            </a:r>
          </a:p>
          <a:p>
            <a:pPr marL="0" indent="0">
              <a:buNone/>
            </a:pPr>
            <a:r>
              <a:rPr lang="en-US" dirty="0"/>
              <a:t>         4. Provide actionable recommendations to improve customer retention and reduce churn rates.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511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26203D-EEB5-A901-CF4D-E5F2576F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7252"/>
          </a:xfrm>
        </p:spPr>
        <p:txBody>
          <a:bodyPr/>
          <a:lstStyle/>
          <a:p>
            <a:r>
              <a:rPr lang="en-IN" b="1" dirty="0"/>
              <a:t>Work Strategy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AF3D98-3874-1623-54BA-BC17E1E60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852"/>
            <a:ext cx="8596668" cy="527992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🔹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Excel:	</a:t>
            </a:r>
          </a:p>
          <a:p>
            <a:pPr marL="0" indent="0">
              <a:buNone/>
            </a:pPr>
            <a:r>
              <a:rPr lang="en-US" dirty="0"/>
              <a:t>                •	Used for initial data cleaning and formatting.	</a:t>
            </a:r>
          </a:p>
          <a:p>
            <a:pPr marL="0" indent="0">
              <a:buNone/>
            </a:pPr>
            <a:r>
              <a:rPr lang="en-US" dirty="0"/>
              <a:t>                •	Verified missing values and ensured consistency in data types</a:t>
            </a:r>
          </a:p>
          <a:p>
            <a:pPr marL="0" indent="0">
              <a:buNone/>
            </a:pPr>
            <a:r>
              <a:rPr lang="en-US" dirty="0"/>
              <a:t>                •	Performed quick summaries (pivot tables, descriptive statistics).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🔹 SQL: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                •	Queried the dataset to extract specific insights (e.g., churn by contract, payment method).	</a:t>
            </a:r>
          </a:p>
          <a:p>
            <a:pPr marL="0" indent="0">
              <a:buNone/>
            </a:pPr>
            <a:r>
              <a:rPr lang="en-US" dirty="0"/>
              <a:t>                 •	Applied filtering and grouping to identify churn patterns.	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🔹 Python:</a:t>
            </a:r>
            <a:r>
              <a:rPr lang="en-US" b="1" dirty="0"/>
              <a:t>	</a:t>
            </a:r>
          </a:p>
          <a:p>
            <a:pPr marL="0" indent="0">
              <a:buNone/>
            </a:pPr>
            <a:r>
              <a:rPr lang="en-US" dirty="0"/>
              <a:t>                •	Conducted exploratory data analysis (EDA) with Pandas, NumPy, and Matplotlib.	</a:t>
            </a:r>
          </a:p>
          <a:p>
            <a:pPr marL="0" indent="0">
              <a:buNone/>
            </a:pPr>
            <a:r>
              <a:rPr lang="en-US" dirty="0"/>
              <a:t>                •	Identified correlations between churn and features (e.g., support tickets, contract type).	</a:t>
            </a:r>
          </a:p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🔹 Power BI:</a:t>
            </a:r>
          </a:p>
          <a:p>
            <a:pPr marL="0" indent="0">
              <a:buNone/>
            </a:pPr>
            <a:r>
              <a:rPr lang="en-US" dirty="0"/>
              <a:t>                •	Built interactive dashboards to visualize churn trends.	</a:t>
            </a:r>
          </a:p>
          <a:p>
            <a:pPr marL="0" indent="0">
              <a:buNone/>
            </a:pPr>
            <a:r>
              <a:rPr lang="en-US" dirty="0"/>
              <a:t>                •	Highlighted churn distribution by demographics, services, and billing.	•	Created storytelling visuals for actionable business recommendations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045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C374-C88C-79EF-CD96-3D8BD08A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278194"/>
            <a:ext cx="8596668" cy="652206"/>
          </a:xfrm>
        </p:spPr>
        <p:txBody>
          <a:bodyPr/>
          <a:lstStyle/>
          <a:p>
            <a:r>
              <a:rPr lang="en-IN" b="1" dirty="0"/>
              <a:t>EXCEL: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86B5E-353F-4F94-2413-3454533CB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        🔹 Performed initial data cleaning (handled missing values, removed duplicates).</a:t>
            </a:r>
          </a:p>
          <a:p>
            <a:pPr marL="0" indent="0">
              <a:buNone/>
            </a:pPr>
            <a:r>
              <a:rPr lang="en-IN" sz="2000" dirty="0"/>
              <a:t>        🔹 Checked data consistency and formatted columns.</a:t>
            </a:r>
          </a:p>
          <a:p>
            <a:pPr marL="0" indent="0">
              <a:buNone/>
            </a:pPr>
            <a:r>
              <a:rPr lang="en-IN" sz="2000" dirty="0"/>
              <a:t>        🔹 Used pivot tables to explore churn distribution by gender, contract, and services.</a:t>
            </a:r>
          </a:p>
          <a:p>
            <a:pPr marL="0" indent="0">
              <a:buNone/>
            </a:pPr>
            <a:r>
              <a:rPr lang="en-IN" sz="2000" dirty="0"/>
              <a:t>        🔹 Verified data quality before moving to SQL and Python</a:t>
            </a:r>
          </a:p>
        </p:txBody>
      </p:sp>
    </p:spTree>
    <p:extLst>
      <p:ext uri="{BB962C8B-B14F-4D97-AF65-F5344CB8AC3E}">
        <p14:creationId xmlns:p14="http://schemas.microsoft.com/office/powerpoint/2010/main" val="89096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D2AE-AFD4-E63F-1968-CB9A6DFEA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32" y="481151"/>
            <a:ext cx="4367706" cy="1012668"/>
          </a:xfrm>
        </p:spPr>
        <p:txBody>
          <a:bodyPr/>
          <a:lstStyle/>
          <a:p>
            <a:r>
              <a:rPr lang="en-IN" dirty="0"/>
              <a:t>SQL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D60302-5122-7B06-2A55-B05B4FD146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566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B250-23C3-F476-AC87-5D2215F78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717CE0-6E50-D1BE-DF31-B71DA204DA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40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D5E96-2C12-A3B0-7B69-D6EF4813C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8090"/>
          </a:xfrm>
        </p:spPr>
        <p:txBody>
          <a:bodyPr/>
          <a:lstStyle/>
          <a:p>
            <a:r>
              <a:rPr lang="en-IN" b="1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03749-9A1D-2EF7-9322-9FA94B72C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7691"/>
            <a:ext cx="8596668" cy="4733672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🔹 Conducted Exploratory Data Analysis (EDA) using Pandas and NumPy.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🔹 Identified relationships and correlations (e.g., churn vs. number of tickets).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🔹 Used Matplotlib/Seaborn to visualize trends and compare churn vs. non-churn groups.</a:t>
            </a:r>
          </a:p>
          <a:p>
            <a:pPr marL="0" indent="0">
              <a:buNone/>
            </a:pP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🔹 </a:t>
            </a:r>
            <a:r>
              <a:rPr lang="en-IN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Preprocessed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data for visualization and dashboards.</a:t>
            </a:r>
          </a:p>
        </p:txBody>
      </p:sp>
    </p:spTree>
    <p:extLst>
      <p:ext uri="{BB962C8B-B14F-4D97-AF65-F5344CB8AC3E}">
        <p14:creationId xmlns:p14="http://schemas.microsoft.com/office/powerpoint/2010/main" val="268389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DC803-2412-E28D-0258-C95287ED17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4E6358-BDDD-C6B5-9A35-05E4D1AE7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15094-5F70-6F1B-C0CA-26D3B12E4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3811"/>
            <a:ext cx="8511084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36657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144</TotalTime>
  <Words>785</Words>
  <Application>Microsoft Office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Arial Rounded MT Bold</vt:lpstr>
      <vt:lpstr>Trebuchet MS</vt:lpstr>
      <vt:lpstr>Wingdings 3</vt:lpstr>
      <vt:lpstr>Facet</vt:lpstr>
      <vt:lpstr>Customer churn retentions analysis project</vt:lpstr>
      <vt:lpstr>INTRODUCTION</vt:lpstr>
      <vt:lpstr>Problem statement &amp; Objectives</vt:lpstr>
      <vt:lpstr>Work Strategy</vt:lpstr>
      <vt:lpstr>EXCEL:</vt:lpstr>
      <vt:lpstr>SQL ANALYSIS</vt:lpstr>
      <vt:lpstr>PowerPoint Presentation</vt:lpstr>
      <vt:lpstr>PYTHON</vt:lpstr>
      <vt:lpstr>PowerPoint Presentation</vt:lpstr>
      <vt:lpstr>PowerPoint Presentation</vt:lpstr>
      <vt:lpstr>POWER BI:</vt:lpstr>
      <vt:lpstr>PowerPoint Presentation</vt:lpstr>
      <vt:lpstr>INSIGHTS: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Solomon</dc:creator>
  <cp:lastModifiedBy>Joel Solomon</cp:lastModifiedBy>
  <cp:revision>2</cp:revision>
  <dcterms:created xsi:type="dcterms:W3CDTF">2025-09-06T09:16:42Z</dcterms:created>
  <dcterms:modified xsi:type="dcterms:W3CDTF">2025-09-06T11:56:28Z</dcterms:modified>
</cp:coreProperties>
</file>