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5"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2CCD0-4AC8-4EB8-944C-409D35327BA8}" v="21" dt="2023-11-28T15:50:59.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Moroliya" userId="f163990048dba06a" providerId="LiveId" clId="{0E02CCD0-4AC8-4EB8-944C-409D35327BA8}"/>
    <pc:docChg chg="delSld modSld">
      <pc:chgData name="Ganesh Moroliya" userId="f163990048dba06a" providerId="LiveId" clId="{0E02CCD0-4AC8-4EB8-944C-409D35327BA8}" dt="2023-12-09T14:13:57.413" v="440" actId="1076"/>
      <pc:docMkLst>
        <pc:docMk/>
      </pc:docMkLst>
      <pc:sldChg chg="modSp mod">
        <pc:chgData name="Ganesh Moroliya" userId="f163990048dba06a" providerId="LiveId" clId="{0E02CCD0-4AC8-4EB8-944C-409D35327BA8}" dt="2023-11-28T15:55:04.458" v="436" actId="207"/>
        <pc:sldMkLst>
          <pc:docMk/>
          <pc:sldMk cId="0" sldId="256"/>
        </pc:sldMkLst>
        <pc:spChg chg="mod">
          <ac:chgData name="Ganesh Moroliya" userId="f163990048dba06a" providerId="LiveId" clId="{0E02CCD0-4AC8-4EB8-944C-409D35327BA8}" dt="2023-11-28T08:30:20.397" v="24" actId="20577"/>
          <ac:spMkLst>
            <pc:docMk/>
            <pc:sldMk cId="0" sldId="256"/>
            <ac:spMk id="5" creationId="{00000000-0000-0000-0000-000000000000}"/>
          </ac:spMkLst>
        </pc:spChg>
        <pc:spChg chg="mod">
          <ac:chgData name="Ganesh Moroliya" userId="f163990048dba06a" providerId="LiveId" clId="{0E02CCD0-4AC8-4EB8-944C-409D35327BA8}" dt="2023-11-28T15:55:04.458" v="436" actId="207"/>
          <ac:spMkLst>
            <pc:docMk/>
            <pc:sldMk cId="0" sldId="256"/>
            <ac:spMk id="6" creationId="{00000000-0000-0000-0000-000000000000}"/>
          </ac:spMkLst>
        </pc:spChg>
      </pc:sldChg>
      <pc:sldChg chg="addSp delSp modSp mod">
        <pc:chgData name="Ganesh Moroliya" userId="f163990048dba06a" providerId="LiveId" clId="{0E02CCD0-4AC8-4EB8-944C-409D35327BA8}" dt="2023-12-09T14:13:57.413" v="440" actId="1076"/>
        <pc:sldMkLst>
          <pc:docMk/>
          <pc:sldMk cId="0" sldId="257"/>
        </pc:sldMkLst>
        <pc:spChg chg="mod">
          <ac:chgData name="Ganesh Moroliya" userId="f163990048dba06a" providerId="LiveId" clId="{0E02CCD0-4AC8-4EB8-944C-409D35327BA8}" dt="2023-11-28T15:50:25.271" v="412" actId="255"/>
          <ac:spMkLst>
            <pc:docMk/>
            <pc:sldMk cId="0" sldId="257"/>
            <ac:spMk id="2" creationId="{00000000-0000-0000-0000-000000000000}"/>
          </ac:spMkLst>
        </pc:spChg>
        <pc:spChg chg="mod">
          <ac:chgData name="Ganesh Moroliya" userId="f163990048dba06a" providerId="LiveId" clId="{0E02CCD0-4AC8-4EB8-944C-409D35327BA8}" dt="2023-12-09T14:13:57.413" v="440" actId="1076"/>
          <ac:spMkLst>
            <pc:docMk/>
            <pc:sldMk cId="0" sldId="257"/>
            <ac:spMk id="3" creationId="{00000000-0000-0000-0000-000000000000}"/>
          </ac:spMkLst>
        </pc:spChg>
        <pc:picChg chg="add del mod">
          <ac:chgData name="Ganesh Moroliya" userId="f163990048dba06a" providerId="LiveId" clId="{0E02CCD0-4AC8-4EB8-944C-409D35327BA8}" dt="2023-11-28T13:42:41.025" v="248" actId="21"/>
          <ac:picMkLst>
            <pc:docMk/>
            <pc:sldMk cId="0" sldId="257"/>
            <ac:picMk id="4" creationId="{06DD2E84-7AB1-B38E-0577-07A0A16C355F}"/>
          </ac:picMkLst>
        </pc:picChg>
        <pc:picChg chg="add mod">
          <ac:chgData name="Ganesh Moroliya" userId="f163990048dba06a" providerId="LiveId" clId="{0E02CCD0-4AC8-4EB8-944C-409D35327BA8}" dt="2023-11-28T13:43:05.479" v="252" actId="1076"/>
          <ac:picMkLst>
            <pc:docMk/>
            <pc:sldMk cId="0" sldId="257"/>
            <ac:picMk id="1026" creationId="{C8B15B0B-3D1B-49D4-0FC4-69DECD305E57}"/>
          </ac:picMkLst>
        </pc:picChg>
        <pc:picChg chg="del">
          <ac:chgData name="Ganesh Moroliya" userId="f163990048dba06a" providerId="LiveId" clId="{0E02CCD0-4AC8-4EB8-944C-409D35327BA8}" dt="2023-11-28T13:42:34.329" v="246" actId="21"/>
          <ac:picMkLst>
            <pc:docMk/>
            <pc:sldMk cId="0" sldId="257"/>
            <ac:picMk id="3074" creationId="{272CFCF6-296F-318D-D9CF-D1E4435C3D47}"/>
          </ac:picMkLst>
        </pc:picChg>
      </pc:sldChg>
      <pc:sldChg chg="modSp mod">
        <pc:chgData name="Ganesh Moroliya" userId="f163990048dba06a" providerId="LiveId" clId="{0E02CCD0-4AC8-4EB8-944C-409D35327BA8}" dt="2023-12-01T15:46:48.094" v="439" actId="20577"/>
        <pc:sldMkLst>
          <pc:docMk/>
          <pc:sldMk cId="0" sldId="258"/>
        </pc:sldMkLst>
        <pc:spChg chg="mod">
          <ac:chgData name="Ganesh Moroliya" userId="f163990048dba06a" providerId="LiveId" clId="{0E02CCD0-4AC8-4EB8-944C-409D35327BA8}" dt="2023-11-28T15:49:18.544" v="404" actId="207"/>
          <ac:spMkLst>
            <pc:docMk/>
            <pc:sldMk cId="0" sldId="258"/>
            <ac:spMk id="2" creationId="{00000000-0000-0000-0000-000000000000}"/>
          </ac:spMkLst>
        </pc:spChg>
        <pc:spChg chg="mod">
          <ac:chgData name="Ganesh Moroliya" userId="f163990048dba06a" providerId="LiveId" clId="{0E02CCD0-4AC8-4EB8-944C-409D35327BA8}" dt="2023-12-01T15:46:48.094" v="439" actId="20577"/>
          <ac:spMkLst>
            <pc:docMk/>
            <pc:sldMk cId="0" sldId="258"/>
            <ac:spMk id="3" creationId="{00000000-0000-0000-0000-000000000000}"/>
          </ac:spMkLst>
        </pc:spChg>
      </pc:sldChg>
      <pc:sldChg chg="modSp mod">
        <pc:chgData name="Ganesh Moroliya" userId="f163990048dba06a" providerId="LiveId" clId="{0E02CCD0-4AC8-4EB8-944C-409D35327BA8}" dt="2023-11-28T15:50:44.754" v="415" actId="1076"/>
        <pc:sldMkLst>
          <pc:docMk/>
          <pc:sldMk cId="0" sldId="259"/>
        </pc:sldMkLst>
        <pc:spChg chg="mod">
          <ac:chgData name="Ganesh Moroliya" userId="f163990048dba06a" providerId="LiveId" clId="{0E02CCD0-4AC8-4EB8-944C-409D35327BA8}" dt="2023-11-28T15:50:44.754" v="415" actId="1076"/>
          <ac:spMkLst>
            <pc:docMk/>
            <pc:sldMk cId="0" sldId="259"/>
            <ac:spMk id="6" creationId="{D453B862-442A-BF44-735F-B8C1B9B6465D}"/>
          </ac:spMkLst>
        </pc:spChg>
        <pc:spChg chg="mod">
          <ac:chgData name="Ganesh Moroliya" userId="f163990048dba06a" providerId="LiveId" clId="{0E02CCD0-4AC8-4EB8-944C-409D35327BA8}" dt="2023-11-28T14:30:34.593" v="392" actId="207"/>
          <ac:spMkLst>
            <pc:docMk/>
            <pc:sldMk cId="0" sldId="259"/>
            <ac:spMk id="7" creationId="{C37D8A92-159A-6F3F-A4DB-753567BE2472}"/>
          </ac:spMkLst>
        </pc:spChg>
        <pc:picChg chg="mod">
          <ac:chgData name="Ganesh Moroliya" userId="f163990048dba06a" providerId="LiveId" clId="{0E02CCD0-4AC8-4EB8-944C-409D35327BA8}" dt="2023-11-28T13:32:00.588" v="215" actId="14100"/>
          <ac:picMkLst>
            <pc:docMk/>
            <pc:sldMk cId="0" sldId="259"/>
            <ac:picMk id="5" creationId="{6C893DBD-DFDE-7134-5BBD-1E8D8A36F64A}"/>
          </ac:picMkLst>
        </pc:picChg>
      </pc:sldChg>
      <pc:sldChg chg="addSp delSp modSp mod">
        <pc:chgData name="Ganesh Moroliya" userId="f163990048dba06a" providerId="LiveId" clId="{0E02CCD0-4AC8-4EB8-944C-409D35327BA8}" dt="2023-11-28T15:51:08.832" v="418" actId="255"/>
        <pc:sldMkLst>
          <pc:docMk/>
          <pc:sldMk cId="0" sldId="260"/>
        </pc:sldMkLst>
        <pc:spChg chg="add mod">
          <ac:chgData name="Ganesh Moroliya" userId="f163990048dba06a" providerId="LiveId" clId="{0E02CCD0-4AC8-4EB8-944C-409D35327BA8}" dt="2023-11-28T15:51:08.832" v="418" actId="255"/>
          <ac:spMkLst>
            <pc:docMk/>
            <pc:sldMk cId="0" sldId="260"/>
            <ac:spMk id="3" creationId="{B984A618-6EF0-65EE-BCFF-A1A53594F72F}"/>
          </ac:spMkLst>
        </pc:spChg>
        <pc:spChg chg="mod">
          <ac:chgData name="Ganesh Moroliya" userId="f163990048dba06a" providerId="LiveId" clId="{0E02CCD0-4AC8-4EB8-944C-409D35327BA8}" dt="2023-11-28T13:37:08.529" v="229" actId="20577"/>
          <ac:spMkLst>
            <pc:docMk/>
            <pc:sldMk cId="0" sldId="260"/>
            <ac:spMk id="4" creationId="{3811292E-E3B0-F4B0-C83C-739E3ED7B4CC}"/>
          </ac:spMkLst>
        </pc:spChg>
        <pc:picChg chg="add mod">
          <ac:chgData name="Ganesh Moroliya" userId="f163990048dba06a" providerId="LiveId" clId="{0E02CCD0-4AC8-4EB8-944C-409D35327BA8}" dt="2023-11-28T13:32:10.517" v="217" actId="1076"/>
          <ac:picMkLst>
            <pc:docMk/>
            <pc:sldMk cId="0" sldId="260"/>
            <ac:picMk id="2" creationId="{34E10DB6-25BF-9CBE-EF88-8D0E93167DED}"/>
          </ac:picMkLst>
        </pc:picChg>
        <pc:picChg chg="del mod">
          <ac:chgData name="Ganesh Moroliya" userId="f163990048dba06a" providerId="LiveId" clId="{0E02CCD0-4AC8-4EB8-944C-409D35327BA8}" dt="2023-11-28T13:30:44.977" v="204" actId="21"/>
          <ac:picMkLst>
            <pc:docMk/>
            <pc:sldMk cId="0" sldId="260"/>
            <ac:picMk id="2050" creationId="{4BE183C0-ACF9-435F-5DCB-87FBB4CDC72C}"/>
          </ac:picMkLst>
        </pc:picChg>
      </pc:sldChg>
      <pc:sldChg chg="addSp delSp modSp mod">
        <pc:chgData name="Ganesh Moroliya" userId="f163990048dba06a" providerId="LiveId" clId="{0E02CCD0-4AC8-4EB8-944C-409D35327BA8}" dt="2023-11-28T15:51:51.139" v="424" actId="207"/>
        <pc:sldMkLst>
          <pc:docMk/>
          <pc:sldMk cId="0" sldId="263"/>
        </pc:sldMkLst>
        <pc:spChg chg="mod">
          <ac:chgData name="Ganesh Moroliya" userId="f163990048dba06a" providerId="LiveId" clId="{0E02CCD0-4AC8-4EB8-944C-409D35327BA8}" dt="2023-11-28T15:51:23.557" v="420" actId="207"/>
          <ac:spMkLst>
            <pc:docMk/>
            <pc:sldMk cId="0" sldId="263"/>
            <ac:spMk id="2" creationId="{00000000-0000-0000-0000-000000000000}"/>
          </ac:spMkLst>
        </pc:spChg>
        <pc:spChg chg="add mod">
          <ac:chgData name="Ganesh Moroliya" userId="f163990048dba06a" providerId="LiveId" clId="{0E02CCD0-4AC8-4EB8-944C-409D35327BA8}" dt="2023-11-28T15:51:51.139" v="424" actId="207"/>
          <ac:spMkLst>
            <pc:docMk/>
            <pc:sldMk cId="0" sldId="263"/>
            <ac:spMk id="3" creationId="{9090543C-1204-57B0-8283-A100850D3799}"/>
          </ac:spMkLst>
        </pc:spChg>
        <pc:spChg chg="add mod">
          <ac:chgData name="Ganesh Moroliya" userId="f163990048dba06a" providerId="LiveId" clId="{0E02CCD0-4AC8-4EB8-944C-409D35327BA8}" dt="2023-11-28T11:22:05.087" v="97" actId="1076"/>
          <ac:spMkLst>
            <pc:docMk/>
            <pc:sldMk cId="0" sldId="263"/>
            <ac:spMk id="4" creationId="{FC007226-49F1-F6DC-5329-2924883613F4}"/>
          </ac:spMkLst>
        </pc:spChg>
        <pc:spChg chg="add del mod">
          <ac:chgData name="Ganesh Moroliya" userId="f163990048dba06a" providerId="LiveId" clId="{0E02CCD0-4AC8-4EB8-944C-409D35327BA8}" dt="2023-11-28T11:21:44.500" v="95"/>
          <ac:spMkLst>
            <pc:docMk/>
            <pc:sldMk cId="0" sldId="263"/>
            <ac:spMk id="5" creationId="{6C125D5D-CFE3-D41A-C146-D5DBC0716A9B}"/>
          </ac:spMkLst>
        </pc:spChg>
        <pc:spChg chg="mod">
          <ac:chgData name="Ganesh Moroliya" userId="f163990048dba06a" providerId="LiveId" clId="{0E02CCD0-4AC8-4EB8-944C-409D35327BA8}" dt="2023-11-28T11:19:45.282" v="78" actId="1076"/>
          <ac:spMkLst>
            <pc:docMk/>
            <pc:sldMk cId="0" sldId="263"/>
            <ac:spMk id="7" creationId="{286AC0D7-CD9A-2175-19A6-4971E65E6E27}"/>
          </ac:spMkLst>
        </pc:spChg>
        <pc:spChg chg="mod">
          <ac:chgData name="Ganesh Moroliya" userId="f163990048dba06a" providerId="LiveId" clId="{0E02CCD0-4AC8-4EB8-944C-409D35327BA8}" dt="2023-11-28T11:19:53.567" v="80" actId="1076"/>
          <ac:spMkLst>
            <pc:docMk/>
            <pc:sldMk cId="0" sldId="263"/>
            <ac:spMk id="8" creationId="{1BE4599D-23E9-2D8A-C059-45CAA15F4D88}"/>
          </ac:spMkLst>
        </pc:spChg>
        <pc:spChg chg="mod">
          <ac:chgData name="Ganesh Moroliya" userId="f163990048dba06a" providerId="LiveId" clId="{0E02CCD0-4AC8-4EB8-944C-409D35327BA8}" dt="2023-11-28T11:20:26.268" v="85" actId="1076"/>
          <ac:spMkLst>
            <pc:docMk/>
            <pc:sldMk cId="0" sldId="263"/>
            <ac:spMk id="9" creationId="{003B0E49-4783-10E0-6F3C-B3D90F15DF61}"/>
          </ac:spMkLst>
        </pc:spChg>
        <pc:spChg chg="mod">
          <ac:chgData name="Ganesh Moroliya" userId="f163990048dba06a" providerId="LiveId" clId="{0E02CCD0-4AC8-4EB8-944C-409D35327BA8}" dt="2023-11-28T11:18:55.673" v="71" actId="1076"/>
          <ac:spMkLst>
            <pc:docMk/>
            <pc:sldMk cId="0" sldId="263"/>
            <ac:spMk id="10" creationId="{CB0B7254-6F4A-616F-9EF4-8F73511B5A1F}"/>
          </ac:spMkLst>
        </pc:spChg>
        <pc:spChg chg="add mod">
          <ac:chgData name="Ganesh Moroliya" userId="f163990048dba06a" providerId="LiveId" clId="{0E02CCD0-4AC8-4EB8-944C-409D35327BA8}" dt="2023-11-28T11:22:39.860" v="103" actId="14100"/>
          <ac:spMkLst>
            <pc:docMk/>
            <pc:sldMk cId="0" sldId="263"/>
            <ac:spMk id="11" creationId="{586264E5-975F-F676-355F-7C36D01F43DF}"/>
          </ac:spMkLst>
        </pc:spChg>
        <pc:spChg chg="mod">
          <ac:chgData name="Ganesh Moroliya" userId="f163990048dba06a" providerId="LiveId" clId="{0E02CCD0-4AC8-4EB8-944C-409D35327BA8}" dt="2023-11-28T11:19:04.136" v="72" actId="1076"/>
          <ac:spMkLst>
            <pc:docMk/>
            <pc:sldMk cId="0" sldId="263"/>
            <ac:spMk id="12" creationId="{BB14460B-5B37-5512-EBE8-35EDEFFC262E}"/>
          </ac:spMkLst>
        </pc:spChg>
        <pc:spChg chg="mod">
          <ac:chgData name="Ganesh Moroliya" userId="f163990048dba06a" providerId="LiveId" clId="{0E02CCD0-4AC8-4EB8-944C-409D35327BA8}" dt="2023-11-28T11:19:30.782" v="76" actId="1076"/>
          <ac:spMkLst>
            <pc:docMk/>
            <pc:sldMk cId="0" sldId="263"/>
            <ac:spMk id="13" creationId="{4134506C-57E7-3DE9-BB60-BC91E199D481}"/>
          </ac:spMkLst>
        </pc:spChg>
        <pc:spChg chg="add mod">
          <ac:chgData name="Ganesh Moroliya" userId="f163990048dba06a" providerId="LiveId" clId="{0E02CCD0-4AC8-4EB8-944C-409D35327BA8}" dt="2023-11-28T11:24:02.251" v="116" actId="1076"/>
          <ac:spMkLst>
            <pc:docMk/>
            <pc:sldMk cId="0" sldId="263"/>
            <ac:spMk id="14" creationId="{CC0C9905-9FD8-F27D-D18F-D384A3AEF4FE}"/>
          </ac:spMkLst>
        </pc:spChg>
        <pc:spChg chg="mod">
          <ac:chgData name="Ganesh Moroliya" userId="f163990048dba06a" providerId="LiveId" clId="{0E02CCD0-4AC8-4EB8-944C-409D35327BA8}" dt="2023-11-28T11:19:41.010" v="77" actId="1076"/>
          <ac:spMkLst>
            <pc:docMk/>
            <pc:sldMk cId="0" sldId="263"/>
            <ac:spMk id="15" creationId="{D062BF8E-855E-DA5C-8358-E8FAF09D1EBE}"/>
          </ac:spMkLst>
        </pc:spChg>
        <pc:spChg chg="mod">
          <ac:chgData name="Ganesh Moroliya" userId="f163990048dba06a" providerId="LiveId" clId="{0E02CCD0-4AC8-4EB8-944C-409D35327BA8}" dt="2023-11-28T11:20:00.793" v="81" actId="1076"/>
          <ac:spMkLst>
            <pc:docMk/>
            <pc:sldMk cId="0" sldId="263"/>
            <ac:spMk id="16" creationId="{5E4905A2-3E28-285D-F27A-C464A4BA741A}"/>
          </ac:spMkLst>
        </pc:spChg>
        <pc:spChg chg="mod">
          <ac:chgData name="Ganesh Moroliya" userId="f163990048dba06a" providerId="LiveId" clId="{0E02CCD0-4AC8-4EB8-944C-409D35327BA8}" dt="2023-11-28T11:20:05.399" v="82" actId="1076"/>
          <ac:spMkLst>
            <pc:docMk/>
            <pc:sldMk cId="0" sldId="263"/>
            <ac:spMk id="17" creationId="{74DC9C04-F05B-5A1D-A93E-A6D98E5CF8A2}"/>
          </ac:spMkLst>
        </pc:spChg>
        <pc:spChg chg="mod">
          <ac:chgData name="Ganesh Moroliya" userId="f163990048dba06a" providerId="LiveId" clId="{0E02CCD0-4AC8-4EB8-944C-409D35327BA8}" dt="2023-11-28T11:20:19.526" v="84" actId="1076"/>
          <ac:spMkLst>
            <pc:docMk/>
            <pc:sldMk cId="0" sldId="263"/>
            <ac:spMk id="18" creationId="{7C8C57BE-2008-BC84-51E5-953D0C12F03B}"/>
          </ac:spMkLst>
        </pc:spChg>
        <pc:spChg chg="mod">
          <ac:chgData name="Ganesh Moroliya" userId="f163990048dba06a" providerId="LiveId" clId="{0E02CCD0-4AC8-4EB8-944C-409D35327BA8}" dt="2023-11-28T11:20:33.086" v="86" actId="1076"/>
          <ac:spMkLst>
            <pc:docMk/>
            <pc:sldMk cId="0" sldId="263"/>
            <ac:spMk id="19" creationId="{979847FE-6AC3-C215-839C-CD5B0CFEEAA5}"/>
          </ac:spMkLst>
        </pc:spChg>
        <pc:spChg chg="add del mod">
          <ac:chgData name="Ganesh Moroliya" userId="f163990048dba06a" providerId="LiveId" clId="{0E02CCD0-4AC8-4EB8-944C-409D35327BA8}" dt="2023-11-28T11:23:36.046" v="112"/>
          <ac:spMkLst>
            <pc:docMk/>
            <pc:sldMk cId="0" sldId="263"/>
            <ac:spMk id="20" creationId="{7B636DE7-4A4A-70E7-F8E6-94BCADBB20FE}"/>
          </ac:spMkLst>
        </pc:spChg>
        <pc:spChg chg="add mod">
          <ac:chgData name="Ganesh Moroliya" userId="f163990048dba06a" providerId="LiveId" clId="{0E02CCD0-4AC8-4EB8-944C-409D35327BA8}" dt="2023-11-28T11:24:10.390" v="117" actId="1076"/>
          <ac:spMkLst>
            <pc:docMk/>
            <pc:sldMk cId="0" sldId="263"/>
            <ac:spMk id="21" creationId="{9FB0515D-1181-8840-9804-1196FAAC0EDE}"/>
          </ac:spMkLst>
        </pc:spChg>
        <pc:picChg chg="mod">
          <ac:chgData name="Ganesh Moroliya" userId="f163990048dba06a" providerId="LiveId" clId="{0E02CCD0-4AC8-4EB8-944C-409D35327BA8}" dt="2023-11-28T11:19:49.395" v="79" actId="1076"/>
          <ac:picMkLst>
            <pc:docMk/>
            <pc:sldMk cId="0" sldId="263"/>
            <ac:picMk id="6" creationId="{CE650F9E-E579-E844-2EBC-5994F61878C4}"/>
          </ac:picMkLst>
        </pc:picChg>
      </pc:sldChg>
      <pc:sldChg chg="modSp del mod">
        <pc:chgData name="Ganesh Moroliya" userId="f163990048dba06a" providerId="LiveId" clId="{0E02CCD0-4AC8-4EB8-944C-409D35327BA8}" dt="2023-11-28T11:24:18.004" v="118" actId="2696"/>
        <pc:sldMkLst>
          <pc:docMk/>
          <pc:sldMk cId="0" sldId="264"/>
        </pc:sldMkLst>
        <pc:spChg chg="mod">
          <ac:chgData name="Ganesh Moroliya" userId="f163990048dba06a" providerId="LiveId" clId="{0E02CCD0-4AC8-4EB8-944C-409D35327BA8}" dt="2023-11-28T11:21:47.606" v="96" actId="1076"/>
          <ac:spMkLst>
            <pc:docMk/>
            <pc:sldMk cId="0" sldId="264"/>
            <ac:spMk id="4" creationId="{31A17DD8-1473-8F3C-BBCB-44923A70FEF4}"/>
          </ac:spMkLst>
        </pc:spChg>
        <pc:spChg chg="mod">
          <ac:chgData name="Ganesh Moroliya" userId="f163990048dba06a" providerId="LiveId" clId="{0E02CCD0-4AC8-4EB8-944C-409D35327BA8}" dt="2023-11-28T11:23:40.748" v="113" actId="1076"/>
          <ac:spMkLst>
            <pc:docMk/>
            <pc:sldMk cId="0" sldId="264"/>
            <ac:spMk id="5" creationId="{30670918-5107-975E-CE89-DCA4BC518C80}"/>
          </ac:spMkLst>
        </pc:spChg>
        <pc:spChg chg="mod">
          <ac:chgData name="Ganesh Moroliya" userId="f163990048dba06a" providerId="LiveId" clId="{0E02CCD0-4AC8-4EB8-944C-409D35327BA8}" dt="2023-11-28T11:21:17.914" v="90" actId="1076"/>
          <ac:spMkLst>
            <pc:docMk/>
            <pc:sldMk cId="0" sldId="264"/>
            <ac:spMk id="6" creationId="{A560D083-74CE-7FD3-4D4C-AF12B7E15ADD}"/>
          </ac:spMkLst>
        </pc:spChg>
        <pc:spChg chg="mod">
          <ac:chgData name="Ganesh Moroliya" userId="f163990048dba06a" providerId="LiveId" clId="{0E02CCD0-4AC8-4EB8-944C-409D35327BA8}" dt="2023-11-28T11:22:52.801" v="104" actId="1076"/>
          <ac:spMkLst>
            <pc:docMk/>
            <pc:sldMk cId="0" sldId="264"/>
            <ac:spMk id="7" creationId="{96DE2889-29F5-74C7-7696-3DE40BDDB58C}"/>
          </ac:spMkLst>
        </pc:spChg>
      </pc:sldChg>
      <pc:sldChg chg="modSp mod">
        <pc:chgData name="Ganesh Moroliya" userId="f163990048dba06a" providerId="LiveId" clId="{0E02CCD0-4AC8-4EB8-944C-409D35327BA8}" dt="2023-11-28T15:52:09.714" v="427" actId="20577"/>
        <pc:sldMkLst>
          <pc:docMk/>
          <pc:sldMk cId="0" sldId="265"/>
        </pc:sldMkLst>
        <pc:spChg chg="mod">
          <ac:chgData name="Ganesh Moroliya" userId="f163990048dba06a" providerId="LiveId" clId="{0E02CCD0-4AC8-4EB8-944C-409D35327BA8}" dt="2023-11-28T15:52:09.714" v="427" actId="20577"/>
          <ac:spMkLst>
            <pc:docMk/>
            <pc:sldMk cId="0" sldId="265"/>
            <ac:spMk id="3" creationId="{5F5D7076-74AB-9E10-528A-BC5B37B1EF09}"/>
          </ac:spMkLst>
        </pc:spChg>
        <pc:spChg chg="mod">
          <ac:chgData name="Ganesh Moroliya" userId="f163990048dba06a" providerId="LiveId" clId="{0E02CCD0-4AC8-4EB8-944C-409D35327BA8}" dt="2023-11-28T15:45:22.768" v="394" actId="255"/>
          <ac:spMkLst>
            <pc:docMk/>
            <pc:sldMk cId="0" sldId="265"/>
            <ac:spMk id="12" creationId="{DB3DBE1A-BFEB-1266-A2A3-2F4295C74B3F}"/>
          </ac:spMkLst>
        </pc:spChg>
      </pc:sldChg>
      <pc:sldChg chg="modSp del mod">
        <pc:chgData name="Ganesh Moroliya" userId="f163990048dba06a" providerId="LiveId" clId="{0E02CCD0-4AC8-4EB8-944C-409D35327BA8}" dt="2023-11-28T13:49:57.174" v="253" actId="2696"/>
        <pc:sldMkLst>
          <pc:docMk/>
          <pc:sldMk cId="4150080948" sldId="266"/>
        </pc:sldMkLst>
        <pc:spChg chg="mod">
          <ac:chgData name="Ganesh Moroliya" userId="f163990048dba06a" providerId="LiveId" clId="{0E02CCD0-4AC8-4EB8-944C-409D35327BA8}" dt="2023-11-28T13:38:20.496" v="230" actId="14100"/>
          <ac:spMkLst>
            <pc:docMk/>
            <pc:sldMk cId="4150080948" sldId="266"/>
            <ac:spMk id="2" creationId="{423D3170-B619-B0A1-E1F0-F4C013D4081B}"/>
          </ac:spMkLst>
        </pc:spChg>
        <pc:spChg chg="mod">
          <ac:chgData name="Ganesh Moroliya" userId="f163990048dba06a" providerId="LiveId" clId="{0E02CCD0-4AC8-4EB8-944C-409D35327BA8}" dt="2023-11-28T13:40:38.088" v="233" actId="1076"/>
          <ac:spMkLst>
            <pc:docMk/>
            <pc:sldMk cId="4150080948" sldId="266"/>
            <ac:spMk id="3" creationId="{C9AAB4BB-205A-48CE-47A8-E6D4636ED483}"/>
          </ac:spMkLst>
        </pc:spChg>
      </pc:sldChg>
      <pc:sldChg chg="modSp del mod">
        <pc:chgData name="Ganesh Moroliya" userId="f163990048dba06a" providerId="LiveId" clId="{0E02CCD0-4AC8-4EB8-944C-409D35327BA8}" dt="2023-11-28T11:18:29.285" v="69" actId="2696"/>
        <pc:sldMkLst>
          <pc:docMk/>
          <pc:sldMk cId="672098464" sldId="267"/>
        </pc:sldMkLst>
        <pc:spChg chg="mod">
          <ac:chgData name="Ganesh Moroliya" userId="f163990048dba06a" providerId="LiveId" clId="{0E02CCD0-4AC8-4EB8-944C-409D35327BA8}" dt="2023-11-28T11:16:55.403" v="39" actId="20577"/>
          <ac:spMkLst>
            <pc:docMk/>
            <pc:sldMk cId="672098464" sldId="267"/>
            <ac:spMk id="2" creationId="{B5A8FA09-9A7B-3857-899C-291D327CDF28}"/>
          </ac:spMkLst>
        </pc:spChg>
      </pc:sldChg>
      <pc:sldChg chg="modSp mod">
        <pc:chgData name="Ganesh Moroliya" userId="f163990048dba06a" providerId="LiveId" clId="{0E02CCD0-4AC8-4EB8-944C-409D35327BA8}" dt="2023-11-28T15:54:18.128" v="434" actId="2711"/>
        <pc:sldMkLst>
          <pc:docMk/>
          <pc:sldMk cId="3169102716" sldId="268"/>
        </pc:sldMkLst>
        <pc:spChg chg="mod">
          <ac:chgData name="Ganesh Moroliya" userId="f163990048dba06a" providerId="LiveId" clId="{0E02CCD0-4AC8-4EB8-944C-409D35327BA8}" dt="2023-11-28T15:54:18.128" v="434" actId="2711"/>
          <ac:spMkLst>
            <pc:docMk/>
            <pc:sldMk cId="3169102716" sldId="268"/>
            <ac:spMk id="5" creationId="{98830CC8-BEFE-1AFC-FEA3-B137272D787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12/9/2023</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12/9/2023</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2395" y="113030"/>
            <a:ext cx="2133600" cy="1644650"/>
          </a:xfrm>
          <a:prstGeom prst="rect">
            <a:avLst/>
          </a:prstGeom>
          <a:noFill/>
          <a:ln w="9525">
            <a:noFill/>
          </a:ln>
        </p:spPr>
      </p:pic>
      <p:sp>
        <p:nvSpPr>
          <p:cNvPr id="5" name="Text Box 4"/>
          <p:cNvSpPr txBox="1"/>
          <p:nvPr/>
        </p:nvSpPr>
        <p:spPr>
          <a:xfrm>
            <a:off x="2245995" y="516890"/>
            <a:ext cx="9804400" cy="2353310"/>
          </a:xfrm>
          <a:prstGeom prst="rect">
            <a:avLst/>
          </a:prstGeom>
          <a:noFill/>
        </p:spPr>
        <p:txBody>
          <a:bodyPr wrap="square" rtlCol="0">
            <a:spAutoFit/>
          </a:bodyPr>
          <a:lstStyle/>
          <a:p>
            <a:r>
              <a:rPr lang="en-US" sz="2400" b="1" dirty="0">
                <a:latin typeface="Book Antiqua" panose="02040602050305030304" charset="0"/>
                <a:cs typeface="Book Antiqua" panose="02040602050305030304" charset="0"/>
              </a:rPr>
              <a:t>Shri </a:t>
            </a:r>
            <a:r>
              <a:rPr lang="en-US" sz="2400" b="1" dirty="0" err="1">
                <a:latin typeface="Book Antiqua" panose="02040602050305030304" charset="0"/>
                <a:cs typeface="Book Antiqua" panose="02040602050305030304" charset="0"/>
              </a:rPr>
              <a:t>Ramdeobaba</a:t>
            </a:r>
            <a:r>
              <a:rPr lang="en-US" sz="2400" b="1" dirty="0">
                <a:latin typeface="Book Antiqua" panose="02040602050305030304" charset="0"/>
                <a:cs typeface="Book Antiqua" panose="02040602050305030304" charset="0"/>
              </a:rPr>
              <a:t> College Of Engineering and </a:t>
            </a:r>
            <a:r>
              <a:rPr lang="en-US" sz="2400" b="1" dirty="0" err="1">
                <a:latin typeface="Book Antiqua" panose="02040602050305030304" charset="0"/>
                <a:cs typeface="Book Antiqua" panose="02040602050305030304" charset="0"/>
              </a:rPr>
              <a:t>Managment</a:t>
            </a:r>
            <a:r>
              <a:rPr lang="en-US" sz="2400" b="1" dirty="0">
                <a:latin typeface="Book Antiqua" panose="02040602050305030304" charset="0"/>
                <a:cs typeface="Book Antiqua" panose="02040602050305030304" charset="0"/>
              </a:rPr>
              <a:t> Nagpur</a:t>
            </a:r>
          </a:p>
          <a:p>
            <a:endParaRPr lang="en-US" sz="2400" b="1" dirty="0">
              <a:latin typeface="Book Antiqua" panose="02040602050305030304" charset="0"/>
              <a:cs typeface="Book Antiqua" panose="02040602050305030304" charset="0"/>
            </a:endParaRPr>
          </a:p>
          <a:p>
            <a:pPr algn="ctr">
              <a:lnSpc>
                <a:spcPct val="150000"/>
              </a:lnSpc>
            </a:pPr>
            <a:r>
              <a:rPr lang="en-US" b="1" dirty="0">
                <a:latin typeface="Times New Roman" panose="02020603050405020304" pitchFamily="18" charset="0"/>
                <a:cs typeface="Times New Roman" panose="02020603050405020304" pitchFamily="18" charset="0"/>
                <a:sym typeface="+mn-ea"/>
              </a:rPr>
              <a:t>Department of </a:t>
            </a:r>
          </a:p>
          <a:p>
            <a:pPr algn="ctr">
              <a:lnSpc>
                <a:spcPct val="150000"/>
              </a:lnSpc>
            </a:pPr>
            <a:r>
              <a:rPr lang="en-US" b="1" dirty="0">
                <a:latin typeface="Times New Roman" panose="02020603050405020304" pitchFamily="18" charset="0"/>
                <a:cs typeface="Times New Roman" panose="02020603050405020304" pitchFamily="18" charset="0"/>
                <a:sym typeface="+mn-ea"/>
              </a:rPr>
              <a:t>Electronics and Communication Engineering</a:t>
            </a:r>
          </a:p>
          <a:p>
            <a:pPr algn="ctr">
              <a:lnSpc>
                <a:spcPct val="150000"/>
              </a:lnSpc>
            </a:pPr>
            <a:r>
              <a:rPr lang="en-US" b="1" dirty="0">
                <a:latin typeface="Times New Roman" panose="02020603050405020304" pitchFamily="18" charset="0"/>
                <a:cs typeface="Times New Roman" panose="02020603050405020304" pitchFamily="18" charset="0"/>
                <a:sym typeface="+mn-ea"/>
              </a:rPr>
              <a:t>Academic Session 2023-2024</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2357755" y="2870200"/>
            <a:ext cx="8834755" cy="4303395"/>
          </a:xfrm>
          <a:prstGeom prst="rect">
            <a:avLst/>
          </a:prstGeom>
          <a:noFill/>
        </p:spPr>
        <p:txBody>
          <a:bodyPr wrap="square" rtlCol="0">
            <a:noAutofit/>
          </a:bodyPr>
          <a:lstStyle/>
          <a:p>
            <a:pPr algn="ctr"/>
            <a:r>
              <a:rPr lang="en-US" b="1" dirty="0">
                <a:solidFill>
                  <a:schemeClr val="tx1"/>
                </a:solidFill>
                <a:latin typeface="Times New Roman" panose="02020603050405020304" pitchFamily="18" charset="0"/>
                <a:cs typeface="Times New Roman" panose="02020603050405020304" pitchFamily="18" charset="0"/>
                <a:sym typeface="+mn-ea"/>
              </a:rPr>
              <a:t>Presentation on - </a:t>
            </a:r>
            <a:r>
              <a:rPr lang="en-IN" dirty="0">
                <a:solidFill>
                  <a:srgbClr val="040C28"/>
                </a:solidFill>
                <a:latin typeface="Times New Roman" panose="02020603050405020304" pitchFamily="18" charset="0"/>
                <a:cs typeface="Times New Roman" panose="02020603050405020304" pitchFamily="18" charset="0"/>
                <a:sym typeface="+mn-ea"/>
              </a:rPr>
              <a:t>E</a:t>
            </a:r>
            <a:r>
              <a:rPr lang="en-IN" b="0" i="0" dirty="0">
                <a:solidFill>
                  <a:srgbClr val="040C28"/>
                </a:solidFill>
                <a:effectLst/>
                <a:latin typeface="Times New Roman" panose="02020603050405020304" pitchFamily="18" charset="0"/>
                <a:cs typeface="Times New Roman" panose="02020603050405020304" pitchFamily="18" charset="0"/>
              </a:rPr>
              <a:t>lectrochemical </a:t>
            </a:r>
            <a:r>
              <a:rPr lang="en-IN" dirty="0">
                <a:solidFill>
                  <a:srgbClr val="040C28"/>
                </a:solidFill>
                <a:latin typeface="Times New Roman" panose="02020603050405020304" pitchFamily="18" charset="0"/>
                <a:cs typeface="Times New Roman" panose="02020603050405020304" pitchFamily="18" charset="0"/>
              </a:rPr>
              <a:t>G</a:t>
            </a:r>
            <a:r>
              <a:rPr lang="en-IN" b="0" i="0" dirty="0">
                <a:solidFill>
                  <a:srgbClr val="040C28"/>
                </a:solidFill>
                <a:effectLst/>
                <a:latin typeface="Times New Roman" panose="02020603050405020304" pitchFamily="18" charset="0"/>
                <a:cs typeface="Times New Roman" panose="02020603050405020304" pitchFamily="18" charset="0"/>
              </a:rPr>
              <a:t>as </a:t>
            </a:r>
            <a:r>
              <a:rPr lang="en-IN" dirty="0">
                <a:solidFill>
                  <a:srgbClr val="040C28"/>
                </a:solidFill>
                <a:latin typeface="Times New Roman" panose="02020603050405020304" pitchFamily="18" charset="0"/>
                <a:cs typeface="Times New Roman" panose="02020603050405020304" pitchFamily="18" charset="0"/>
              </a:rPr>
              <a:t>S</a:t>
            </a:r>
            <a:r>
              <a:rPr lang="en-IN" b="0" i="0" dirty="0">
                <a:solidFill>
                  <a:srgbClr val="040C28"/>
                </a:solidFill>
                <a:effectLst/>
                <a:latin typeface="Times New Roman" panose="02020603050405020304" pitchFamily="18" charset="0"/>
                <a:cs typeface="Times New Roman" panose="02020603050405020304" pitchFamily="18" charset="0"/>
              </a:rPr>
              <a:t>ensor</a:t>
            </a:r>
          </a:p>
          <a:p>
            <a:pPr algn="ctr"/>
            <a:r>
              <a:rPr lang="en-US" dirty="0">
                <a:solidFill>
                  <a:schemeClr val="tx1"/>
                </a:solidFill>
                <a:latin typeface="Times New Roman" panose="02020603050405020304" pitchFamily="18" charset="0"/>
                <a:cs typeface="Times New Roman" panose="02020603050405020304" pitchFamily="18" charset="0"/>
                <a:sym typeface="+mn-ea"/>
              </a:rPr>
              <a:t>   </a:t>
            </a:r>
            <a:r>
              <a:rPr lang="en-US" b="1" dirty="0">
                <a:solidFill>
                  <a:schemeClr val="tx1"/>
                </a:solidFill>
                <a:latin typeface="Times New Roman" panose="02020603050405020304" pitchFamily="18" charset="0"/>
                <a:cs typeface="Times New Roman" panose="02020603050405020304" pitchFamily="18" charset="0"/>
                <a:sym typeface="+mn-ea"/>
              </a:rPr>
              <a:t> Course Name</a:t>
            </a:r>
            <a:r>
              <a:rPr lang="en-US" dirty="0">
                <a:solidFill>
                  <a:schemeClr val="tx1"/>
                </a:solidFill>
                <a:latin typeface="Times New Roman" panose="02020603050405020304" pitchFamily="18" charset="0"/>
                <a:cs typeface="Times New Roman" panose="02020603050405020304" pitchFamily="18" charset="0"/>
                <a:sym typeface="+mn-ea"/>
              </a:rPr>
              <a:t> - Smart Sensors</a:t>
            </a:r>
          </a:p>
          <a:p>
            <a:pPr algn="l"/>
            <a:endParaRPr lang="en-US" dirty="0">
              <a:solidFill>
                <a:schemeClr val="tx1"/>
              </a:solidFill>
              <a:latin typeface="Times New Roman" panose="02020603050405020304" pitchFamily="18" charset="0"/>
              <a:cs typeface="Times New Roman" panose="02020603050405020304" pitchFamily="18" charset="0"/>
              <a:sym typeface="+mn-ea"/>
            </a:endParaRPr>
          </a:p>
          <a:p>
            <a:pPr algn="l"/>
            <a:r>
              <a:rPr lang="en-US" dirty="0">
                <a:solidFill>
                  <a:schemeClr val="tx1"/>
                </a:solidFill>
                <a:latin typeface="Times New Roman" panose="02020603050405020304" pitchFamily="18" charset="0"/>
                <a:cs typeface="Times New Roman" panose="02020603050405020304" pitchFamily="18" charset="0"/>
                <a:sym typeface="+mn-ea"/>
              </a:rPr>
              <a:t>    </a:t>
            </a:r>
          </a:p>
          <a:p>
            <a:pPr algn="l"/>
            <a:endParaRPr lang="en-US" dirty="0">
              <a:solidFill>
                <a:schemeClr val="tx1"/>
              </a:solidFill>
              <a:latin typeface="Times New Roman" panose="02020603050405020304" pitchFamily="18" charset="0"/>
              <a:cs typeface="Times New Roman" panose="02020603050405020304" pitchFamily="18" charset="0"/>
              <a:sym typeface="+mn-ea"/>
            </a:endParaRPr>
          </a:p>
          <a:p>
            <a:pPr algn="ctr"/>
            <a:r>
              <a:rPr lang="en-US" dirty="0">
                <a:solidFill>
                  <a:schemeClr val="tx1"/>
                </a:solidFill>
                <a:latin typeface="Times New Roman" panose="02020603050405020304" pitchFamily="18" charset="0"/>
                <a:cs typeface="Times New Roman" panose="02020603050405020304" pitchFamily="18" charset="0"/>
                <a:sym typeface="+mn-ea"/>
              </a:rPr>
              <a:t>    </a:t>
            </a:r>
            <a:r>
              <a:rPr lang="en-US" dirty="0">
                <a:solidFill>
                  <a:srgbClr val="0070C0"/>
                </a:solidFill>
                <a:latin typeface="Times New Roman" panose="02020603050405020304" pitchFamily="18" charset="0"/>
                <a:cs typeface="Times New Roman" panose="02020603050405020304" pitchFamily="18" charset="0"/>
                <a:sym typeface="+mn-ea"/>
              </a:rPr>
              <a:t>Presented by:-</a:t>
            </a:r>
          </a:p>
          <a:p>
            <a:pPr algn="just"/>
            <a:r>
              <a:rPr lang="en-US" dirty="0">
                <a:latin typeface="Times New Roman" panose="02020603050405020304" pitchFamily="18" charset="0"/>
                <a:cs typeface="Times New Roman" panose="02020603050405020304" pitchFamily="18" charset="0"/>
                <a:sym typeface="+mn-ea"/>
              </a:rPr>
              <a:t>                                                  </a:t>
            </a:r>
            <a:r>
              <a:rPr lang="en-US" b="1" dirty="0">
                <a:latin typeface="Times New Roman" panose="02020603050405020304" pitchFamily="18" charset="0"/>
                <a:cs typeface="Times New Roman" panose="02020603050405020304" pitchFamily="18" charset="0"/>
                <a:sym typeface="+mn-ea"/>
              </a:rPr>
              <a:t>Name:-Ganesh Narayan Moroliya</a:t>
            </a:r>
          </a:p>
          <a:p>
            <a:pPr algn="just"/>
            <a:r>
              <a:rPr lang="en-US" b="1" dirty="0">
                <a:solidFill>
                  <a:schemeClr val="tx1"/>
                </a:solidFill>
                <a:latin typeface="Times New Roman" panose="02020603050405020304" pitchFamily="18" charset="0"/>
                <a:cs typeface="Times New Roman" panose="02020603050405020304" pitchFamily="18" charset="0"/>
                <a:sym typeface="+mn-ea"/>
              </a:rPr>
              <a:t>                                                  Section: A</a:t>
            </a:r>
          </a:p>
          <a:p>
            <a:pPr algn="just"/>
            <a:r>
              <a:rPr lang="en-US" b="1" dirty="0">
                <a:latin typeface="Times New Roman" panose="02020603050405020304" pitchFamily="18" charset="0"/>
                <a:cs typeface="Times New Roman" panose="02020603050405020304" pitchFamily="18" charset="0"/>
                <a:sym typeface="+mn-ea"/>
              </a:rPr>
              <a:t>                                                  Roll No:-102 </a:t>
            </a:r>
            <a:endParaRPr lang="en-US" b="1" dirty="0">
              <a:solidFill>
                <a:schemeClr val="tx1"/>
              </a:solidFill>
              <a:latin typeface="Times New Roman" panose="02020603050405020304" pitchFamily="18" charset="0"/>
              <a:cs typeface="Times New Roman" panose="02020603050405020304" pitchFamily="18" charset="0"/>
              <a:sym typeface="+mn-ea"/>
            </a:endParaRPr>
          </a:p>
        </p:txBody>
      </p:sp>
      <p:cxnSp>
        <p:nvCxnSpPr>
          <p:cNvPr id="2" name="Straight Connector 1"/>
          <p:cNvCxnSpPr/>
          <p:nvPr/>
        </p:nvCxnSpPr>
        <p:spPr>
          <a:xfrm flipV="1">
            <a:off x="52070" y="2673985"/>
            <a:ext cx="12211685" cy="10795"/>
          </a:xfrm>
          <a:prstGeom prst="line">
            <a:avLst/>
          </a:prstGeom>
          <a:gradFill rotWithShape="0">
            <a:gsLst>
              <a:gs pos="0">
                <a:schemeClr val="accent1"/>
              </a:gs>
              <a:gs pos="100000">
                <a:schemeClr val="accent2"/>
              </a:gs>
            </a:gsLst>
            <a:lin ang="5400000" scaled="1"/>
          </a:gradFill>
          <a:ln w="12700" cap="flat" cmpd="sng" algn="ctr">
            <a:solidFill>
              <a:schemeClr val="tx1"/>
            </a:solidFill>
            <a:prstDash val="solid"/>
            <a:round/>
            <a:headEnd type="none" w="med" len="med"/>
            <a:tailEnd type="none" w="med" len="med"/>
          </a:ln>
        </p:spPr>
      </p:cxnSp>
      <p:pic>
        <p:nvPicPr>
          <p:cNvPr id="1026" name="Picture 2" descr="Electrochemical Toxic Gas Sensors | SGX Sensortech">
            <a:extLst>
              <a:ext uri="{FF2B5EF4-FFF2-40B4-BE49-F238E27FC236}">
                <a16:creationId xmlns:a16="http://schemas.microsoft.com/office/drawing/2014/main" id="{A41348EA-F575-23AC-E85A-59717520F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77" y="3152775"/>
            <a:ext cx="3859355" cy="31652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80762" y="684141"/>
            <a:ext cx="4013200" cy="521970"/>
          </a:xfrm>
          <a:prstGeom prst="rect">
            <a:avLst/>
          </a:prstGeom>
          <a:noFill/>
        </p:spPr>
        <p:txBody>
          <a:bodyPr wrap="square" rtlCol="0">
            <a:spAutoFit/>
          </a:bodyPr>
          <a:lstStyle/>
          <a:p>
            <a:r>
              <a:rPr lang="en-US" sz="2800" dirty="0">
                <a:solidFill>
                  <a:srgbClr val="0070C0"/>
                </a:solidFill>
                <a:latin typeface="Times New Roman" panose="02020603050405020304" pitchFamily="18" charset="0"/>
                <a:cs typeface="Times New Roman" panose="02020603050405020304" pitchFamily="18" charset="0"/>
              </a:rPr>
              <a:t>Contents:-</a:t>
            </a:r>
          </a:p>
        </p:txBody>
      </p:sp>
      <p:sp>
        <p:nvSpPr>
          <p:cNvPr id="3" name="Text Box 2"/>
          <p:cNvSpPr txBox="1"/>
          <p:nvPr/>
        </p:nvSpPr>
        <p:spPr>
          <a:xfrm>
            <a:off x="1265268" y="2035637"/>
            <a:ext cx="5598160" cy="2786725"/>
          </a:xfrm>
          <a:prstGeom prst="rect">
            <a:avLst/>
          </a:prstGeom>
          <a:noFill/>
        </p:spPr>
        <p:txBody>
          <a:bodyPr wrap="square" rtlCol="0">
            <a:spAutoFit/>
          </a:bodyPr>
          <a:lstStyle/>
          <a:p>
            <a:pPr>
              <a:lnSpc>
                <a:spcPct val="200000"/>
              </a:lnSpc>
            </a:pPr>
            <a:r>
              <a:rPr lang="en-US" dirty="0">
                <a:latin typeface="Book Antiqua" panose="02040602050305030304" charset="0"/>
                <a:cs typeface="Book Antiqua" panose="02040602050305030304" charset="0"/>
              </a:rPr>
              <a:t>1. Introduction </a:t>
            </a:r>
            <a:endParaRPr lang="en-IN" sz="1800" dirty="0">
              <a:latin typeface="Times New Roman" panose="02020603050405020304" pitchFamily="18" charset="0"/>
              <a:cs typeface="Times New Roman" panose="02020603050405020304" pitchFamily="18" charset="0"/>
            </a:endParaRPr>
          </a:p>
          <a:p>
            <a:pPr>
              <a:lnSpc>
                <a:spcPct val="200000"/>
              </a:lnSpc>
            </a:pPr>
            <a:r>
              <a:rPr lang="en-IN" dirty="0">
                <a:latin typeface="Times New Roman" panose="02020603050405020304" pitchFamily="18" charset="0"/>
                <a:cs typeface="Times New Roman" panose="02020603050405020304" pitchFamily="18" charset="0"/>
              </a:rPr>
              <a:t>2.</a:t>
            </a:r>
            <a:r>
              <a:rPr lang="en-IN" sz="1800" i="0" dirty="0">
                <a:effectLst/>
                <a:latin typeface="Times New Roman" panose="02020603050405020304" pitchFamily="18" charset="0"/>
                <a:cs typeface="Times New Roman" panose="02020603050405020304" pitchFamily="18" charset="0"/>
              </a:rPr>
              <a:t>Working</a:t>
            </a:r>
            <a:endParaRPr lang="en-US" dirty="0">
              <a:latin typeface="Book Antiqua" panose="02040602050305030304" charset="0"/>
              <a:cs typeface="Book Antiqua" panose="02040602050305030304" charset="0"/>
            </a:endParaRPr>
          </a:p>
          <a:p>
            <a:pPr>
              <a:lnSpc>
                <a:spcPct val="200000"/>
              </a:lnSpc>
            </a:pPr>
            <a:r>
              <a:rPr lang="en-US" dirty="0">
                <a:latin typeface="Times New Roman" panose="02020603050405020304" pitchFamily="18" charset="0"/>
                <a:cs typeface="Times New Roman" panose="02020603050405020304" pitchFamily="18" charset="0"/>
              </a:rPr>
              <a:t>3. </a:t>
            </a:r>
            <a:r>
              <a:rPr lang="en-US" sz="1800" dirty="0">
                <a:latin typeface="Times New Roman" panose="02020603050405020304" pitchFamily="18" charset="0"/>
                <a:ea typeface="Roboto Slab" pitchFamily="34" charset="-122"/>
                <a:cs typeface="Times New Roman" panose="02020603050405020304" pitchFamily="18" charset="0"/>
              </a:rPr>
              <a:t>Applications of Electrochemical Gas Sensors</a:t>
            </a:r>
            <a:endParaRPr lang="en-US" sz="1800" dirty="0">
              <a:latin typeface="Times New Roman" panose="02020603050405020304" pitchFamily="18" charset="0"/>
              <a:cs typeface="Times New Roman" panose="02020603050405020304" pitchFamily="18" charset="0"/>
            </a:endParaRPr>
          </a:p>
          <a:p>
            <a:pPr>
              <a:lnSpc>
                <a:spcPct val="200000"/>
              </a:lnSpc>
            </a:pPr>
            <a:r>
              <a:rPr lang="en-US" dirty="0">
                <a:latin typeface="Book Antiqua" panose="02040602050305030304" charset="0"/>
                <a:cs typeface="Book Antiqua" panose="02040602050305030304" charset="0"/>
              </a:rPr>
              <a:t>4.</a:t>
            </a:r>
            <a:r>
              <a:rPr lang="en-US" sz="1800" b="1" dirty="0">
                <a:latin typeface="Roboto Slab" pitchFamily="34" charset="0"/>
                <a:ea typeface="Roboto Slab" pitchFamily="34" charset="-122"/>
                <a:cs typeface="Roboto Slab" pitchFamily="34" charset="-120"/>
              </a:rPr>
              <a:t> </a:t>
            </a:r>
            <a:r>
              <a:rPr lang="en-US" sz="1800" dirty="0">
                <a:latin typeface="Times New Roman" panose="02020603050405020304" pitchFamily="18" charset="0"/>
                <a:ea typeface="Roboto Slab" pitchFamily="34" charset="-122"/>
                <a:cs typeface="Times New Roman" panose="02020603050405020304" pitchFamily="18" charset="0"/>
              </a:rPr>
              <a:t>Advantages and Limitations</a:t>
            </a:r>
            <a:endParaRPr lang="en-US" dirty="0">
              <a:latin typeface="Book Antiqua" panose="02040602050305030304" charset="0"/>
              <a:cs typeface="Book Antiqua" panose="02040602050305030304" charset="0"/>
            </a:endParaRPr>
          </a:p>
          <a:p>
            <a:pPr indent="0">
              <a:lnSpc>
                <a:spcPct val="200000"/>
              </a:lnSpc>
              <a:buNone/>
            </a:pPr>
            <a:r>
              <a:rPr lang="en-US" dirty="0">
                <a:latin typeface="Book Antiqua" panose="02040602050305030304" charset="0"/>
                <a:cs typeface="Book Antiqua" panose="02040602050305030304" charset="0"/>
              </a:rPr>
              <a:t>5. Conclusion</a:t>
            </a:r>
          </a:p>
        </p:txBody>
      </p:sp>
      <p:pic>
        <p:nvPicPr>
          <p:cNvPr id="1026" name="Picture 2" descr="EC4 Electrochemical Gas Sensors - Amphenol SGX Sensortech | Mouser">
            <a:extLst>
              <a:ext uri="{FF2B5EF4-FFF2-40B4-BE49-F238E27FC236}">
                <a16:creationId xmlns:a16="http://schemas.microsoft.com/office/drawing/2014/main" id="{C8B15B0B-3D1B-49D4-0FC4-69DECD305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6987" y="1650710"/>
            <a:ext cx="4740746" cy="34428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2475" y="645160"/>
            <a:ext cx="2671860"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Introduction :- </a:t>
            </a:r>
          </a:p>
        </p:txBody>
      </p:sp>
      <p:sp>
        <p:nvSpPr>
          <p:cNvPr id="3" name="Text Box 2"/>
          <p:cNvSpPr txBox="1"/>
          <p:nvPr/>
        </p:nvSpPr>
        <p:spPr>
          <a:xfrm>
            <a:off x="921048" y="1960362"/>
            <a:ext cx="5540712" cy="4138930"/>
          </a:xfrm>
          <a:prstGeom prst="rect">
            <a:avLst/>
          </a:prstGeom>
          <a:noFill/>
        </p:spPr>
        <p:txBody>
          <a:bodyPr wrap="square" rtlCol="0">
            <a:noAutofit/>
          </a:bodyPr>
          <a:lstStyle/>
          <a:p>
            <a:pPr algn="just"/>
            <a:r>
              <a:rPr lang="en-US" b="0" i="0" dirty="0">
                <a:solidFill>
                  <a:srgbClr val="0F0F0F"/>
                </a:solidFill>
                <a:effectLst/>
                <a:latin typeface="Times New Roman" panose="02020603050405020304" pitchFamily="18" charset="0"/>
                <a:cs typeface="Times New Roman" panose="02020603050405020304" pitchFamily="18" charset="0"/>
              </a:rPr>
              <a:t>An electrochemical gas sensor is a device designed to detect the presence of specific gases in the surrounding environment through electrochemical reactions. These sensors are widely used in various applications, including industrial safety, environmental monitoring, medical diagnostics. The fundamental principle behind electrochemical gas sensors is the conversion of a chemical reaction into an electrical signal, which can be measured and interpreted to determine the concentration of the target gas</a:t>
            </a:r>
            <a:r>
              <a:rPr lang="en-US" b="0" i="0" dirty="0">
                <a:solidFill>
                  <a:srgbClr val="0F0F0F"/>
                </a:solidFill>
                <a:effectLst/>
                <a:latin typeface="Söhne"/>
              </a:rPr>
              <a:t>.</a:t>
            </a:r>
            <a:endParaRPr lang="en-US" dirty="0">
              <a:latin typeface="Book Antiqua" panose="02040602050305030304" charset="0"/>
              <a:cs typeface="Book Antiqua" panose="02040602050305030304" charset="0"/>
            </a:endParaRPr>
          </a:p>
        </p:txBody>
      </p:sp>
      <p:pic>
        <p:nvPicPr>
          <p:cNvPr id="1026" name="Picture 2" descr="Electrochemical Sensors for Hazardous Gas Detection - Electrical Optical  Components, Inc.">
            <a:extLst>
              <a:ext uri="{FF2B5EF4-FFF2-40B4-BE49-F238E27FC236}">
                <a16:creationId xmlns:a16="http://schemas.microsoft.com/office/drawing/2014/main" id="{567DE5BB-DD11-6DBD-2E31-67B7AE742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691" y="1960362"/>
            <a:ext cx="3974007" cy="28803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E4ECDB3B-CD7C-D8AC-2A94-76EF9FC694EB}"/>
              </a:ext>
            </a:extLst>
          </p:cNvPr>
          <p:cNvSpPr/>
          <p:nvPr/>
        </p:nvSpPr>
        <p:spPr bwMode="auto">
          <a:xfrm>
            <a:off x="752475" y="4989311"/>
            <a:ext cx="3688274" cy="1362269"/>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7" name="TextBox 6">
            <a:extLst>
              <a:ext uri="{FF2B5EF4-FFF2-40B4-BE49-F238E27FC236}">
                <a16:creationId xmlns:a16="http://schemas.microsoft.com/office/drawing/2014/main" id="{B283C9C1-681C-CC26-B9BA-A4E0EDCD8989}"/>
              </a:ext>
            </a:extLst>
          </p:cNvPr>
          <p:cNvSpPr txBox="1"/>
          <p:nvPr/>
        </p:nvSpPr>
        <p:spPr>
          <a:xfrm>
            <a:off x="925091" y="4989311"/>
            <a:ext cx="3343042" cy="160043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MEu-O2 Oxygen Sensor</a:t>
            </a:r>
          </a:p>
          <a:p>
            <a:r>
              <a:rPr lang="en-US" sz="1600" dirty="0">
                <a:latin typeface="Times New Roman" panose="02020603050405020304" pitchFamily="18" charset="0"/>
                <a:cs typeface="Times New Roman" panose="02020603050405020304" pitchFamily="18" charset="0"/>
              </a:rPr>
              <a:t>ME4-ETO Ethylene Oxide Gas Sensor</a:t>
            </a:r>
          </a:p>
          <a:p>
            <a:r>
              <a:rPr lang="en-US" sz="1600" dirty="0">
                <a:latin typeface="Times New Roman" panose="02020603050405020304" pitchFamily="18" charset="0"/>
                <a:cs typeface="Times New Roman" panose="02020603050405020304" pitchFamily="18" charset="0"/>
              </a:rPr>
              <a:t>ME4-SO2 Sulfur Dioxide Gas Sensor</a:t>
            </a:r>
          </a:p>
          <a:p>
            <a:r>
              <a:rPr lang="en-US" sz="1600" dirty="0">
                <a:latin typeface="Times New Roman" panose="02020603050405020304" pitchFamily="18" charset="0"/>
                <a:cs typeface="Times New Roman" panose="02020603050405020304" pitchFamily="18" charset="0"/>
              </a:rPr>
              <a:t>ME4-CO Carbon Monoxide Gas Sensor</a:t>
            </a:r>
            <a:endParaRPr lang="en-IN" sz="16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893DBD-DFDE-7134-5BBD-1E8D8A36F64A}"/>
              </a:ext>
            </a:extLst>
          </p:cNvPr>
          <p:cNvPicPr>
            <a:picLocks noChangeAspect="1"/>
          </p:cNvPicPr>
          <p:nvPr/>
        </p:nvPicPr>
        <p:blipFill>
          <a:blip r:embed="rId2"/>
          <a:stretch>
            <a:fillRect/>
          </a:stretch>
        </p:blipFill>
        <p:spPr>
          <a:xfrm>
            <a:off x="7351476" y="1818108"/>
            <a:ext cx="4171830" cy="3435027"/>
          </a:xfrm>
          <a:prstGeom prst="rect">
            <a:avLst/>
          </a:prstGeom>
        </p:spPr>
      </p:pic>
      <p:sp>
        <p:nvSpPr>
          <p:cNvPr id="6" name="TextBox 5">
            <a:extLst>
              <a:ext uri="{FF2B5EF4-FFF2-40B4-BE49-F238E27FC236}">
                <a16:creationId xmlns:a16="http://schemas.microsoft.com/office/drawing/2014/main" id="{D453B862-442A-BF44-735F-B8C1B9B6465D}"/>
              </a:ext>
            </a:extLst>
          </p:cNvPr>
          <p:cNvSpPr txBox="1"/>
          <p:nvPr/>
        </p:nvSpPr>
        <p:spPr>
          <a:xfrm>
            <a:off x="1029865" y="655279"/>
            <a:ext cx="5728996" cy="800219"/>
          </a:xfrm>
          <a:prstGeom prst="rect">
            <a:avLst/>
          </a:prstGeom>
          <a:noFill/>
        </p:spPr>
        <p:txBody>
          <a:bodyPr wrap="square" rtlCol="0">
            <a:spAutoFit/>
          </a:bodyPr>
          <a:lstStyle/>
          <a:p>
            <a:r>
              <a:rPr lang="en-IN" sz="2800" b="1" i="0" dirty="0">
                <a:solidFill>
                  <a:srgbClr val="0070C0"/>
                </a:solidFill>
                <a:effectLst/>
                <a:latin typeface="Times New Roman" panose="02020603050405020304" pitchFamily="18" charset="0"/>
                <a:cs typeface="Times New Roman" panose="02020603050405020304" pitchFamily="18" charset="0"/>
              </a:rPr>
              <a:t>Working </a:t>
            </a:r>
            <a:r>
              <a:rPr lang="en-IN" sz="2800" b="1" dirty="0">
                <a:solidFill>
                  <a:srgbClr val="0070C0"/>
                </a:solidFill>
                <a:latin typeface="Times New Roman" panose="02020603050405020304" pitchFamily="18" charset="0"/>
                <a:cs typeface="Times New Roman" panose="02020603050405020304" pitchFamily="18" charset="0"/>
              </a:rPr>
              <a:t>:-</a:t>
            </a:r>
            <a:endParaRPr lang="en-IN" sz="2800" b="1" i="0" dirty="0">
              <a:solidFill>
                <a:srgbClr val="0070C0"/>
              </a:solidFill>
              <a:effectLst/>
              <a:latin typeface="Times New Roman" panose="02020603050405020304" pitchFamily="18"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C37D8A92-159A-6F3F-A4DB-753567BE2472}"/>
              </a:ext>
            </a:extLst>
          </p:cNvPr>
          <p:cNvSpPr txBox="1"/>
          <p:nvPr/>
        </p:nvSpPr>
        <p:spPr>
          <a:xfrm>
            <a:off x="261258" y="2131061"/>
            <a:ext cx="6792684" cy="3323987"/>
          </a:xfrm>
          <a:prstGeom prst="rect">
            <a:avLst/>
          </a:prstGeom>
          <a:noFill/>
        </p:spPr>
        <p:txBody>
          <a:bodyPr wrap="square" rtlCol="0">
            <a:spAutoFit/>
          </a:bodyPr>
          <a:lstStyle/>
          <a:p>
            <a:pPr marL="742950" lvl="1" indent="-285750"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Gas molecules enter the sensor and first </a:t>
            </a:r>
            <a:r>
              <a:rPr lang="en-US" sz="1600" dirty="0">
                <a:latin typeface="Times New Roman" panose="02020603050405020304" pitchFamily="18" charset="0"/>
                <a:cs typeface="Times New Roman" panose="02020603050405020304" pitchFamily="18" charset="0"/>
              </a:rPr>
              <a:t>face</a:t>
            </a:r>
            <a:r>
              <a:rPr lang="en-US" sz="1600" b="0" i="0" dirty="0">
                <a:effectLst/>
                <a:latin typeface="Times New Roman" panose="02020603050405020304" pitchFamily="18" charset="0"/>
                <a:cs typeface="Times New Roman" panose="02020603050405020304" pitchFamily="18" charset="0"/>
              </a:rPr>
              <a:t> an anti-condensation membrane, providing protection against moisture and dust. </a:t>
            </a:r>
          </a:p>
          <a:p>
            <a:pPr marL="742950" lvl="1" indent="-285750"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The gas molecules then pass through a capillary, potentially </a:t>
            </a:r>
            <a:r>
              <a:rPr lang="en-IN" sz="1600" b="0" i="0" dirty="0">
                <a:effectLst/>
                <a:latin typeface="Times New Roman" panose="02020603050405020304" pitchFamily="18" charset="0"/>
                <a:cs typeface="Times New Roman" panose="02020603050405020304" pitchFamily="18" charset="0"/>
              </a:rPr>
              <a:t>Crossing</a:t>
            </a:r>
            <a:r>
              <a:rPr lang="en-US" sz="1600" b="0" i="0" dirty="0">
                <a:effectLst/>
                <a:latin typeface="Times New Roman" panose="02020603050405020304" pitchFamily="18" charset="0"/>
                <a:cs typeface="Times New Roman" panose="02020603050405020304" pitchFamily="18" charset="0"/>
              </a:rPr>
              <a:t> a subsequent filter, controlling and preparing the gas flow.</a:t>
            </a:r>
          </a:p>
          <a:p>
            <a:pPr marL="742950" lvl="1" indent="-285750"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Filter removes unwanted gases.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O-Ring seal prevent leakage of gas.</a:t>
            </a:r>
          </a:p>
          <a:p>
            <a:pPr marL="742950" lvl="1" indent="-285750"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Hydrophobic Membrane allow gas molecules towards sensing electrode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Sensing electrode coated with material that reacts with targeted gas.(Electrochemical reaction) Reduces or increases electrons.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Reference electrodes has fixed voltage comparing with sensing electrode potential.</a:t>
            </a:r>
          </a:p>
          <a:p>
            <a:pPr marL="742950" lvl="1" indent="-285750"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Count</a:t>
            </a:r>
            <a:r>
              <a:rPr lang="en-US" sz="1600" dirty="0">
                <a:latin typeface="Times New Roman" panose="02020603050405020304" pitchFamily="18" charset="0"/>
                <a:cs typeface="Times New Roman" panose="02020603050405020304" pitchFamily="18" charset="0"/>
              </a:rPr>
              <a:t>er Electrode completes the circuit .</a:t>
            </a:r>
            <a:endParaRPr lang="en-US" sz="1600" b="0" i="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25780" y="576580"/>
            <a:ext cx="7545200" cy="705450"/>
          </a:xfrm>
          <a:prstGeom prst="rect">
            <a:avLst/>
          </a:prstGeom>
          <a:noFill/>
        </p:spPr>
        <p:txBody>
          <a:bodyPr wrap="square" rtlCol="0">
            <a:spAutoFit/>
          </a:bodyPr>
          <a:lstStyle/>
          <a:p>
            <a:pPr marL="0" indent="0">
              <a:lnSpc>
                <a:spcPts val="5468"/>
              </a:lnSpc>
              <a:buNone/>
            </a:pPr>
            <a:r>
              <a:rPr lang="en-US" sz="2800" b="1" dirty="0">
                <a:solidFill>
                  <a:srgbClr val="0070C0"/>
                </a:solidFill>
                <a:latin typeface="Times New Roman" panose="02020603050405020304" pitchFamily="18" charset="0"/>
                <a:ea typeface="Roboto Slab" pitchFamily="34" charset="-122"/>
                <a:cs typeface="Times New Roman" panose="02020603050405020304" pitchFamily="18" charset="0"/>
              </a:rPr>
              <a:t>Applications of Electrochemical Gas Sensors</a:t>
            </a:r>
            <a:endParaRPr lang="en-US" sz="2800" b="1" dirty="0">
              <a:solidFill>
                <a:srgbClr val="0070C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E650F9E-E579-E844-2EBC-5994F61878C4}"/>
              </a:ext>
            </a:extLst>
          </p:cNvPr>
          <p:cNvPicPr>
            <a:picLocks noChangeAspect="1"/>
          </p:cNvPicPr>
          <p:nvPr/>
        </p:nvPicPr>
        <p:blipFill>
          <a:blip r:embed="rId2"/>
          <a:stretch>
            <a:fillRect/>
          </a:stretch>
        </p:blipFill>
        <p:spPr>
          <a:xfrm>
            <a:off x="806860" y="1530449"/>
            <a:ext cx="4031300" cy="1345351"/>
          </a:xfrm>
          <a:prstGeom prst="rect">
            <a:avLst/>
          </a:prstGeom>
        </p:spPr>
      </p:pic>
      <p:sp>
        <p:nvSpPr>
          <p:cNvPr id="7" name="Shape 6">
            <a:extLst>
              <a:ext uri="{FF2B5EF4-FFF2-40B4-BE49-F238E27FC236}">
                <a16:creationId xmlns:a16="http://schemas.microsoft.com/office/drawing/2014/main" id="{286AC0D7-CD9A-2175-19A6-4971E65E6E27}"/>
              </a:ext>
            </a:extLst>
          </p:cNvPr>
          <p:cNvSpPr/>
          <p:nvPr/>
        </p:nvSpPr>
        <p:spPr>
          <a:xfrm>
            <a:off x="5970001" y="1541341"/>
            <a:ext cx="3968694" cy="1453671"/>
          </a:xfrm>
          <a:prstGeom prst="roundRect">
            <a:avLst>
              <a:gd name="adj" fmla="val 7731"/>
            </a:avLst>
          </a:prstGeom>
          <a:solidFill>
            <a:srgbClr val="E7EDF9"/>
          </a:solidFill>
          <a:ln/>
        </p:spPr>
      </p:sp>
      <p:sp>
        <p:nvSpPr>
          <p:cNvPr id="8" name="Shape 9">
            <a:extLst>
              <a:ext uri="{FF2B5EF4-FFF2-40B4-BE49-F238E27FC236}">
                <a16:creationId xmlns:a16="http://schemas.microsoft.com/office/drawing/2014/main" id="{1BE4599D-23E9-2D8A-C059-45CAA15F4D88}"/>
              </a:ext>
            </a:extLst>
          </p:cNvPr>
          <p:cNvSpPr/>
          <p:nvPr/>
        </p:nvSpPr>
        <p:spPr>
          <a:xfrm>
            <a:off x="769776" y="3128644"/>
            <a:ext cx="4124130" cy="1464669"/>
          </a:xfrm>
          <a:prstGeom prst="roundRect">
            <a:avLst>
              <a:gd name="adj" fmla="val 7731"/>
            </a:avLst>
          </a:prstGeom>
          <a:solidFill>
            <a:srgbClr val="E7EDF9"/>
          </a:solidFill>
          <a:ln/>
        </p:spPr>
      </p:sp>
      <p:sp>
        <p:nvSpPr>
          <p:cNvPr id="9" name="Shape 12">
            <a:extLst>
              <a:ext uri="{FF2B5EF4-FFF2-40B4-BE49-F238E27FC236}">
                <a16:creationId xmlns:a16="http://schemas.microsoft.com/office/drawing/2014/main" id="{003B0E49-4783-10E0-6F3C-B3D90F15DF61}"/>
              </a:ext>
            </a:extLst>
          </p:cNvPr>
          <p:cNvSpPr/>
          <p:nvPr/>
        </p:nvSpPr>
        <p:spPr>
          <a:xfrm>
            <a:off x="5970001" y="3156668"/>
            <a:ext cx="3968694" cy="1502869"/>
          </a:xfrm>
          <a:prstGeom prst="roundRect">
            <a:avLst>
              <a:gd name="adj" fmla="val 7731"/>
            </a:avLst>
          </a:prstGeom>
          <a:solidFill>
            <a:srgbClr val="E7EDF9"/>
          </a:solidFill>
          <a:ln/>
        </p:spPr>
        <p:txBody>
          <a:bodyPr/>
          <a:lstStyle/>
          <a:p>
            <a:endParaRPr lang="en-IN" dirty="0"/>
          </a:p>
        </p:txBody>
      </p:sp>
      <p:sp>
        <p:nvSpPr>
          <p:cNvPr id="10" name="TextBox 9">
            <a:extLst>
              <a:ext uri="{FF2B5EF4-FFF2-40B4-BE49-F238E27FC236}">
                <a16:creationId xmlns:a16="http://schemas.microsoft.com/office/drawing/2014/main" id="{CB0B7254-6F4A-616F-9EF4-8F73511B5A1F}"/>
              </a:ext>
            </a:extLst>
          </p:cNvPr>
          <p:cNvSpPr txBox="1"/>
          <p:nvPr/>
        </p:nvSpPr>
        <p:spPr>
          <a:xfrm>
            <a:off x="811764" y="1482709"/>
            <a:ext cx="3387011" cy="677108"/>
          </a:xfrm>
          <a:prstGeom prst="rect">
            <a:avLst/>
          </a:prstGeom>
          <a:noFill/>
        </p:spPr>
        <p:txBody>
          <a:bodyPr wrap="square" rtlCol="0">
            <a:spAutoFit/>
          </a:bodyPr>
          <a:lstStyle/>
          <a:p>
            <a:r>
              <a:rPr lang="en-US" sz="2000" dirty="0">
                <a:solidFill>
                  <a:srgbClr val="476FD6"/>
                </a:solidFill>
                <a:latin typeface="Times New Roman" panose="02020603050405020304" pitchFamily="18" charset="0"/>
                <a:ea typeface="Roboto Slab" pitchFamily="34" charset="-122"/>
                <a:cs typeface="Times New Roman" panose="02020603050405020304" pitchFamily="18" charset="0"/>
              </a:rPr>
              <a:t>Industrial Safety  (</a:t>
            </a:r>
            <a:r>
              <a:rPr lang="en-IN" sz="2000" b="0" i="0" dirty="0">
                <a:solidFill>
                  <a:srgbClr val="00B050"/>
                </a:solidFill>
                <a:effectLst/>
                <a:latin typeface="Google Sans"/>
              </a:rPr>
              <a:t>EC0-5011</a:t>
            </a:r>
            <a:r>
              <a:rPr lang="en-US" sz="2000" dirty="0">
                <a:solidFill>
                  <a:srgbClr val="476FD6"/>
                </a:solidFill>
                <a:latin typeface="Times New Roman" panose="02020603050405020304" pitchFamily="18" charset="0"/>
                <a:ea typeface="Roboto Slab"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12" name="TextBox 11">
            <a:extLst>
              <a:ext uri="{FF2B5EF4-FFF2-40B4-BE49-F238E27FC236}">
                <a16:creationId xmlns:a16="http://schemas.microsoft.com/office/drawing/2014/main" id="{BB14460B-5B37-5512-EBE8-35EDEFFC262E}"/>
              </a:ext>
            </a:extLst>
          </p:cNvPr>
          <p:cNvSpPr txBox="1"/>
          <p:nvPr/>
        </p:nvSpPr>
        <p:spPr>
          <a:xfrm>
            <a:off x="1073021" y="1843614"/>
            <a:ext cx="3498979" cy="1107996"/>
          </a:xfrm>
          <a:prstGeom prst="rect">
            <a:avLst/>
          </a:prstGeom>
          <a:noFill/>
        </p:spPr>
        <p:txBody>
          <a:bodyPr wrap="square" rtlCol="0">
            <a:spAutoFit/>
          </a:bodyPr>
          <a:lstStyle/>
          <a:p>
            <a:pPr algn="just"/>
            <a:r>
              <a:rPr lang="en-US" sz="1600" dirty="0">
                <a:solidFill>
                  <a:srgbClr val="15213F"/>
                </a:solidFill>
                <a:latin typeface="Times New Roman" panose="02020603050405020304" pitchFamily="18" charset="0"/>
                <a:ea typeface="Roboto" pitchFamily="34" charset="-122"/>
                <a:cs typeface="Times New Roman" panose="02020603050405020304" pitchFamily="18" charset="0"/>
              </a:rPr>
              <a:t>Monitor toxic gases in factories and laboratories to ensure the safety of workers.</a:t>
            </a:r>
            <a:endParaRPr lang="en-US" sz="1600" dirty="0">
              <a:latin typeface="Times New Roman" panose="02020603050405020304" pitchFamily="18" charset="0"/>
              <a:cs typeface="Times New Roman" panose="02020603050405020304" pitchFamily="18" charset="0"/>
            </a:endParaRPr>
          </a:p>
          <a:p>
            <a:endParaRPr lang="en-IN" dirty="0"/>
          </a:p>
        </p:txBody>
      </p:sp>
      <p:sp>
        <p:nvSpPr>
          <p:cNvPr id="13" name="TextBox 12">
            <a:extLst>
              <a:ext uri="{FF2B5EF4-FFF2-40B4-BE49-F238E27FC236}">
                <a16:creationId xmlns:a16="http://schemas.microsoft.com/office/drawing/2014/main" id="{4134506C-57E7-3DE9-BB60-BC91E199D481}"/>
              </a:ext>
            </a:extLst>
          </p:cNvPr>
          <p:cNvSpPr txBox="1"/>
          <p:nvPr/>
        </p:nvSpPr>
        <p:spPr>
          <a:xfrm>
            <a:off x="6027540" y="1567528"/>
            <a:ext cx="3079102" cy="677108"/>
          </a:xfrm>
          <a:prstGeom prst="rect">
            <a:avLst/>
          </a:prstGeom>
          <a:noFill/>
        </p:spPr>
        <p:txBody>
          <a:bodyPr wrap="square" rtlCol="0">
            <a:spAutoFit/>
          </a:bodyPr>
          <a:lstStyle/>
          <a:p>
            <a:r>
              <a:rPr lang="en-US" sz="2000" dirty="0">
                <a:solidFill>
                  <a:srgbClr val="476FD6"/>
                </a:solidFill>
                <a:latin typeface="Times New Roman" panose="02020603050405020304" pitchFamily="18" charset="0"/>
                <a:ea typeface="Roboto Slab" pitchFamily="34" charset="-122"/>
                <a:cs typeface="Times New Roman" panose="02020603050405020304" pitchFamily="18" charset="0"/>
              </a:rPr>
              <a:t>Environmental Monitoring</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15" name="TextBox 14">
            <a:extLst>
              <a:ext uri="{FF2B5EF4-FFF2-40B4-BE49-F238E27FC236}">
                <a16:creationId xmlns:a16="http://schemas.microsoft.com/office/drawing/2014/main" id="{D062BF8E-855E-DA5C-8358-E8FAF09D1EBE}"/>
              </a:ext>
            </a:extLst>
          </p:cNvPr>
          <p:cNvSpPr txBox="1"/>
          <p:nvPr/>
        </p:nvSpPr>
        <p:spPr>
          <a:xfrm>
            <a:off x="6260842" y="2003466"/>
            <a:ext cx="3387012" cy="584775"/>
          </a:xfrm>
          <a:prstGeom prst="rect">
            <a:avLst/>
          </a:prstGeom>
          <a:noFill/>
        </p:spPr>
        <p:txBody>
          <a:bodyPr wrap="square" rtlCol="0">
            <a:spAutoFit/>
          </a:bodyPr>
          <a:lstStyle/>
          <a:p>
            <a:r>
              <a:rPr lang="en-US" sz="1600" dirty="0">
                <a:solidFill>
                  <a:srgbClr val="15213F"/>
                </a:solidFill>
                <a:latin typeface="Times New Roman" panose="02020603050405020304" pitchFamily="18" charset="0"/>
                <a:ea typeface="Roboto" pitchFamily="34" charset="-122"/>
                <a:cs typeface="Times New Roman" panose="02020603050405020304" pitchFamily="18" charset="0"/>
              </a:rPr>
              <a:t>Detect harmful gases in the air, water, and soil to protect the environment</a:t>
            </a:r>
            <a:endParaRPr lang="en-IN" sz="16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E4905A2-3E28-285D-F27A-C464A4BA741A}"/>
              </a:ext>
            </a:extLst>
          </p:cNvPr>
          <p:cNvSpPr txBox="1"/>
          <p:nvPr/>
        </p:nvSpPr>
        <p:spPr>
          <a:xfrm>
            <a:off x="806860" y="3156668"/>
            <a:ext cx="2528596" cy="677108"/>
          </a:xfrm>
          <a:prstGeom prst="rect">
            <a:avLst/>
          </a:prstGeom>
          <a:noFill/>
        </p:spPr>
        <p:txBody>
          <a:bodyPr wrap="square" rtlCol="0">
            <a:spAutoFit/>
          </a:bodyPr>
          <a:lstStyle/>
          <a:p>
            <a:r>
              <a:rPr lang="en-US" sz="2000" dirty="0">
                <a:solidFill>
                  <a:srgbClr val="476FD6"/>
                </a:solidFill>
                <a:latin typeface="Times New Roman" panose="02020603050405020304" pitchFamily="18" charset="0"/>
                <a:ea typeface="Roboto Slab" pitchFamily="34" charset="-122"/>
                <a:cs typeface="Times New Roman" panose="02020603050405020304" pitchFamily="18" charset="0"/>
              </a:rPr>
              <a:t>Indoor Air Quality</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17" name="TextBox 16">
            <a:extLst>
              <a:ext uri="{FF2B5EF4-FFF2-40B4-BE49-F238E27FC236}">
                <a16:creationId xmlns:a16="http://schemas.microsoft.com/office/drawing/2014/main" id="{74DC9C04-F05B-5A1D-A93E-A6D98E5CF8A2}"/>
              </a:ext>
            </a:extLst>
          </p:cNvPr>
          <p:cNvSpPr txBox="1"/>
          <p:nvPr/>
        </p:nvSpPr>
        <p:spPr>
          <a:xfrm>
            <a:off x="841295" y="3519174"/>
            <a:ext cx="3480317" cy="1107996"/>
          </a:xfrm>
          <a:prstGeom prst="rect">
            <a:avLst/>
          </a:prstGeom>
          <a:noFill/>
        </p:spPr>
        <p:txBody>
          <a:bodyPr wrap="square" rtlCol="0">
            <a:spAutoFit/>
          </a:bodyPr>
          <a:lstStyle/>
          <a:p>
            <a:r>
              <a:rPr lang="en-US" sz="1600" dirty="0">
                <a:solidFill>
                  <a:srgbClr val="15213F"/>
                </a:solidFill>
                <a:latin typeface="Times New Roman" panose="02020603050405020304" pitchFamily="18" charset="0"/>
                <a:ea typeface="Roboto" pitchFamily="34" charset="-122"/>
                <a:cs typeface="Times New Roman" panose="02020603050405020304" pitchFamily="18" charset="0"/>
              </a:rPr>
              <a:t>Measure gas levels in indoor spaces to maintain a healthy living and working environment.</a:t>
            </a:r>
            <a:endParaRPr lang="en-US" sz="1600" dirty="0">
              <a:latin typeface="Times New Roman" panose="02020603050405020304" pitchFamily="18" charset="0"/>
              <a:cs typeface="Times New Roman" panose="02020603050405020304" pitchFamily="18" charset="0"/>
            </a:endParaRPr>
          </a:p>
          <a:p>
            <a:endParaRPr lang="en-IN" dirty="0"/>
          </a:p>
        </p:txBody>
      </p:sp>
      <p:sp>
        <p:nvSpPr>
          <p:cNvPr id="18" name="TextBox 17">
            <a:extLst>
              <a:ext uri="{FF2B5EF4-FFF2-40B4-BE49-F238E27FC236}">
                <a16:creationId xmlns:a16="http://schemas.microsoft.com/office/drawing/2014/main" id="{7C8C57BE-2008-BC84-51E5-953D0C12F03B}"/>
              </a:ext>
            </a:extLst>
          </p:cNvPr>
          <p:cNvSpPr txBox="1"/>
          <p:nvPr/>
        </p:nvSpPr>
        <p:spPr>
          <a:xfrm>
            <a:off x="6007288" y="3266313"/>
            <a:ext cx="2572139" cy="677108"/>
          </a:xfrm>
          <a:prstGeom prst="rect">
            <a:avLst/>
          </a:prstGeom>
          <a:noFill/>
        </p:spPr>
        <p:txBody>
          <a:bodyPr wrap="square" rtlCol="0">
            <a:spAutoFit/>
          </a:bodyPr>
          <a:lstStyle/>
          <a:p>
            <a:r>
              <a:rPr lang="en-US" sz="2000" dirty="0">
                <a:solidFill>
                  <a:srgbClr val="476FD6"/>
                </a:solidFill>
                <a:latin typeface="Times New Roman" panose="02020603050405020304" pitchFamily="18" charset="0"/>
                <a:ea typeface="Roboto Slab" pitchFamily="34" charset="-122"/>
                <a:cs typeface="Times New Roman" panose="02020603050405020304" pitchFamily="18" charset="0"/>
              </a:rPr>
              <a:t>Medical Diagnosis</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19" name="TextBox 18">
            <a:extLst>
              <a:ext uri="{FF2B5EF4-FFF2-40B4-BE49-F238E27FC236}">
                <a16:creationId xmlns:a16="http://schemas.microsoft.com/office/drawing/2014/main" id="{979847FE-6AC3-C215-839C-CD5B0CFEEAA5}"/>
              </a:ext>
            </a:extLst>
          </p:cNvPr>
          <p:cNvSpPr txBox="1"/>
          <p:nvPr/>
        </p:nvSpPr>
        <p:spPr>
          <a:xfrm>
            <a:off x="6355702" y="3674190"/>
            <a:ext cx="3197291" cy="861774"/>
          </a:xfrm>
          <a:prstGeom prst="rect">
            <a:avLst/>
          </a:prstGeom>
          <a:noFill/>
        </p:spPr>
        <p:txBody>
          <a:bodyPr wrap="square" rtlCol="0">
            <a:spAutoFit/>
          </a:bodyPr>
          <a:lstStyle/>
          <a:p>
            <a:r>
              <a:rPr lang="en-US" sz="1600" dirty="0">
                <a:solidFill>
                  <a:srgbClr val="15213F"/>
                </a:solidFill>
                <a:latin typeface="Times New Roman" panose="02020603050405020304" pitchFamily="18" charset="0"/>
                <a:ea typeface="Roboto" pitchFamily="34" charset="-122"/>
                <a:cs typeface="Times New Roman" panose="02020603050405020304" pitchFamily="18" charset="0"/>
              </a:rPr>
              <a:t>Diagnose diseases by analyzing the gases emitted by the human body.</a:t>
            </a:r>
            <a:endParaRPr lang="en-US" sz="1600" dirty="0">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9090543C-1204-57B0-8283-A100850D3799}"/>
              </a:ext>
            </a:extLst>
          </p:cNvPr>
          <p:cNvSpPr txBox="1"/>
          <p:nvPr/>
        </p:nvSpPr>
        <p:spPr>
          <a:xfrm>
            <a:off x="769776" y="4754969"/>
            <a:ext cx="8574833" cy="800219"/>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ea typeface="Roboto Slab" pitchFamily="34" charset="-122"/>
                <a:cs typeface="Times New Roman" panose="02020603050405020304" pitchFamily="18" charset="0"/>
              </a:rPr>
              <a:t>Advantages and Limitations</a:t>
            </a:r>
            <a:endParaRPr lang="en-US" sz="2800" b="1" dirty="0">
              <a:solidFill>
                <a:srgbClr val="0070C0"/>
              </a:solidFill>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FC007226-49F1-F6DC-5329-2924883613F4}"/>
              </a:ext>
            </a:extLst>
          </p:cNvPr>
          <p:cNvSpPr txBox="1"/>
          <p:nvPr/>
        </p:nvSpPr>
        <p:spPr>
          <a:xfrm>
            <a:off x="676470" y="5238974"/>
            <a:ext cx="2411965" cy="646331"/>
          </a:xfrm>
          <a:prstGeom prst="rect">
            <a:avLst/>
          </a:prstGeom>
          <a:noFill/>
        </p:spPr>
        <p:txBody>
          <a:bodyPr wrap="square" rtlCol="0">
            <a:spAutoFit/>
          </a:bodyPr>
          <a:lstStyle/>
          <a:p>
            <a:r>
              <a:rPr lang="en-US" sz="1800" dirty="0">
                <a:solidFill>
                  <a:srgbClr val="476FD6"/>
                </a:solidFill>
                <a:latin typeface="Roboto Slab" pitchFamily="34" charset="0"/>
                <a:ea typeface="Roboto Slab" pitchFamily="34" charset="-122"/>
                <a:cs typeface="Roboto Slab" pitchFamily="34" charset="-120"/>
              </a:rPr>
              <a:t>Advantages</a:t>
            </a:r>
            <a:endParaRPr lang="en-US" sz="1800" dirty="0"/>
          </a:p>
          <a:p>
            <a:endParaRPr lang="en-IN" dirty="0"/>
          </a:p>
        </p:txBody>
      </p:sp>
      <p:sp>
        <p:nvSpPr>
          <p:cNvPr id="11" name="TextBox 10">
            <a:extLst>
              <a:ext uri="{FF2B5EF4-FFF2-40B4-BE49-F238E27FC236}">
                <a16:creationId xmlns:a16="http://schemas.microsoft.com/office/drawing/2014/main" id="{586264E5-975F-F676-355F-7C36D01F43DF}"/>
              </a:ext>
            </a:extLst>
          </p:cNvPr>
          <p:cNvSpPr txBox="1"/>
          <p:nvPr/>
        </p:nvSpPr>
        <p:spPr>
          <a:xfrm>
            <a:off x="676469" y="5637148"/>
            <a:ext cx="3447661" cy="1200329"/>
          </a:xfrm>
          <a:prstGeom prst="rect">
            <a:avLst/>
          </a:prstGeom>
          <a:noFill/>
        </p:spPr>
        <p:txBody>
          <a:bodyPr wrap="square" rtlCol="0">
            <a:spAutoFit/>
          </a:bodyPr>
          <a:lstStyle/>
          <a:p>
            <a:pPr algn="just"/>
            <a:r>
              <a:rPr lang="en-US" sz="1800" dirty="0">
                <a:latin typeface="Times New Roman" panose="02020603050405020304" pitchFamily="18" charset="0"/>
                <a:ea typeface="Roboto" pitchFamily="34" charset="-122"/>
                <a:cs typeface="Times New Roman" panose="02020603050405020304" pitchFamily="18" charset="0"/>
              </a:rPr>
              <a:t>Precision in measurement, quick response time, long lifespan, and low power consumption.</a:t>
            </a:r>
            <a:endParaRPr lang="en-US" sz="1800" dirty="0">
              <a:latin typeface="Times New Roman" panose="02020603050405020304" pitchFamily="18" charset="0"/>
              <a:cs typeface="Times New Roman" panose="02020603050405020304" pitchFamily="18" charset="0"/>
            </a:endParaRPr>
          </a:p>
          <a:p>
            <a:endParaRPr lang="en-IN" dirty="0"/>
          </a:p>
        </p:txBody>
      </p:sp>
      <p:sp>
        <p:nvSpPr>
          <p:cNvPr id="14" name="TextBox 13">
            <a:extLst>
              <a:ext uri="{FF2B5EF4-FFF2-40B4-BE49-F238E27FC236}">
                <a16:creationId xmlns:a16="http://schemas.microsoft.com/office/drawing/2014/main" id="{CC0C9905-9FD8-F27D-D18F-D384A3AEF4FE}"/>
              </a:ext>
            </a:extLst>
          </p:cNvPr>
          <p:cNvSpPr txBox="1"/>
          <p:nvPr/>
        </p:nvSpPr>
        <p:spPr>
          <a:xfrm>
            <a:off x="5237756" y="5249154"/>
            <a:ext cx="2324913" cy="646331"/>
          </a:xfrm>
          <a:prstGeom prst="rect">
            <a:avLst/>
          </a:prstGeom>
          <a:noFill/>
        </p:spPr>
        <p:txBody>
          <a:bodyPr wrap="square" rtlCol="0">
            <a:spAutoFit/>
          </a:bodyPr>
          <a:lstStyle/>
          <a:p>
            <a:r>
              <a:rPr lang="en-US" sz="1800" dirty="0">
                <a:solidFill>
                  <a:srgbClr val="476FD6"/>
                </a:solidFill>
                <a:latin typeface="Roboto Slab" pitchFamily="34" charset="0"/>
                <a:ea typeface="Roboto Slab" pitchFamily="34" charset="-122"/>
                <a:cs typeface="Roboto Slab" pitchFamily="34" charset="-120"/>
              </a:rPr>
              <a:t>Limitations</a:t>
            </a:r>
            <a:endParaRPr lang="en-US" sz="1800" dirty="0"/>
          </a:p>
          <a:p>
            <a:endParaRPr lang="en-IN" dirty="0"/>
          </a:p>
        </p:txBody>
      </p:sp>
      <p:sp>
        <p:nvSpPr>
          <p:cNvPr id="21" name="TextBox 20">
            <a:extLst>
              <a:ext uri="{FF2B5EF4-FFF2-40B4-BE49-F238E27FC236}">
                <a16:creationId xmlns:a16="http://schemas.microsoft.com/office/drawing/2014/main" id="{9FB0515D-1181-8840-9804-1196FAAC0EDE}"/>
              </a:ext>
            </a:extLst>
          </p:cNvPr>
          <p:cNvSpPr txBox="1"/>
          <p:nvPr/>
        </p:nvSpPr>
        <p:spPr>
          <a:xfrm>
            <a:off x="5208037" y="5637147"/>
            <a:ext cx="4439817" cy="1200329"/>
          </a:xfrm>
          <a:prstGeom prst="rect">
            <a:avLst/>
          </a:prstGeom>
          <a:noFill/>
        </p:spPr>
        <p:txBody>
          <a:bodyPr wrap="square" rtlCol="0">
            <a:spAutoFit/>
          </a:bodyPr>
          <a:lstStyle/>
          <a:p>
            <a:r>
              <a:rPr lang="en-US" sz="1800" dirty="0">
                <a:latin typeface="Times New Roman" panose="02020603050405020304" pitchFamily="18" charset="0"/>
                <a:ea typeface="Roboto" pitchFamily="34" charset="-122"/>
                <a:cs typeface="Times New Roman" panose="02020603050405020304" pitchFamily="18" charset="0"/>
              </a:rPr>
              <a:t>Interference from other gases, high cost of manufacturing, and limited detection range for certain gases.</a:t>
            </a:r>
            <a:endParaRPr lang="en-US" sz="1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5D7076-74AB-9E10-528A-BC5B37B1EF09}"/>
              </a:ext>
            </a:extLst>
          </p:cNvPr>
          <p:cNvSpPr txBox="1"/>
          <p:nvPr/>
        </p:nvSpPr>
        <p:spPr>
          <a:xfrm>
            <a:off x="1051560" y="746760"/>
            <a:ext cx="4282440"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Conclusion:-</a:t>
            </a:r>
            <a:endParaRPr lang="en-IN" sz="2800" b="1"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6D4C86-B828-4C0E-DDF3-D4CDEAD1372F}"/>
              </a:ext>
            </a:extLst>
          </p:cNvPr>
          <p:cNvPicPr>
            <a:picLocks noChangeAspect="1"/>
          </p:cNvPicPr>
          <p:nvPr/>
        </p:nvPicPr>
        <p:blipFill>
          <a:blip r:embed="rId2"/>
          <a:stretch>
            <a:fillRect/>
          </a:stretch>
        </p:blipFill>
        <p:spPr>
          <a:xfrm>
            <a:off x="8471536" y="1693517"/>
            <a:ext cx="3100290" cy="3100290"/>
          </a:xfrm>
          <a:prstGeom prst="rect">
            <a:avLst/>
          </a:prstGeom>
        </p:spPr>
      </p:pic>
      <p:sp>
        <p:nvSpPr>
          <p:cNvPr id="12" name="Rectangle 3">
            <a:extLst>
              <a:ext uri="{FF2B5EF4-FFF2-40B4-BE49-F238E27FC236}">
                <a16:creationId xmlns:a16="http://schemas.microsoft.com/office/drawing/2014/main" id="{DB3DBE1A-BFEB-1266-A2A3-2F4295C74B3F}"/>
              </a:ext>
            </a:extLst>
          </p:cNvPr>
          <p:cNvSpPr>
            <a:spLocks noChangeArrowheads="1"/>
          </p:cNvSpPr>
          <p:nvPr/>
        </p:nvSpPr>
        <p:spPr bwMode="auto">
          <a:xfrm>
            <a:off x="1138334" y="2254331"/>
            <a:ext cx="708380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conclusion, electrochemical gas sensors are essential tools in gas detection, offering a d</a:t>
            </a:r>
            <a:r>
              <a:rPr lang="en-US" altLang="en-US" dirty="0">
                <a:solidFill>
                  <a:srgbClr val="000000"/>
                </a:solidFill>
                <a:latin typeface="Times New Roman" panose="02020603050405020304" pitchFamily="18" charset="0"/>
                <a:cs typeface="Times New Roman" panose="02020603050405020304" pitchFamily="18" charset="0"/>
              </a:rPr>
              <a:t>urable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solution across diverse applications. As technology evolves, electrochemical gas sensors continue to</a:t>
            </a: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 </a:t>
            </a:r>
            <a:r>
              <a:rPr lang="en-US" altLang="en-US" dirty="0">
                <a:solidFill>
                  <a:srgbClr val="000000"/>
                </a:solidFill>
                <a:latin typeface="Times New Roman" panose="02020603050405020304" pitchFamily="18" charset="0"/>
                <a:cs typeface="Times New Roman" panose="02020603050405020304" pitchFamily="18" charset="0"/>
              </a:rPr>
              <a:t>essential</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playing a crucial role in safety, health, and environmental sustainability.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830CC8-BEFE-1AFC-FEA3-B137272D787A}"/>
              </a:ext>
            </a:extLst>
          </p:cNvPr>
          <p:cNvSpPr>
            <a:spLocks noGrp="1"/>
          </p:cNvSpPr>
          <p:nvPr>
            <p:ph type="ctrTitle"/>
          </p:nvPr>
        </p:nvSpPr>
        <p:spPr>
          <a:xfrm>
            <a:off x="1007533" y="1035698"/>
            <a:ext cx="10363200" cy="1055040"/>
          </a:xfrm>
        </p:spPr>
        <p:txBody>
          <a:bodyPr/>
          <a:lstStyle/>
          <a:p>
            <a:r>
              <a:rPr lang="en-US" sz="7200" dirty="0">
                <a:solidFill>
                  <a:srgbClr val="0070C0"/>
                </a:solidFill>
                <a:latin typeface="Ikarus Turbulence" panose="00000400000000000000" pitchFamily="2" charset="0"/>
                <a:cs typeface="Times New Roman" panose="02020603050405020304" pitchFamily="18" charset="0"/>
              </a:rPr>
              <a:t>Thank You</a:t>
            </a:r>
            <a:br>
              <a:rPr lang="en-IN" dirty="0"/>
            </a:br>
            <a:endParaRPr lang="en-IN" dirty="0"/>
          </a:p>
        </p:txBody>
      </p:sp>
    </p:spTree>
    <p:extLst>
      <p:ext uri="{BB962C8B-B14F-4D97-AF65-F5344CB8AC3E}">
        <p14:creationId xmlns:p14="http://schemas.microsoft.com/office/powerpoint/2010/main" val="3169102716"/>
      </p:ext>
    </p:extLst>
  </p:cSld>
  <p:clrMapOvr>
    <a:masterClrMapping/>
  </p:clrMapOvr>
  <p:transition spd="med">
    <p:pull/>
  </p:transition>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431</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Book Antiqua</vt:lpstr>
      <vt:lpstr>Google Sans</vt:lpstr>
      <vt:lpstr>Ikarus Turbulence</vt:lpstr>
      <vt:lpstr>Roboto Slab</vt:lpstr>
      <vt:lpstr>Söhne</vt:lpstr>
      <vt:lpstr>Times New Roman</vt:lpstr>
      <vt:lpstr>Wingdings</vt:lpstr>
      <vt:lpstr>Business Cooperate</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Ganesh Moroliya</dc:creator>
  <cp:lastModifiedBy>Ganesh Moroliya</cp:lastModifiedBy>
  <cp:revision>7</cp:revision>
  <dcterms:created xsi:type="dcterms:W3CDTF">2023-11-26T09:14:00Z</dcterms:created>
  <dcterms:modified xsi:type="dcterms:W3CDTF">2023-12-09T14:14:06Z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AA6F0C7E235A4A969D58409AD82F0FF1_11</vt:lpwstr>
  </property>
  <property fmtid="{D5CDD505-2E9C-101B-9397-08002B2CF9AE}" pid="3" name="KSOProductBuildVer">
    <vt:lpwstr>1033-12.2.0.13306</vt:lpwstr>
  </property>
</Properties>
</file>