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9" r:id="rId6"/>
    <p:sldId id="274" r:id="rId7"/>
    <p:sldId id="269" r:id="rId8"/>
    <p:sldId id="281" r:id="rId9"/>
    <p:sldId id="273" r:id="rId10"/>
    <p:sldId id="271" r:id="rId11"/>
    <p:sldId id="272" r:id="rId12"/>
    <p:sldId id="270" r:id="rId13"/>
    <p:sldId id="276" r:id="rId14"/>
    <p:sldId id="277" r:id="rId15"/>
    <p:sldId id="263" r:id="rId16"/>
    <p:sldId id="26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B7301-136B-47B3-82CE-D029DAE8AEB4}" v="227" dt="2024-01-22T11:52:09.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Moroliya" userId="f163990048dba06a" providerId="LiveId" clId="{971B7301-136B-47B3-82CE-D029DAE8AEB4}"/>
    <pc:docChg chg="undo custSel addSld delSld modSld sldOrd">
      <pc:chgData name="Ganesh Moroliya" userId="f163990048dba06a" providerId="LiveId" clId="{971B7301-136B-47B3-82CE-D029DAE8AEB4}" dt="2024-01-22T11:59:49.499" v="1476" actId="20577"/>
      <pc:docMkLst>
        <pc:docMk/>
      </pc:docMkLst>
      <pc:sldChg chg="addSp delSp modSp mod">
        <pc:chgData name="Ganesh Moroliya" userId="f163990048dba06a" providerId="LiveId" clId="{971B7301-136B-47B3-82CE-D029DAE8AEB4}" dt="2024-01-21T07:59:23.587" v="1062" actId="20577"/>
        <pc:sldMkLst>
          <pc:docMk/>
          <pc:sldMk cId="0" sldId="256"/>
        </pc:sldMkLst>
        <pc:spChg chg="mod">
          <ac:chgData name="Ganesh Moroliya" userId="f163990048dba06a" providerId="LiveId" clId="{971B7301-136B-47B3-82CE-D029DAE8AEB4}" dt="2024-01-21T07:59:23.587" v="1062" actId="20577"/>
          <ac:spMkLst>
            <pc:docMk/>
            <pc:sldMk cId="0" sldId="256"/>
            <ac:spMk id="6" creationId="{00000000-0000-0000-0000-000000000000}"/>
          </ac:spMkLst>
        </pc:spChg>
        <pc:picChg chg="add del mod">
          <ac:chgData name="Ganesh Moroliya" userId="f163990048dba06a" providerId="LiveId" clId="{971B7301-136B-47B3-82CE-D029DAE8AEB4}" dt="2024-01-20T11:16:06.455" v="122" actId="21"/>
          <ac:picMkLst>
            <pc:docMk/>
            <pc:sldMk cId="0" sldId="256"/>
            <ac:picMk id="3" creationId="{D26D4C86-B828-4C0E-DDF3-D4CDEAD1372F}"/>
          </ac:picMkLst>
        </pc:picChg>
        <pc:picChg chg="add del mod">
          <ac:chgData name="Ganesh Moroliya" userId="f163990048dba06a" providerId="LiveId" clId="{971B7301-136B-47B3-82CE-D029DAE8AEB4}" dt="2024-01-20T11:16:20.016" v="124" actId="21"/>
          <ac:picMkLst>
            <pc:docMk/>
            <pc:sldMk cId="0" sldId="256"/>
            <ac:picMk id="7" creationId="{D26D4C86-B828-4C0E-DDF3-D4CDEAD1372F}"/>
          </ac:picMkLst>
        </pc:picChg>
        <pc:picChg chg="add mod">
          <ac:chgData name="Ganesh Moroliya" userId="f163990048dba06a" providerId="LiveId" clId="{971B7301-136B-47B3-82CE-D029DAE8AEB4}" dt="2024-01-20T16:40:53.643" v="130" actId="1076"/>
          <ac:picMkLst>
            <pc:docMk/>
            <pc:sldMk cId="0" sldId="256"/>
            <ac:picMk id="1026" creationId="{1C015706-E4E8-6F3C-DBBA-61B7E5AFDD0A}"/>
          </ac:picMkLst>
        </pc:picChg>
        <pc:picChg chg="del">
          <ac:chgData name="Ganesh Moroliya" userId="f163990048dba06a" providerId="LiveId" clId="{971B7301-136B-47B3-82CE-D029DAE8AEB4}" dt="2024-01-20T11:13:48.471" v="116" actId="21"/>
          <ac:picMkLst>
            <pc:docMk/>
            <pc:sldMk cId="0" sldId="256"/>
            <ac:picMk id="1026" creationId="{A41348EA-F575-23AC-E85A-59717520FACB}"/>
          </ac:picMkLst>
        </pc:picChg>
      </pc:sldChg>
      <pc:sldChg chg="addSp delSp modSp mod">
        <pc:chgData name="Ganesh Moroliya" userId="f163990048dba06a" providerId="LiveId" clId="{971B7301-136B-47B3-82CE-D029DAE8AEB4}" dt="2024-01-21T12:54:53.567" v="1385" actId="113"/>
        <pc:sldMkLst>
          <pc:docMk/>
          <pc:sldMk cId="0" sldId="257"/>
        </pc:sldMkLst>
        <pc:spChg chg="mod">
          <ac:chgData name="Ganesh Moroliya" userId="f163990048dba06a" providerId="LiveId" clId="{971B7301-136B-47B3-82CE-D029DAE8AEB4}" dt="2024-01-21T12:54:53.567" v="1385" actId="113"/>
          <ac:spMkLst>
            <pc:docMk/>
            <pc:sldMk cId="0" sldId="257"/>
            <ac:spMk id="2" creationId="{00000000-0000-0000-0000-000000000000}"/>
          </ac:spMkLst>
        </pc:spChg>
        <pc:spChg chg="del mod">
          <ac:chgData name="Ganesh Moroliya" userId="f163990048dba06a" providerId="LiveId" clId="{971B7301-136B-47B3-82CE-D029DAE8AEB4}" dt="2024-01-21T04:46:42.161" v="425"/>
          <ac:spMkLst>
            <pc:docMk/>
            <pc:sldMk cId="0" sldId="257"/>
            <ac:spMk id="3" creationId="{00000000-0000-0000-0000-000000000000}"/>
          </ac:spMkLst>
        </pc:spChg>
        <pc:spChg chg="add mod">
          <ac:chgData name="Ganesh Moroliya" userId="f163990048dba06a" providerId="LiveId" clId="{971B7301-136B-47B3-82CE-D029DAE8AEB4}" dt="2024-01-21T12:52:32.601" v="1373" actId="2711"/>
          <ac:spMkLst>
            <pc:docMk/>
            <pc:sldMk cId="0" sldId="257"/>
            <ac:spMk id="4" creationId="{C7275784-CD11-ACCC-F9EC-2F7FD7FE6581}"/>
          </ac:spMkLst>
        </pc:spChg>
        <pc:spChg chg="add del mod">
          <ac:chgData name="Ganesh Moroliya" userId="f163990048dba06a" providerId="LiveId" clId="{971B7301-136B-47B3-82CE-D029DAE8AEB4}" dt="2024-01-21T12:44:24.739" v="1274"/>
          <ac:spMkLst>
            <pc:docMk/>
            <pc:sldMk cId="0" sldId="257"/>
            <ac:spMk id="6" creationId="{D7A20314-1511-9380-DD66-D97C6183F406}"/>
          </ac:spMkLst>
        </pc:spChg>
        <pc:picChg chg="del">
          <ac:chgData name="Ganesh Moroliya" userId="f163990048dba06a" providerId="LiveId" clId="{971B7301-136B-47B3-82CE-D029DAE8AEB4}" dt="2024-01-20T11:13:56.407" v="117" actId="21"/>
          <ac:picMkLst>
            <pc:docMk/>
            <pc:sldMk cId="0" sldId="257"/>
            <ac:picMk id="1026" creationId="{C8B15B0B-3D1B-49D4-0FC4-69DECD305E57}"/>
          </ac:picMkLst>
        </pc:picChg>
      </pc:sldChg>
      <pc:sldChg chg="addSp delSp modSp mod">
        <pc:chgData name="Ganesh Moroliya" userId="f163990048dba06a" providerId="LiveId" clId="{971B7301-136B-47B3-82CE-D029DAE8AEB4}" dt="2024-01-21T12:25:31.754" v="1194" actId="2711"/>
        <pc:sldMkLst>
          <pc:docMk/>
          <pc:sldMk cId="0" sldId="258"/>
        </pc:sldMkLst>
        <pc:spChg chg="mod">
          <ac:chgData name="Ganesh Moroliya" userId="f163990048dba06a" providerId="LiveId" clId="{971B7301-136B-47B3-82CE-D029DAE8AEB4}" dt="2024-01-21T12:25:31.754" v="1194" actId="2711"/>
          <ac:spMkLst>
            <pc:docMk/>
            <pc:sldMk cId="0" sldId="258"/>
            <ac:spMk id="2" creationId="{00000000-0000-0000-0000-000000000000}"/>
          </ac:spMkLst>
        </pc:spChg>
        <pc:spChg chg="mod">
          <ac:chgData name="Ganesh Moroliya" userId="f163990048dba06a" providerId="LiveId" clId="{971B7301-136B-47B3-82CE-D029DAE8AEB4}" dt="2024-01-21T04:50:47.419" v="479" actId="14100"/>
          <ac:spMkLst>
            <pc:docMk/>
            <pc:sldMk cId="0" sldId="258"/>
            <ac:spMk id="3" creationId="{00000000-0000-0000-0000-000000000000}"/>
          </ac:spMkLst>
        </pc:spChg>
        <pc:spChg chg="add mod">
          <ac:chgData name="Ganesh Moroliya" userId="f163990048dba06a" providerId="LiveId" clId="{971B7301-136B-47B3-82CE-D029DAE8AEB4}" dt="2024-01-21T04:12:47.769" v="303" actId="1076"/>
          <ac:spMkLst>
            <pc:docMk/>
            <pc:sldMk cId="0" sldId="258"/>
            <ac:spMk id="4" creationId="{CABB2FF5-956F-FF64-835F-D82A661BF456}"/>
          </ac:spMkLst>
        </pc:spChg>
        <pc:spChg chg="mod">
          <ac:chgData name="Ganesh Moroliya" userId="f163990048dba06a" providerId="LiveId" clId="{971B7301-136B-47B3-82CE-D029DAE8AEB4}" dt="2024-01-21T04:12:51.267" v="304" actId="1076"/>
          <ac:spMkLst>
            <pc:docMk/>
            <pc:sldMk cId="0" sldId="258"/>
            <ac:spMk id="6" creationId="{E4ECDB3B-CD7C-D8AC-2A94-76EF9FC694EB}"/>
          </ac:spMkLst>
        </pc:spChg>
        <pc:spChg chg="del mod">
          <ac:chgData name="Ganesh Moroliya" userId="f163990048dba06a" providerId="LiveId" clId="{971B7301-136B-47B3-82CE-D029DAE8AEB4}" dt="2024-01-21T03:46:08.159" v="181"/>
          <ac:spMkLst>
            <pc:docMk/>
            <pc:sldMk cId="0" sldId="258"/>
            <ac:spMk id="7" creationId="{B283C9C1-681C-CC26-B9BA-A4E0EDCD8989}"/>
          </ac:spMkLst>
        </pc:spChg>
        <pc:picChg chg="add mod">
          <ac:chgData name="Ganesh Moroliya" userId="f163990048dba06a" providerId="LiveId" clId="{971B7301-136B-47B3-82CE-D029DAE8AEB4}" dt="2024-01-21T04:12:39.841" v="302" actId="1076"/>
          <ac:picMkLst>
            <pc:docMk/>
            <pc:sldMk cId="0" sldId="258"/>
            <ac:picMk id="5" creationId="{C3C4A9B1-256D-0383-122C-9985B6A80057}"/>
          </ac:picMkLst>
        </pc:picChg>
        <pc:picChg chg="del">
          <ac:chgData name="Ganesh Moroliya" userId="f163990048dba06a" providerId="LiveId" clId="{971B7301-136B-47B3-82CE-D029DAE8AEB4}" dt="2024-01-20T11:14:00.536" v="118" actId="21"/>
          <ac:picMkLst>
            <pc:docMk/>
            <pc:sldMk cId="0" sldId="258"/>
            <ac:picMk id="1026" creationId="{567DE5BB-DD11-6DBD-2E31-67B7AE74292A}"/>
          </ac:picMkLst>
        </pc:picChg>
        <pc:picChg chg="add mod">
          <ac:chgData name="Ganesh Moroliya" userId="f163990048dba06a" providerId="LiveId" clId="{971B7301-136B-47B3-82CE-D029DAE8AEB4}" dt="2024-01-21T04:07:32.607" v="285" actId="1076"/>
          <ac:picMkLst>
            <pc:docMk/>
            <pc:sldMk cId="0" sldId="258"/>
            <ac:picMk id="1026" creationId="{7CAA2072-0C2D-5A78-8AB9-99D713C0B73A}"/>
          </ac:picMkLst>
        </pc:picChg>
      </pc:sldChg>
      <pc:sldChg chg="addSp delSp modSp mod ord">
        <pc:chgData name="Ganesh Moroliya" userId="f163990048dba06a" providerId="LiveId" clId="{971B7301-136B-47B3-82CE-D029DAE8AEB4}" dt="2024-01-21T12:25:18.883" v="1192" actId="255"/>
        <pc:sldMkLst>
          <pc:docMk/>
          <pc:sldMk cId="0" sldId="259"/>
        </pc:sldMkLst>
        <pc:spChg chg="add mod">
          <ac:chgData name="Ganesh Moroliya" userId="f163990048dba06a" providerId="LiveId" clId="{971B7301-136B-47B3-82CE-D029DAE8AEB4}" dt="2024-01-21T04:24:24.366" v="353" actId="1076"/>
          <ac:spMkLst>
            <pc:docMk/>
            <pc:sldMk cId="0" sldId="259"/>
            <ac:spMk id="2" creationId="{3AF8B838-A297-31DA-EE28-2CB8ACDFA645}"/>
          </ac:spMkLst>
        </pc:spChg>
        <pc:spChg chg="add mod">
          <ac:chgData name="Ganesh Moroliya" userId="f163990048dba06a" providerId="LiveId" clId="{971B7301-136B-47B3-82CE-D029DAE8AEB4}" dt="2024-01-21T04:30:14.091" v="399" actId="14100"/>
          <ac:spMkLst>
            <pc:docMk/>
            <pc:sldMk cId="0" sldId="259"/>
            <ac:spMk id="3" creationId="{DB534EF3-2501-6B24-2B38-F5F252C098F4}"/>
          </ac:spMkLst>
        </pc:spChg>
        <pc:spChg chg="mod">
          <ac:chgData name="Ganesh Moroliya" userId="f163990048dba06a" providerId="LiveId" clId="{971B7301-136B-47B3-82CE-D029DAE8AEB4}" dt="2024-01-21T12:25:18.883" v="1192" actId="255"/>
          <ac:spMkLst>
            <pc:docMk/>
            <pc:sldMk cId="0" sldId="259"/>
            <ac:spMk id="6" creationId="{D453B862-442A-BF44-735F-B8C1B9B6465D}"/>
          </ac:spMkLst>
        </pc:spChg>
        <pc:spChg chg="del mod">
          <ac:chgData name="Ganesh Moroliya" userId="f163990048dba06a" providerId="LiveId" clId="{971B7301-136B-47B3-82CE-D029DAE8AEB4}" dt="2024-01-21T04:16:16.667" v="324"/>
          <ac:spMkLst>
            <pc:docMk/>
            <pc:sldMk cId="0" sldId="259"/>
            <ac:spMk id="7" creationId="{C37D8A92-159A-6F3F-A4DB-753567BE2472}"/>
          </ac:spMkLst>
        </pc:spChg>
        <pc:picChg chg="del">
          <ac:chgData name="Ganesh Moroliya" userId="f163990048dba06a" providerId="LiveId" clId="{971B7301-136B-47B3-82CE-D029DAE8AEB4}" dt="2024-01-20T11:14:04.866" v="119" actId="21"/>
          <ac:picMkLst>
            <pc:docMk/>
            <pc:sldMk cId="0" sldId="259"/>
            <ac:picMk id="5" creationId="{6C893DBD-DFDE-7134-5BBD-1E8D8A36F64A}"/>
          </ac:picMkLst>
        </pc:picChg>
        <pc:picChg chg="add mod">
          <ac:chgData name="Ganesh Moroliya" userId="f163990048dba06a" providerId="LiveId" clId="{971B7301-136B-47B3-82CE-D029DAE8AEB4}" dt="2024-01-21T04:28:30.002" v="358" actId="1076"/>
          <ac:picMkLst>
            <pc:docMk/>
            <pc:sldMk cId="0" sldId="259"/>
            <ac:picMk id="3074" creationId="{95116708-8B53-C79D-7B1C-AD54E84AC2DE}"/>
          </ac:picMkLst>
        </pc:picChg>
      </pc:sldChg>
      <pc:sldChg chg="addSp delSp modSp mod">
        <pc:chgData name="Ganesh Moroliya" userId="f163990048dba06a" providerId="LiveId" clId="{971B7301-136B-47B3-82CE-D029DAE8AEB4}" dt="2024-01-21T12:58:46.455" v="1391" actId="1076"/>
        <pc:sldMkLst>
          <pc:docMk/>
          <pc:sldMk cId="0" sldId="263"/>
        </pc:sldMkLst>
        <pc:spChg chg="del mod">
          <ac:chgData name="Ganesh Moroliya" userId="f163990048dba06a" providerId="LiveId" clId="{971B7301-136B-47B3-82CE-D029DAE8AEB4}" dt="2024-01-21T04:49:46.754" v="451"/>
          <ac:spMkLst>
            <pc:docMk/>
            <pc:sldMk cId="0" sldId="263"/>
            <ac:spMk id="2" creationId="{00000000-0000-0000-0000-000000000000}"/>
          </ac:spMkLst>
        </pc:spChg>
        <pc:spChg chg="del mod">
          <ac:chgData name="Ganesh Moroliya" userId="f163990048dba06a" providerId="LiveId" clId="{971B7301-136B-47B3-82CE-D029DAE8AEB4}" dt="2024-01-21T04:50:16.756" v="469"/>
          <ac:spMkLst>
            <pc:docMk/>
            <pc:sldMk cId="0" sldId="263"/>
            <ac:spMk id="3" creationId="{9090543C-1204-57B0-8283-A100850D3799}"/>
          </ac:spMkLst>
        </pc:spChg>
        <pc:spChg chg="del mod">
          <ac:chgData name="Ganesh Moroliya" userId="f163990048dba06a" providerId="LiveId" clId="{971B7301-136B-47B3-82CE-D029DAE8AEB4}" dt="2024-01-21T04:50:16.756" v="471"/>
          <ac:spMkLst>
            <pc:docMk/>
            <pc:sldMk cId="0" sldId="263"/>
            <ac:spMk id="4" creationId="{FC007226-49F1-F6DC-5329-2924883613F4}"/>
          </ac:spMkLst>
        </pc:spChg>
        <pc:spChg chg="add mod">
          <ac:chgData name="Ganesh Moroliya" userId="f163990048dba06a" providerId="LiveId" clId="{971B7301-136B-47B3-82CE-D029DAE8AEB4}" dt="2024-01-21T12:53:48.178" v="1379" actId="113"/>
          <ac:spMkLst>
            <pc:docMk/>
            <pc:sldMk cId="0" sldId="263"/>
            <ac:spMk id="5" creationId="{EB97D263-5850-3B1E-510A-32A9F004C046}"/>
          </ac:spMkLst>
        </pc:spChg>
        <pc:spChg chg="del">
          <ac:chgData name="Ganesh Moroliya" userId="f163990048dba06a" providerId="LiveId" clId="{971B7301-136B-47B3-82CE-D029DAE8AEB4}" dt="2024-01-21T06:01:04.306" v="967" actId="21"/>
          <ac:spMkLst>
            <pc:docMk/>
            <pc:sldMk cId="0" sldId="263"/>
            <ac:spMk id="7" creationId="{286AC0D7-CD9A-2175-19A6-4971E65E6E27}"/>
          </ac:spMkLst>
        </pc:spChg>
        <pc:spChg chg="mod">
          <ac:chgData name="Ganesh Moroliya" userId="f163990048dba06a" providerId="LiveId" clId="{971B7301-136B-47B3-82CE-D029DAE8AEB4}" dt="2024-01-21T06:06:51.446" v="1020" actId="14100"/>
          <ac:spMkLst>
            <pc:docMk/>
            <pc:sldMk cId="0" sldId="263"/>
            <ac:spMk id="8" creationId="{1BE4599D-23E9-2D8A-C059-45CAA15F4D88}"/>
          </ac:spMkLst>
        </pc:spChg>
        <pc:spChg chg="del">
          <ac:chgData name="Ganesh Moroliya" userId="f163990048dba06a" providerId="LiveId" clId="{971B7301-136B-47B3-82CE-D029DAE8AEB4}" dt="2024-01-21T06:05:10.491" v="997" actId="21"/>
          <ac:spMkLst>
            <pc:docMk/>
            <pc:sldMk cId="0" sldId="263"/>
            <ac:spMk id="9" creationId="{003B0E49-4783-10E0-6F3C-B3D90F15DF61}"/>
          </ac:spMkLst>
        </pc:spChg>
        <pc:spChg chg="del mod">
          <ac:chgData name="Ganesh Moroliya" userId="f163990048dba06a" providerId="LiveId" clId="{971B7301-136B-47B3-82CE-D029DAE8AEB4}" dt="2024-01-21T04:49:46.754" v="449"/>
          <ac:spMkLst>
            <pc:docMk/>
            <pc:sldMk cId="0" sldId="263"/>
            <ac:spMk id="10" creationId="{CB0B7254-6F4A-616F-9EF4-8F73511B5A1F}"/>
          </ac:spMkLst>
        </pc:spChg>
        <pc:spChg chg="del mod">
          <ac:chgData name="Ganesh Moroliya" userId="f163990048dba06a" providerId="LiveId" clId="{971B7301-136B-47B3-82CE-D029DAE8AEB4}" dt="2024-01-21T04:50:16.760" v="477"/>
          <ac:spMkLst>
            <pc:docMk/>
            <pc:sldMk cId="0" sldId="263"/>
            <ac:spMk id="11" creationId="{586264E5-975F-F676-355F-7C36D01F43DF}"/>
          </ac:spMkLst>
        </pc:spChg>
        <pc:spChg chg="mod">
          <ac:chgData name="Ganesh Moroliya" userId="f163990048dba06a" providerId="LiveId" clId="{971B7301-136B-47B3-82CE-D029DAE8AEB4}" dt="2024-01-21T04:48:55.691" v="436" actId="20577"/>
          <ac:spMkLst>
            <pc:docMk/>
            <pc:sldMk cId="0" sldId="263"/>
            <ac:spMk id="12" creationId="{BB14460B-5B37-5512-EBE8-35EDEFFC262E}"/>
          </ac:spMkLst>
        </pc:spChg>
        <pc:spChg chg="del mod">
          <ac:chgData name="Ganesh Moroliya" userId="f163990048dba06a" providerId="LiveId" clId="{971B7301-136B-47B3-82CE-D029DAE8AEB4}" dt="2024-01-21T04:49:46.756" v="453"/>
          <ac:spMkLst>
            <pc:docMk/>
            <pc:sldMk cId="0" sldId="263"/>
            <ac:spMk id="13" creationId="{4134506C-57E7-3DE9-BB60-BC91E199D481}"/>
          </ac:spMkLst>
        </pc:spChg>
        <pc:spChg chg="del mod">
          <ac:chgData name="Ganesh Moroliya" userId="f163990048dba06a" providerId="LiveId" clId="{971B7301-136B-47B3-82CE-D029DAE8AEB4}" dt="2024-01-21T04:50:16.756" v="473"/>
          <ac:spMkLst>
            <pc:docMk/>
            <pc:sldMk cId="0" sldId="263"/>
            <ac:spMk id="14" creationId="{CC0C9905-9FD8-F27D-D18F-D384A3AEF4FE}"/>
          </ac:spMkLst>
        </pc:spChg>
        <pc:spChg chg="del mod">
          <ac:chgData name="Ganesh Moroliya" userId="f163990048dba06a" providerId="LiveId" clId="{971B7301-136B-47B3-82CE-D029DAE8AEB4}" dt="2024-01-21T04:49:46.756" v="455"/>
          <ac:spMkLst>
            <pc:docMk/>
            <pc:sldMk cId="0" sldId="263"/>
            <ac:spMk id="15" creationId="{D062BF8E-855E-DA5C-8358-E8FAF09D1EBE}"/>
          </ac:spMkLst>
        </pc:spChg>
        <pc:spChg chg="del mod">
          <ac:chgData name="Ganesh Moroliya" userId="f163990048dba06a" providerId="LiveId" clId="{971B7301-136B-47B3-82CE-D029DAE8AEB4}" dt="2024-01-21T04:50:16.754" v="467"/>
          <ac:spMkLst>
            <pc:docMk/>
            <pc:sldMk cId="0" sldId="263"/>
            <ac:spMk id="16" creationId="{5E4905A2-3E28-285D-F27A-C464A4BA741A}"/>
          </ac:spMkLst>
        </pc:spChg>
        <pc:spChg chg="del mod">
          <ac:chgData name="Ganesh Moroliya" userId="f163990048dba06a" providerId="LiveId" clId="{971B7301-136B-47B3-82CE-D029DAE8AEB4}" dt="2024-01-21T04:49:46.748" v="447" actId="21"/>
          <ac:spMkLst>
            <pc:docMk/>
            <pc:sldMk cId="0" sldId="263"/>
            <ac:spMk id="17" creationId="{74DC9C04-F05B-5A1D-A93E-A6D98E5CF8A2}"/>
          </ac:spMkLst>
        </pc:spChg>
        <pc:spChg chg="del mod">
          <ac:chgData name="Ganesh Moroliya" userId="f163990048dba06a" providerId="LiveId" clId="{971B7301-136B-47B3-82CE-D029DAE8AEB4}" dt="2024-01-21T04:49:46.756" v="459"/>
          <ac:spMkLst>
            <pc:docMk/>
            <pc:sldMk cId="0" sldId="263"/>
            <ac:spMk id="18" creationId="{7C8C57BE-2008-BC84-51E5-953D0C12F03B}"/>
          </ac:spMkLst>
        </pc:spChg>
        <pc:spChg chg="del mod">
          <ac:chgData name="Ganesh Moroliya" userId="f163990048dba06a" providerId="LiveId" clId="{971B7301-136B-47B3-82CE-D029DAE8AEB4}" dt="2024-01-21T04:49:46.756" v="457"/>
          <ac:spMkLst>
            <pc:docMk/>
            <pc:sldMk cId="0" sldId="263"/>
            <ac:spMk id="19" creationId="{979847FE-6AC3-C215-839C-CD5B0CFEEAA5}"/>
          </ac:spMkLst>
        </pc:spChg>
        <pc:spChg chg="add del mod">
          <ac:chgData name="Ganesh Moroliya" userId="f163990048dba06a" providerId="LiveId" clId="{971B7301-136B-47B3-82CE-D029DAE8AEB4}" dt="2024-01-21T06:01:20.567" v="974"/>
          <ac:spMkLst>
            <pc:docMk/>
            <pc:sldMk cId="0" sldId="263"/>
            <ac:spMk id="20" creationId="{832A5DFB-01D0-5D26-19ED-027D873B2454}"/>
          </ac:spMkLst>
        </pc:spChg>
        <pc:spChg chg="del mod">
          <ac:chgData name="Ganesh Moroliya" userId="f163990048dba06a" providerId="LiveId" clId="{971B7301-136B-47B3-82CE-D029DAE8AEB4}" dt="2024-01-21T04:50:16.756" v="475"/>
          <ac:spMkLst>
            <pc:docMk/>
            <pc:sldMk cId="0" sldId="263"/>
            <ac:spMk id="21" creationId="{9FB0515D-1181-8840-9804-1196FAAC0EDE}"/>
          </ac:spMkLst>
        </pc:spChg>
        <pc:spChg chg="add del mod">
          <ac:chgData name="Ganesh Moroliya" userId="f163990048dba06a" providerId="LiveId" clId="{971B7301-136B-47B3-82CE-D029DAE8AEB4}" dt="2024-01-21T06:01:20.551" v="972" actId="21"/>
          <ac:spMkLst>
            <pc:docMk/>
            <pc:sldMk cId="0" sldId="263"/>
            <ac:spMk id="22" creationId="{286AC0D7-CD9A-2175-19A6-4971E65E6E27}"/>
          </ac:spMkLst>
        </pc:spChg>
        <pc:spChg chg="add mod">
          <ac:chgData name="Ganesh Moroliya" userId="f163990048dba06a" providerId="LiveId" clId="{971B7301-136B-47B3-82CE-D029DAE8AEB4}" dt="2024-01-21T06:06:45.807" v="1019" actId="20577"/>
          <ac:spMkLst>
            <pc:docMk/>
            <pc:sldMk cId="0" sldId="263"/>
            <ac:spMk id="23" creationId="{FC337D8C-B54D-609E-5A37-FD42ECA40BB2}"/>
          </ac:spMkLst>
        </pc:spChg>
        <pc:spChg chg="add del mod">
          <ac:chgData name="Ganesh Moroliya" userId="f163990048dba06a" providerId="LiveId" clId="{971B7301-136B-47B3-82CE-D029DAE8AEB4}" dt="2024-01-21T06:05:10.491" v="999"/>
          <ac:spMkLst>
            <pc:docMk/>
            <pc:sldMk cId="0" sldId="263"/>
            <ac:spMk id="24" creationId="{F596E9D7-07B4-631F-E684-67504C7FAF7B}"/>
          </ac:spMkLst>
        </pc:spChg>
        <pc:picChg chg="del">
          <ac:chgData name="Ganesh Moroliya" userId="f163990048dba06a" providerId="LiveId" clId="{971B7301-136B-47B3-82CE-D029DAE8AEB4}" dt="2024-01-21T06:01:01.229" v="966" actId="21"/>
          <ac:picMkLst>
            <pc:docMk/>
            <pc:sldMk cId="0" sldId="263"/>
            <ac:picMk id="6" creationId="{CE650F9E-E579-E844-2EBC-5994F61878C4}"/>
          </ac:picMkLst>
        </pc:picChg>
        <pc:picChg chg="add mod">
          <ac:chgData name="Ganesh Moroliya" userId="f163990048dba06a" providerId="LiveId" clId="{971B7301-136B-47B3-82CE-D029DAE8AEB4}" dt="2024-01-21T12:58:46.455" v="1391" actId="1076"/>
          <ac:picMkLst>
            <pc:docMk/>
            <pc:sldMk cId="0" sldId="263"/>
            <ac:picMk id="14338" creationId="{F8EB41A9-C2A3-92A6-9A63-5171C286874C}"/>
          </ac:picMkLst>
        </pc:picChg>
      </pc:sldChg>
      <pc:sldChg chg="delSp modSp mod">
        <pc:chgData name="Ganesh Moroliya" userId="f163990048dba06a" providerId="LiveId" clId="{971B7301-136B-47B3-82CE-D029DAE8AEB4}" dt="2024-01-21T13:08:14.076" v="1403" actId="2711"/>
        <pc:sldMkLst>
          <pc:docMk/>
          <pc:sldMk cId="0" sldId="265"/>
        </pc:sldMkLst>
        <pc:spChg chg="mod">
          <ac:chgData name="Ganesh Moroliya" userId="f163990048dba06a" providerId="LiveId" clId="{971B7301-136B-47B3-82CE-D029DAE8AEB4}" dt="2024-01-21T12:23:53.148" v="1177" actId="255"/>
          <ac:spMkLst>
            <pc:docMk/>
            <pc:sldMk cId="0" sldId="265"/>
            <ac:spMk id="3" creationId="{5F5D7076-74AB-9E10-528A-BC5B37B1EF09}"/>
          </ac:spMkLst>
        </pc:spChg>
        <pc:spChg chg="mod">
          <ac:chgData name="Ganesh Moroliya" userId="f163990048dba06a" providerId="LiveId" clId="{971B7301-136B-47B3-82CE-D029DAE8AEB4}" dt="2024-01-21T13:08:14.076" v="1403" actId="2711"/>
          <ac:spMkLst>
            <pc:docMk/>
            <pc:sldMk cId="0" sldId="265"/>
            <ac:spMk id="12" creationId="{DB3DBE1A-BFEB-1266-A2A3-2F4295C74B3F}"/>
          </ac:spMkLst>
        </pc:spChg>
        <pc:picChg chg="del">
          <ac:chgData name="Ganesh Moroliya" userId="f163990048dba06a" providerId="LiveId" clId="{971B7301-136B-47B3-82CE-D029DAE8AEB4}" dt="2024-01-20T11:14:12.147" v="120" actId="21"/>
          <ac:picMkLst>
            <pc:docMk/>
            <pc:sldMk cId="0" sldId="265"/>
            <ac:picMk id="5" creationId="{D26D4C86-B828-4C0E-DDF3-D4CDEAD1372F}"/>
          </ac:picMkLst>
        </pc:picChg>
      </pc:sldChg>
      <pc:sldChg chg="addSp modSp new del">
        <pc:chgData name="Ganesh Moroliya" userId="f163990048dba06a" providerId="LiveId" clId="{971B7301-136B-47B3-82CE-D029DAE8AEB4}" dt="2024-01-21T04:15:45.012" v="305" actId="2696"/>
        <pc:sldMkLst>
          <pc:docMk/>
          <pc:sldMk cId="2452019336" sldId="269"/>
        </pc:sldMkLst>
        <pc:picChg chg="add mod">
          <ac:chgData name="Ganesh Moroliya" userId="f163990048dba06a" providerId="LiveId" clId="{971B7301-136B-47B3-82CE-D029DAE8AEB4}" dt="2024-01-21T04:12:08.726" v="297" actId="1076"/>
          <ac:picMkLst>
            <pc:docMk/>
            <pc:sldMk cId="2452019336" sldId="269"/>
            <ac:picMk id="2050" creationId="{F89E2E0B-CEAB-A29E-66C7-C84A3CE15762}"/>
          </ac:picMkLst>
        </pc:picChg>
      </pc:sldChg>
      <pc:sldChg chg="addSp delSp modSp new mod">
        <pc:chgData name="Ganesh Moroliya" userId="f163990048dba06a" providerId="LiveId" clId="{971B7301-136B-47B3-82CE-D029DAE8AEB4}" dt="2024-01-22T11:59:49.499" v="1476" actId="20577"/>
        <pc:sldMkLst>
          <pc:docMk/>
          <pc:sldMk cId="3966608517" sldId="269"/>
        </pc:sldMkLst>
        <pc:spChg chg="add mod">
          <ac:chgData name="Ganesh Moroliya" userId="f163990048dba06a" providerId="LiveId" clId="{971B7301-136B-47B3-82CE-D029DAE8AEB4}" dt="2024-01-21T12:24:39.083" v="1189" actId="2711"/>
          <ac:spMkLst>
            <pc:docMk/>
            <pc:sldMk cId="3966608517" sldId="269"/>
            <ac:spMk id="2" creationId="{EC1A9258-98D0-2EDB-7A87-2770F66B07E5}"/>
          </ac:spMkLst>
        </pc:spChg>
        <pc:spChg chg="add mod">
          <ac:chgData name="Ganesh Moroliya" userId="f163990048dba06a" providerId="LiveId" clId="{971B7301-136B-47B3-82CE-D029DAE8AEB4}" dt="2024-01-21T04:51:07.256" v="480" actId="255"/>
          <ac:spMkLst>
            <pc:docMk/>
            <pc:sldMk cId="3966608517" sldId="269"/>
            <ac:spMk id="3" creationId="{2000AFB3-41A2-F439-62D9-1E14404A593A}"/>
          </ac:spMkLst>
        </pc:spChg>
        <pc:spChg chg="add mod">
          <ac:chgData name="Ganesh Moroliya" userId="f163990048dba06a" providerId="LiveId" clId="{971B7301-136B-47B3-82CE-D029DAE8AEB4}" dt="2024-01-21T04:41:27.752" v="421" actId="20577"/>
          <ac:spMkLst>
            <pc:docMk/>
            <pc:sldMk cId="3966608517" sldId="269"/>
            <ac:spMk id="4" creationId="{D45ED11F-3713-F9DC-66A4-7EB7B0DF8FED}"/>
          </ac:spMkLst>
        </pc:spChg>
        <pc:spChg chg="add mod">
          <ac:chgData name="Ganesh Moroliya" userId="f163990048dba06a" providerId="LiveId" clId="{971B7301-136B-47B3-82CE-D029DAE8AEB4}" dt="2024-01-22T11:59:49.499" v="1476" actId="20577"/>
          <ac:spMkLst>
            <pc:docMk/>
            <pc:sldMk cId="3966608517" sldId="269"/>
            <ac:spMk id="5" creationId="{4D04DC5B-0285-7942-460A-5CB08494FE87}"/>
          </ac:spMkLst>
        </pc:spChg>
        <pc:picChg chg="add del mod">
          <ac:chgData name="Ganesh Moroliya" userId="f163990048dba06a" providerId="LiveId" clId="{971B7301-136B-47B3-82CE-D029DAE8AEB4}" dt="2024-01-21T05:08:19.505" v="524" actId="21"/>
          <ac:picMkLst>
            <pc:docMk/>
            <pc:sldMk cId="3966608517" sldId="269"/>
            <ac:picMk id="4098" creationId="{DDBA4DDB-7D2E-8915-EFAB-2B316057C1BE}"/>
          </ac:picMkLst>
        </pc:picChg>
        <pc:picChg chg="add mod">
          <ac:chgData name="Ganesh Moroliya" userId="f163990048dba06a" providerId="LiveId" clId="{971B7301-136B-47B3-82CE-D029DAE8AEB4}" dt="2024-01-21T05:08:23.892" v="525" actId="1076"/>
          <ac:picMkLst>
            <pc:docMk/>
            <pc:sldMk cId="3966608517" sldId="269"/>
            <ac:picMk id="4100" creationId="{4B284453-6695-DA56-3F07-8383166ED3F3}"/>
          </ac:picMkLst>
        </pc:picChg>
      </pc:sldChg>
      <pc:sldChg chg="addSp delSp modSp new mod">
        <pc:chgData name="Ganesh Moroliya" userId="f163990048dba06a" providerId="LiveId" clId="{971B7301-136B-47B3-82CE-D029DAE8AEB4}" dt="2024-01-21T12:53:17.216" v="1376" actId="113"/>
        <pc:sldMkLst>
          <pc:docMk/>
          <pc:sldMk cId="481111895" sldId="270"/>
        </pc:sldMkLst>
        <pc:spChg chg="add mod">
          <ac:chgData name="Ganesh Moroliya" userId="f163990048dba06a" providerId="LiveId" clId="{971B7301-136B-47B3-82CE-D029DAE8AEB4}" dt="2024-01-21T12:53:17.216" v="1376" actId="113"/>
          <ac:spMkLst>
            <pc:docMk/>
            <pc:sldMk cId="481111895" sldId="270"/>
            <ac:spMk id="2" creationId="{50D19208-50A5-7096-41C8-1DCD615B1356}"/>
          </ac:spMkLst>
        </pc:spChg>
        <pc:spChg chg="add mod">
          <ac:chgData name="Ganesh Moroliya" userId="f163990048dba06a" providerId="LiveId" clId="{971B7301-136B-47B3-82CE-D029DAE8AEB4}" dt="2024-01-21T12:21:02.397" v="1151" actId="255"/>
          <ac:spMkLst>
            <pc:docMk/>
            <pc:sldMk cId="481111895" sldId="270"/>
            <ac:spMk id="9" creationId="{A46A3656-7BA2-512A-C4E9-141A0E625DD5}"/>
          </ac:spMkLst>
        </pc:spChg>
        <pc:picChg chg="add del mod">
          <ac:chgData name="Ganesh Moroliya" userId="f163990048dba06a" providerId="LiveId" clId="{971B7301-136B-47B3-82CE-D029DAE8AEB4}" dt="2024-01-21T11:53:02.316" v="1064" actId="21"/>
          <ac:picMkLst>
            <pc:docMk/>
            <pc:sldMk cId="481111895" sldId="270"/>
            <ac:picMk id="4" creationId="{F8CAEDA0-DF27-53F5-D645-F5C2CD782F4E}"/>
          </ac:picMkLst>
        </pc:picChg>
        <pc:picChg chg="add del mod modCrop">
          <ac:chgData name="Ganesh Moroliya" userId="f163990048dba06a" providerId="LiveId" clId="{971B7301-136B-47B3-82CE-D029DAE8AEB4}" dt="2024-01-21T12:01:05.602" v="1104" actId="21"/>
          <ac:picMkLst>
            <pc:docMk/>
            <pc:sldMk cId="481111895" sldId="270"/>
            <ac:picMk id="6" creationId="{B21C9D41-A27A-B115-4B13-AD6D505ED7F1}"/>
          </ac:picMkLst>
        </pc:picChg>
        <pc:picChg chg="add mod modCrop">
          <ac:chgData name="Ganesh Moroliya" userId="f163990048dba06a" providerId="LiveId" clId="{971B7301-136B-47B3-82CE-D029DAE8AEB4}" dt="2024-01-21T12:03:57.042" v="1126" actId="14100"/>
          <ac:picMkLst>
            <pc:docMk/>
            <pc:sldMk cId="481111895" sldId="270"/>
            <ac:picMk id="8" creationId="{CF12EB30-DC42-07AC-D996-7EA0840E07F6}"/>
          </ac:picMkLst>
        </pc:picChg>
        <pc:picChg chg="add mod">
          <ac:chgData name="Ganesh Moroliya" userId="f163990048dba06a" providerId="LiveId" clId="{971B7301-136B-47B3-82CE-D029DAE8AEB4}" dt="2024-01-21T05:33:48.926" v="794" actId="1076"/>
          <ac:picMkLst>
            <pc:docMk/>
            <pc:sldMk cId="481111895" sldId="270"/>
            <ac:picMk id="9218" creationId="{46255603-EEFA-FF03-8418-7285368B189C}"/>
          </ac:picMkLst>
        </pc:picChg>
        <pc:picChg chg="add mod">
          <ac:chgData name="Ganesh Moroliya" userId="f163990048dba06a" providerId="LiveId" clId="{971B7301-136B-47B3-82CE-D029DAE8AEB4}" dt="2024-01-21T05:56:15.975" v="912" actId="1076"/>
          <ac:picMkLst>
            <pc:docMk/>
            <pc:sldMk cId="481111895" sldId="270"/>
            <ac:picMk id="9220" creationId="{D97694A6-B5CD-DD13-BCAE-03BD2A63B107}"/>
          </ac:picMkLst>
        </pc:picChg>
      </pc:sldChg>
      <pc:sldChg chg="addSp delSp modSp new mod ord">
        <pc:chgData name="Ganesh Moroliya" userId="f163990048dba06a" providerId="LiveId" clId="{971B7301-136B-47B3-82CE-D029DAE8AEB4}" dt="2024-01-21T12:54:16.349" v="1381" actId="113"/>
        <pc:sldMkLst>
          <pc:docMk/>
          <pc:sldMk cId="4277324875" sldId="271"/>
        </pc:sldMkLst>
        <pc:spChg chg="add mod">
          <ac:chgData name="Ganesh Moroliya" userId="f163990048dba06a" providerId="LiveId" clId="{971B7301-136B-47B3-82CE-D029DAE8AEB4}" dt="2024-01-21T12:54:16.349" v="1381" actId="113"/>
          <ac:spMkLst>
            <pc:docMk/>
            <pc:sldMk cId="4277324875" sldId="271"/>
            <ac:spMk id="2" creationId="{769F09FE-FD1C-A5C7-809C-06864C7872A8}"/>
          </ac:spMkLst>
        </pc:spChg>
        <pc:spChg chg="add del mod">
          <ac:chgData name="Ganesh Moroliya" userId="f163990048dba06a" providerId="LiveId" clId="{971B7301-136B-47B3-82CE-D029DAE8AEB4}" dt="2024-01-21T05:32:28.413" v="781" actId="21"/>
          <ac:spMkLst>
            <pc:docMk/>
            <pc:sldMk cId="4277324875" sldId="271"/>
            <ac:spMk id="4" creationId="{226D8D17-75FA-64A9-6F61-1C81E68595E7}"/>
          </ac:spMkLst>
        </pc:spChg>
        <pc:spChg chg="add mod">
          <ac:chgData name="Ganesh Moroliya" userId="f163990048dba06a" providerId="LiveId" clId="{971B7301-136B-47B3-82CE-D029DAE8AEB4}" dt="2024-01-21T05:32:30.393" v="782"/>
          <ac:spMkLst>
            <pc:docMk/>
            <pc:sldMk cId="4277324875" sldId="271"/>
            <ac:spMk id="5" creationId="{226D8D17-75FA-64A9-6F61-1C81E68595E7}"/>
          </ac:spMkLst>
        </pc:spChg>
        <pc:spChg chg="add mod">
          <ac:chgData name="Ganesh Moroliya" userId="f163990048dba06a" providerId="LiveId" clId="{971B7301-136B-47B3-82CE-D029DAE8AEB4}" dt="2024-01-21T12:20:44.644" v="1148" actId="255"/>
          <ac:spMkLst>
            <pc:docMk/>
            <pc:sldMk cId="4277324875" sldId="271"/>
            <ac:spMk id="9" creationId="{2A1BC1E6-297D-F69C-E427-1255FF86F5F5}"/>
          </ac:spMkLst>
        </pc:spChg>
        <pc:picChg chg="add mod">
          <ac:chgData name="Ganesh Moroliya" userId="f163990048dba06a" providerId="LiveId" clId="{971B7301-136B-47B3-82CE-D029DAE8AEB4}" dt="2024-01-21T05:32:30.393" v="782"/>
          <ac:picMkLst>
            <pc:docMk/>
            <pc:sldMk cId="4277324875" sldId="271"/>
            <ac:picMk id="6" creationId="{31C3053F-580D-46E6-4001-173F9A130BE0}"/>
          </ac:picMkLst>
        </pc:picChg>
        <pc:picChg chg="add mod modCrop">
          <ac:chgData name="Ganesh Moroliya" userId="f163990048dba06a" providerId="LiveId" clId="{971B7301-136B-47B3-82CE-D029DAE8AEB4}" dt="2024-01-21T12:03:07.192" v="1118" actId="1076"/>
          <ac:picMkLst>
            <pc:docMk/>
            <pc:sldMk cId="4277324875" sldId="271"/>
            <ac:picMk id="8" creationId="{1C40113C-64C4-04CD-88D4-B41999D143F7}"/>
          </ac:picMkLst>
        </pc:picChg>
        <pc:picChg chg="add del mod">
          <ac:chgData name="Ganesh Moroliya" userId="f163990048dba06a" providerId="LiveId" clId="{971B7301-136B-47B3-82CE-D029DAE8AEB4}" dt="2024-01-21T05:31:33.461" v="671" actId="21"/>
          <ac:picMkLst>
            <pc:docMk/>
            <pc:sldMk cId="4277324875" sldId="271"/>
            <ac:picMk id="8194" creationId="{1DF0BDBB-2C59-F9AE-D506-B1AD18C8D83E}"/>
          </ac:picMkLst>
        </pc:picChg>
        <pc:picChg chg="add del">
          <ac:chgData name="Ganesh Moroliya" userId="f163990048dba06a" providerId="LiveId" clId="{971B7301-136B-47B3-82CE-D029DAE8AEB4}" dt="2024-01-21T05:31:33.461" v="671" actId="21"/>
          <ac:picMkLst>
            <pc:docMk/>
            <pc:sldMk cId="4277324875" sldId="271"/>
            <ac:picMk id="8196" creationId="{410FFE49-AA70-84BC-5AC9-6C830C6F5474}"/>
          </ac:picMkLst>
        </pc:picChg>
        <pc:picChg chg="add del mod">
          <ac:chgData name="Ganesh Moroliya" userId="f163990048dba06a" providerId="LiveId" clId="{971B7301-136B-47B3-82CE-D029DAE8AEB4}" dt="2024-01-21T05:32:28.413" v="781" actId="21"/>
          <ac:picMkLst>
            <pc:docMk/>
            <pc:sldMk cId="4277324875" sldId="271"/>
            <ac:picMk id="8198" creationId="{31C3053F-580D-46E6-4001-173F9A130BE0}"/>
          </ac:picMkLst>
        </pc:picChg>
        <pc:picChg chg="add mod">
          <ac:chgData name="Ganesh Moroliya" userId="f163990048dba06a" providerId="LiveId" clId="{971B7301-136B-47B3-82CE-D029DAE8AEB4}" dt="2024-01-21T05:33:13.689" v="786" actId="1076"/>
          <ac:picMkLst>
            <pc:docMk/>
            <pc:sldMk cId="4277324875" sldId="271"/>
            <ac:picMk id="8200" creationId="{A7B6C8A4-6FF0-08D1-C8BC-CF066C8CF9E5}"/>
          </ac:picMkLst>
        </pc:picChg>
        <pc:picChg chg="add mod">
          <ac:chgData name="Ganesh Moroliya" userId="f163990048dba06a" providerId="LiveId" clId="{971B7301-136B-47B3-82CE-D029DAE8AEB4}" dt="2024-01-21T05:55:32.758" v="909" actId="1076"/>
          <ac:picMkLst>
            <pc:docMk/>
            <pc:sldMk cId="4277324875" sldId="271"/>
            <ac:picMk id="8202" creationId="{D9A3D7C1-2E4C-E4A1-2B4C-F1D9D9CFC6F8}"/>
          </ac:picMkLst>
        </pc:picChg>
      </pc:sldChg>
      <pc:sldChg chg="addSp delSp modSp new mod">
        <pc:chgData name="Ganesh Moroliya" userId="f163990048dba06a" providerId="LiveId" clId="{971B7301-136B-47B3-82CE-D029DAE8AEB4}" dt="2024-01-22T05:44:22.320" v="1444" actId="14100"/>
        <pc:sldMkLst>
          <pc:docMk/>
          <pc:sldMk cId="3033891929" sldId="272"/>
        </pc:sldMkLst>
        <pc:spChg chg="add mod">
          <ac:chgData name="Ganesh Moroliya" userId="f163990048dba06a" providerId="LiveId" clId="{971B7301-136B-47B3-82CE-D029DAE8AEB4}" dt="2024-01-21T12:53:08.309" v="1375" actId="20577"/>
          <ac:spMkLst>
            <pc:docMk/>
            <pc:sldMk cId="3033891929" sldId="272"/>
            <ac:spMk id="2" creationId="{85B1B9DC-5FA9-8A0F-6D0D-A4C8201CF63A}"/>
          </ac:spMkLst>
        </pc:spChg>
        <pc:spChg chg="add mod">
          <ac:chgData name="Ganesh Moroliya" userId="f163990048dba06a" providerId="LiveId" clId="{971B7301-136B-47B3-82CE-D029DAE8AEB4}" dt="2024-01-21T05:26:22.129" v="650" actId="255"/>
          <ac:spMkLst>
            <pc:docMk/>
            <pc:sldMk cId="3033891929" sldId="272"/>
            <ac:spMk id="4" creationId="{BC7EA89E-1F3B-8867-0D47-96417E6356C6}"/>
          </ac:spMkLst>
        </pc:spChg>
        <pc:graphicFrameChg chg="add mod modGraphic">
          <ac:chgData name="Ganesh Moroliya" userId="f163990048dba06a" providerId="LiveId" clId="{971B7301-136B-47B3-82CE-D029DAE8AEB4}" dt="2024-01-21T05:25:36.693" v="633" actId="14100"/>
          <ac:graphicFrameMkLst>
            <pc:docMk/>
            <pc:sldMk cId="3033891929" sldId="272"/>
            <ac:graphicFrameMk id="3" creationId="{245D0654-4A83-8773-2926-B07006B4E482}"/>
          </ac:graphicFrameMkLst>
        </pc:graphicFrameChg>
        <pc:picChg chg="add del mod">
          <ac:chgData name="Ganesh Moroliya" userId="f163990048dba06a" providerId="LiveId" clId="{971B7301-136B-47B3-82CE-D029DAE8AEB4}" dt="2024-01-22T05:43:35.537" v="1435" actId="21"/>
          <ac:picMkLst>
            <pc:docMk/>
            <pc:sldMk cId="3033891929" sldId="272"/>
            <ac:picMk id="5" creationId="{8B01E90E-0120-AA21-B5AA-F1AA545D7195}"/>
          </ac:picMkLst>
        </pc:picChg>
        <pc:picChg chg="add mod">
          <ac:chgData name="Ganesh Moroliya" userId="f163990048dba06a" providerId="LiveId" clId="{971B7301-136B-47B3-82CE-D029DAE8AEB4}" dt="2024-01-21T12:00:26.162" v="1101" actId="1076"/>
          <ac:picMkLst>
            <pc:docMk/>
            <pc:sldMk cId="3033891929" sldId="272"/>
            <ac:picMk id="6" creationId="{4FCB47D1-1172-2EE3-0F39-FFA9DF91FBF7}"/>
          </ac:picMkLst>
        </pc:picChg>
        <pc:picChg chg="add mod modCrop">
          <ac:chgData name="Ganesh Moroliya" userId="f163990048dba06a" providerId="LiveId" clId="{971B7301-136B-47B3-82CE-D029DAE8AEB4}" dt="2024-01-22T05:44:22.320" v="1444" actId="14100"/>
          <ac:picMkLst>
            <pc:docMk/>
            <pc:sldMk cId="3033891929" sldId="272"/>
            <ac:picMk id="8" creationId="{D0C4761D-CA0C-3B97-6F04-03BEBE513D8E}"/>
          </ac:picMkLst>
        </pc:picChg>
        <pc:picChg chg="add mod">
          <ac:chgData name="Ganesh Moroliya" userId="f163990048dba06a" providerId="LiveId" clId="{971B7301-136B-47B3-82CE-D029DAE8AEB4}" dt="2024-01-22T05:26:42.648" v="1421" actId="1076"/>
          <ac:picMkLst>
            <pc:docMk/>
            <pc:sldMk cId="3033891929" sldId="272"/>
            <ac:picMk id="2050" creationId="{36C277A0-9DF1-D5EC-126E-7C7292ACA768}"/>
          </ac:picMkLst>
        </pc:picChg>
        <pc:picChg chg="add del mod">
          <ac:chgData name="Ganesh Moroliya" userId="f163990048dba06a" providerId="LiveId" clId="{971B7301-136B-47B3-82CE-D029DAE8AEB4}" dt="2024-01-22T05:25:47.810" v="1413" actId="21"/>
          <ac:picMkLst>
            <pc:docMk/>
            <pc:sldMk cId="3033891929" sldId="272"/>
            <ac:picMk id="7170" creationId="{906F3FC6-336E-4D9C-3566-D4F3191224FD}"/>
          </ac:picMkLst>
        </pc:picChg>
      </pc:sldChg>
      <pc:sldChg chg="addSp delSp modSp new mod">
        <pc:chgData name="Ganesh Moroliya" userId="f163990048dba06a" providerId="LiveId" clId="{971B7301-136B-47B3-82CE-D029DAE8AEB4}" dt="2024-01-22T05:43:16.045" v="1434" actId="14100"/>
        <pc:sldMkLst>
          <pc:docMk/>
          <pc:sldMk cId="3224827715" sldId="273"/>
        </pc:sldMkLst>
        <pc:spChg chg="add del mod">
          <ac:chgData name="Ganesh Moroliya" userId="f163990048dba06a" providerId="LiveId" clId="{971B7301-136B-47B3-82CE-D029DAE8AEB4}" dt="2024-01-21T05:17:45.733" v="562"/>
          <ac:spMkLst>
            <pc:docMk/>
            <pc:sldMk cId="3224827715" sldId="273"/>
            <ac:spMk id="2" creationId="{769AD43B-0BE5-E890-2B78-C1A9E8EF20FC}"/>
          </ac:spMkLst>
        </pc:spChg>
        <pc:spChg chg="add mod">
          <ac:chgData name="Ganesh Moroliya" userId="f163990048dba06a" providerId="LiveId" clId="{971B7301-136B-47B3-82CE-D029DAE8AEB4}" dt="2024-01-21T12:54:09.233" v="1380" actId="113"/>
          <ac:spMkLst>
            <pc:docMk/>
            <pc:sldMk cId="3224827715" sldId="273"/>
            <ac:spMk id="3" creationId="{94BB8699-3658-C7F5-D7D8-EEF26CF085C6}"/>
          </ac:spMkLst>
        </pc:spChg>
        <pc:spChg chg="add mod">
          <ac:chgData name="Ganesh Moroliya" userId="f163990048dba06a" providerId="LiveId" clId="{971B7301-136B-47B3-82CE-D029DAE8AEB4}" dt="2024-01-21T05:22:02.670" v="610" actId="255"/>
          <ac:spMkLst>
            <pc:docMk/>
            <pc:sldMk cId="3224827715" sldId="273"/>
            <ac:spMk id="5" creationId="{C536F3A3-8EF2-2968-713B-D1A33D7BCD49}"/>
          </ac:spMkLst>
        </pc:spChg>
        <pc:graphicFrameChg chg="add mod modGraphic">
          <ac:chgData name="Ganesh Moroliya" userId="f163990048dba06a" providerId="LiveId" clId="{971B7301-136B-47B3-82CE-D029DAE8AEB4}" dt="2024-01-21T05:20:46.105" v="587" actId="14100"/>
          <ac:graphicFrameMkLst>
            <pc:docMk/>
            <pc:sldMk cId="3224827715" sldId="273"/>
            <ac:graphicFrameMk id="4" creationId="{B5DB2DD6-DD81-E449-7E7C-F33F23F74880}"/>
          </ac:graphicFrameMkLst>
        </pc:graphicFrameChg>
        <pc:picChg chg="add del mod">
          <ac:chgData name="Ganesh Moroliya" userId="f163990048dba06a" providerId="LiveId" clId="{971B7301-136B-47B3-82CE-D029DAE8AEB4}" dt="2024-01-21T12:00:59.170" v="1103" actId="21"/>
          <ac:picMkLst>
            <pc:docMk/>
            <pc:sldMk cId="3224827715" sldId="273"/>
            <ac:picMk id="6" creationId="{30DAD902-1101-776D-DDC6-068CD517C250}"/>
          </ac:picMkLst>
        </pc:picChg>
        <pc:picChg chg="add mod modCrop">
          <ac:chgData name="Ganesh Moroliya" userId="f163990048dba06a" providerId="LiveId" clId="{971B7301-136B-47B3-82CE-D029DAE8AEB4}" dt="2024-01-22T05:43:16.045" v="1434" actId="14100"/>
          <ac:picMkLst>
            <pc:docMk/>
            <pc:sldMk cId="3224827715" sldId="273"/>
            <ac:picMk id="6" creationId="{8B2304CE-38DC-56BD-E24D-82A0DC19CC78}"/>
          </ac:picMkLst>
        </pc:picChg>
        <pc:picChg chg="add del mod modCrop">
          <ac:chgData name="Ganesh Moroliya" userId="f163990048dba06a" providerId="LiveId" clId="{971B7301-136B-47B3-82CE-D029DAE8AEB4}" dt="2024-01-22T05:42:06.351" v="1422" actId="21"/>
          <ac:picMkLst>
            <pc:docMk/>
            <pc:sldMk cId="3224827715" sldId="273"/>
            <ac:picMk id="8" creationId="{1EA818B0-A771-BE21-7663-9A7A9F99D218}"/>
          </ac:picMkLst>
        </pc:picChg>
        <pc:picChg chg="add mod">
          <ac:chgData name="Ganesh Moroliya" userId="f163990048dba06a" providerId="LiveId" clId="{971B7301-136B-47B3-82CE-D029DAE8AEB4}" dt="2024-01-22T05:25:34.779" v="1412" actId="1076"/>
          <ac:picMkLst>
            <pc:docMk/>
            <pc:sldMk cId="3224827715" sldId="273"/>
            <ac:picMk id="1026" creationId="{73178C30-0E7C-12FC-BF60-C367A1EF1902}"/>
          </ac:picMkLst>
        </pc:picChg>
        <pc:picChg chg="add del mod">
          <ac:chgData name="Ganesh Moroliya" userId="f163990048dba06a" providerId="LiveId" clId="{971B7301-136B-47B3-82CE-D029DAE8AEB4}" dt="2024-01-22T05:24:50.365" v="1404" actId="21"/>
          <ac:picMkLst>
            <pc:docMk/>
            <pc:sldMk cId="3224827715" sldId="273"/>
            <ac:picMk id="5122" creationId="{C721133F-0BF8-A8DB-A823-9F17557977F9}"/>
          </ac:picMkLst>
        </pc:picChg>
      </pc:sldChg>
      <pc:sldChg chg="addSp delSp modSp new mod ord">
        <pc:chgData name="Ganesh Moroliya" userId="f163990048dba06a" providerId="LiveId" clId="{971B7301-136B-47B3-82CE-D029DAE8AEB4}" dt="2024-01-21T12:45:41.451" v="1279" actId="1076"/>
        <pc:sldMkLst>
          <pc:docMk/>
          <pc:sldMk cId="3098085147" sldId="274"/>
        </pc:sldMkLst>
        <pc:spChg chg="add del mod">
          <ac:chgData name="Ganesh Moroliya" userId="f163990048dba06a" providerId="LiveId" clId="{971B7301-136B-47B3-82CE-D029DAE8AEB4}" dt="2024-01-21T05:06:01.282" v="501"/>
          <ac:spMkLst>
            <pc:docMk/>
            <pc:sldMk cId="3098085147" sldId="274"/>
            <ac:spMk id="2" creationId="{E62F2F4C-8C98-B1BD-6A35-DAE5F92C4BC1}"/>
          </ac:spMkLst>
        </pc:spChg>
        <pc:spChg chg="add mod">
          <ac:chgData name="Ganesh Moroliya" userId="f163990048dba06a" providerId="LiveId" clId="{971B7301-136B-47B3-82CE-D029DAE8AEB4}" dt="2024-01-21T12:45:41.451" v="1279" actId="1076"/>
          <ac:spMkLst>
            <pc:docMk/>
            <pc:sldMk cId="3098085147" sldId="274"/>
            <ac:spMk id="3" creationId="{AAF30013-1B2E-A735-1AA9-E19167F41AB6}"/>
          </ac:spMkLst>
        </pc:spChg>
        <pc:spChg chg="add mod">
          <ac:chgData name="Ganesh Moroliya" userId="f163990048dba06a" providerId="LiveId" clId="{971B7301-136B-47B3-82CE-D029DAE8AEB4}" dt="2024-01-21T05:14:05.614" v="559" actId="20577"/>
          <ac:spMkLst>
            <pc:docMk/>
            <pc:sldMk cId="3098085147" sldId="274"/>
            <ac:spMk id="5" creationId="{5CFE78FD-8DDB-5FF5-03D8-FB61E6F6C9F2}"/>
          </ac:spMkLst>
        </pc:spChg>
        <pc:picChg chg="add mod">
          <ac:chgData name="Ganesh Moroliya" userId="f163990048dba06a" providerId="LiveId" clId="{971B7301-136B-47B3-82CE-D029DAE8AEB4}" dt="2024-01-21T05:11:50.325" v="547" actId="1076"/>
          <ac:picMkLst>
            <pc:docMk/>
            <pc:sldMk cId="3098085147" sldId="274"/>
            <ac:picMk id="4" creationId="{CEC2F370-3156-8EFB-8ABA-1B7259F5506D}"/>
          </ac:picMkLst>
        </pc:picChg>
      </pc:sldChg>
      <pc:sldChg chg="new del">
        <pc:chgData name="Ganesh Moroliya" userId="f163990048dba06a" providerId="LiveId" clId="{971B7301-136B-47B3-82CE-D029DAE8AEB4}" dt="2024-01-21T05:35:45.323" v="823" actId="2696"/>
        <pc:sldMkLst>
          <pc:docMk/>
          <pc:sldMk cId="3045866665" sldId="275"/>
        </pc:sldMkLst>
      </pc:sldChg>
      <pc:sldChg chg="addSp delSp modSp new mod">
        <pc:chgData name="Ganesh Moroliya" userId="f163990048dba06a" providerId="LiveId" clId="{971B7301-136B-47B3-82CE-D029DAE8AEB4}" dt="2024-01-22T11:52:39.778" v="1452" actId="14100"/>
        <pc:sldMkLst>
          <pc:docMk/>
          <pc:sldMk cId="449319419" sldId="276"/>
        </pc:sldMkLst>
        <pc:spChg chg="add mod">
          <ac:chgData name="Ganesh Moroliya" userId="f163990048dba06a" providerId="LiveId" clId="{971B7301-136B-47B3-82CE-D029DAE8AEB4}" dt="2024-01-21T12:53:24.895" v="1377" actId="113"/>
          <ac:spMkLst>
            <pc:docMk/>
            <pc:sldMk cId="449319419" sldId="276"/>
            <ac:spMk id="2" creationId="{D9D65B2D-6B11-7E5F-CDB9-DA35CF67F163}"/>
          </ac:spMkLst>
        </pc:spChg>
        <pc:spChg chg="add mod">
          <ac:chgData name="Ganesh Moroliya" userId="f163990048dba06a" providerId="LiveId" clId="{971B7301-136B-47B3-82CE-D029DAE8AEB4}" dt="2024-01-21T12:21:21.894" v="1154" actId="255"/>
          <ac:spMkLst>
            <pc:docMk/>
            <pc:sldMk cId="449319419" sldId="276"/>
            <ac:spMk id="9" creationId="{ECA54856-A182-A790-67B1-AE1519E3F76F}"/>
          </ac:spMkLst>
        </pc:spChg>
        <pc:picChg chg="add mod modCrop">
          <ac:chgData name="Ganesh Moroliya" userId="f163990048dba06a" providerId="LiveId" clId="{971B7301-136B-47B3-82CE-D029DAE8AEB4}" dt="2024-01-22T11:52:39.778" v="1452" actId="14100"/>
          <ac:picMkLst>
            <pc:docMk/>
            <pc:sldMk cId="449319419" sldId="276"/>
            <ac:picMk id="4" creationId="{02098396-BD83-57AE-2D52-67382E5B08D9}"/>
          </ac:picMkLst>
        </pc:picChg>
        <pc:picChg chg="add del mod modCrop">
          <ac:chgData name="Ganesh Moroliya" userId="f163990048dba06a" providerId="LiveId" clId="{971B7301-136B-47B3-82CE-D029DAE8AEB4}" dt="2024-01-21T12:00:16.077" v="1099" actId="21"/>
          <ac:picMkLst>
            <pc:docMk/>
            <pc:sldMk cId="449319419" sldId="276"/>
            <ac:picMk id="4" creationId="{C12F103E-FF0D-015A-6F6D-0A6FD8A9D092}"/>
          </ac:picMkLst>
        </pc:picChg>
        <pc:picChg chg="add mod modCrop">
          <ac:chgData name="Ganesh Moroliya" userId="f163990048dba06a" providerId="LiveId" clId="{971B7301-136B-47B3-82CE-D029DAE8AEB4}" dt="2024-01-21T11:59:29.031" v="1093" actId="1076"/>
          <ac:picMkLst>
            <pc:docMk/>
            <pc:sldMk cId="449319419" sldId="276"/>
            <ac:picMk id="6" creationId="{7E218C13-DF91-2E88-E9F5-A826F46CFDE2}"/>
          </ac:picMkLst>
        </pc:picChg>
        <pc:picChg chg="add del mod modCrop">
          <ac:chgData name="Ganesh Moroliya" userId="f163990048dba06a" providerId="LiveId" clId="{971B7301-136B-47B3-82CE-D029DAE8AEB4}" dt="2024-01-22T11:51:51.684" v="1445" actId="21"/>
          <ac:picMkLst>
            <pc:docMk/>
            <pc:sldMk cId="449319419" sldId="276"/>
            <ac:picMk id="8" creationId="{EE1944B5-5CCA-8528-3B0F-7FA01946F402}"/>
          </ac:picMkLst>
        </pc:picChg>
        <pc:picChg chg="add mod">
          <ac:chgData name="Ganesh Moroliya" userId="f163990048dba06a" providerId="LiveId" clId="{971B7301-136B-47B3-82CE-D029DAE8AEB4}" dt="2024-01-21T05:35:10.409" v="812" actId="1076"/>
          <ac:picMkLst>
            <pc:docMk/>
            <pc:sldMk cId="449319419" sldId="276"/>
            <ac:picMk id="10242" creationId="{F2DCA39B-0C71-C2AC-53C0-2D22E1A39026}"/>
          </ac:picMkLst>
        </pc:picChg>
        <pc:picChg chg="add mod">
          <ac:chgData name="Ganesh Moroliya" userId="f163990048dba06a" providerId="LiveId" clId="{971B7301-136B-47B3-82CE-D029DAE8AEB4}" dt="2024-01-21T05:57:23.083" v="916" actId="1076"/>
          <ac:picMkLst>
            <pc:docMk/>
            <pc:sldMk cId="449319419" sldId="276"/>
            <ac:picMk id="10244" creationId="{48D943BA-AEE5-48BF-2CEB-9FE584E92177}"/>
          </ac:picMkLst>
        </pc:picChg>
      </pc:sldChg>
      <pc:sldChg chg="addSp delSp modSp new mod">
        <pc:chgData name="Ganesh Moroliya" userId="f163990048dba06a" providerId="LiveId" clId="{971B7301-136B-47B3-82CE-D029DAE8AEB4}" dt="2024-01-21T12:53:39.720" v="1378" actId="113"/>
        <pc:sldMkLst>
          <pc:docMk/>
          <pc:sldMk cId="1888418849" sldId="277"/>
        </pc:sldMkLst>
        <pc:spChg chg="add mod">
          <ac:chgData name="Ganesh Moroliya" userId="f163990048dba06a" providerId="LiveId" clId="{971B7301-136B-47B3-82CE-D029DAE8AEB4}" dt="2024-01-21T12:53:39.720" v="1378" actId="113"/>
          <ac:spMkLst>
            <pc:docMk/>
            <pc:sldMk cId="1888418849" sldId="277"/>
            <ac:spMk id="2" creationId="{092BA782-7B2B-B626-5737-271697FEFA25}"/>
          </ac:spMkLst>
        </pc:spChg>
        <pc:spChg chg="add mod">
          <ac:chgData name="Ganesh Moroliya" userId="f163990048dba06a" providerId="LiveId" clId="{971B7301-136B-47B3-82CE-D029DAE8AEB4}" dt="2024-01-21T12:21:44.246" v="1157" actId="255"/>
          <ac:spMkLst>
            <pc:docMk/>
            <pc:sldMk cId="1888418849" sldId="277"/>
            <ac:spMk id="7" creationId="{1CA0FF69-4F82-62B2-D93A-33C3418FB28A}"/>
          </ac:spMkLst>
        </pc:spChg>
        <pc:picChg chg="add del mod modCrop">
          <ac:chgData name="Ganesh Moroliya" userId="f163990048dba06a" providerId="LiveId" clId="{971B7301-136B-47B3-82CE-D029DAE8AEB4}" dt="2024-01-21T12:19:02.434" v="1136" actId="21"/>
          <ac:picMkLst>
            <pc:docMk/>
            <pc:sldMk cId="1888418849" sldId="277"/>
            <ac:picMk id="4" creationId="{4FE7997C-B548-B06D-9F64-B0FA290FBE4A}"/>
          </ac:picMkLst>
        </pc:picChg>
        <pc:picChg chg="add mod modCrop">
          <ac:chgData name="Ganesh Moroliya" userId="f163990048dba06a" providerId="LiveId" clId="{971B7301-136B-47B3-82CE-D029DAE8AEB4}" dt="2024-01-21T12:19:49.186" v="1145" actId="14100"/>
          <ac:picMkLst>
            <pc:docMk/>
            <pc:sldMk cId="1888418849" sldId="277"/>
            <ac:picMk id="6" creationId="{B57F1D0C-764C-F243-23C1-DE03E6CA1416}"/>
          </ac:picMkLst>
        </pc:picChg>
        <pc:picChg chg="add mod">
          <ac:chgData name="Ganesh Moroliya" userId="f163990048dba06a" providerId="LiveId" clId="{971B7301-136B-47B3-82CE-D029DAE8AEB4}" dt="2024-01-21T05:36:30.045" v="830" actId="1076"/>
          <ac:picMkLst>
            <pc:docMk/>
            <pc:sldMk cId="1888418849" sldId="277"/>
            <ac:picMk id="11266" creationId="{C8E9BBB4-48D1-29E3-D4F0-FBF2587B19F5}"/>
          </ac:picMkLst>
        </pc:picChg>
        <pc:picChg chg="add mod">
          <ac:chgData name="Ganesh Moroliya" userId="f163990048dba06a" providerId="LiveId" clId="{971B7301-136B-47B3-82CE-D029DAE8AEB4}" dt="2024-01-21T05:58:54.181" v="926" actId="1076"/>
          <ac:picMkLst>
            <pc:docMk/>
            <pc:sldMk cId="1888418849" sldId="277"/>
            <ac:picMk id="11268" creationId="{421E91D1-B56D-8362-B643-76B1E1D8F5E9}"/>
          </ac:picMkLst>
        </pc:picChg>
      </pc:sldChg>
      <pc:sldChg chg="new del">
        <pc:chgData name="Ganesh Moroliya" userId="f163990048dba06a" providerId="LiveId" clId="{971B7301-136B-47B3-82CE-D029DAE8AEB4}" dt="2024-01-21T12:42:59.775" v="1239" actId="2696"/>
        <pc:sldMkLst>
          <pc:docMk/>
          <pc:sldMk cId="3433952436" sldId="278"/>
        </pc:sldMkLst>
      </pc:sldChg>
      <pc:sldChg chg="addSp modSp new mod">
        <pc:chgData name="Ganesh Moroliya" userId="f163990048dba06a" providerId="LiveId" clId="{971B7301-136B-47B3-82CE-D029DAE8AEB4}" dt="2024-01-22T11:56:55.412" v="1454" actId="255"/>
        <pc:sldMkLst>
          <pc:docMk/>
          <pc:sldMk cId="4212649781" sldId="279"/>
        </pc:sldMkLst>
        <pc:spChg chg="add mod">
          <ac:chgData name="Ganesh Moroliya" userId="f163990048dba06a" providerId="LiveId" clId="{971B7301-136B-47B3-82CE-D029DAE8AEB4}" dt="2024-01-21T12:25:07.525" v="1191" actId="255"/>
          <ac:spMkLst>
            <pc:docMk/>
            <pc:sldMk cId="4212649781" sldId="279"/>
            <ac:spMk id="2" creationId="{7C8F2100-89BC-0273-3CC6-B111BD34819C}"/>
          </ac:spMkLst>
        </pc:spChg>
        <pc:spChg chg="add mod">
          <ac:chgData name="Ganesh Moroliya" userId="f163990048dba06a" providerId="LiveId" clId="{971B7301-136B-47B3-82CE-D029DAE8AEB4}" dt="2024-01-21T05:42:50.961" v="865" actId="255"/>
          <ac:spMkLst>
            <pc:docMk/>
            <pc:sldMk cId="4212649781" sldId="279"/>
            <ac:spMk id="3" creationId="{E86EFC66-F712-673B-C8BE-42F635B7F1C2}"/>
          </ac:spMkLst>
        </pc:spChg>
        <pc:spChg chg="add mod">
          <ac:chgData name="Ganesh Moroliya" userId="f163990048dba06a" providerId="LiveId" clId="{971B7301-136B-47B3-82CE-D029DAE8AEB4}" dt="2024-01-22T11:56:55.412" v="1454" actId="255"/>
          <ac:spMkLst>
            <pc:docMk/>
            <pc:sldMk cId="4212649781" sldId="279"/>
            <ac:spMk id="4" creationId="{1C9FFC59-37A9-DB13-2C25-11B75E234ECB}"/>
          </ac:spMkLst>
        </pc:spChg>
        <pc:picChg chg="add mod">
          <ac:chgData name="Ganesh Moroliya" userId="f163990048dba06a" providerId="LiveId" clId="{971B7301-136B-47B3-82CE-D029DAE8AEB4}" dt="2024-01-21T05:43:55.386" v="876" actId="14100"/>
          <ac:picMkLst>
            <pc:docMk/>
            <pc:sldMk cId="4212649781" sldId="279"/>
            <ac:picMk id="12290" creationId="{A66504DE-9ECB-F371-A22C-8A4C90805153}"/>
          </ac:picMkLst>
        </pc:picChg>
        <pc:picChg chg="add mod">
          <ac:chgData name="Ganesh Moroliya" userId="f163990048dba06a" providerId="LiveId" clId="{971B7301-136B-47B3-82CE-D029DAE8AEB4}" dt="2024-01-21T05:45:29.668" v="885" actId="1076"/>
          <ac:picMkLst>
            <pc:docMk/>
            <pc:sldMk cId="4212649781" sldId="279"/>
            <ac:picMk id="12292" creationId="{2930B1C8-1FA9-C351-BBC1-AA18F5C2815E}"/>
          </ac:picMkLst>
        </pc:picChg>
      </pc:sldChg>
      <pc:sldChg chg="new del">
        <pc:chgData name="Ganesh Moroliya" userId="f163990048dba06a" providerId="LiveId" clId="{971B7301-136B-47B3-82CE-D029DAE8AEB4}" dt="2024-01-21T12:42:56.767" v="1238" actId="2696"/>
        <pc:sldMkLst>
          <pc:docMk/>
          <pc:sldMk cId="3780812461" sldId="280"/>
        </pc:sldMkLst>
      </pc:sldChg>
      <pc:sldChg chg="addSp modSp new mod">
        <pc:chgData name="Ganesh Moroliya" userId="f163990048dba06a" providerId="LiveId" clId="{971B7301-136B-47B3-82CE-D029DAE8AEB4}" dt="2024-01-21T12:38:41.345" v="1237" actId="255"/>
        <pc:sldMkLst>
          <pc:docMk/>
          <pc:sldMk cId="3407225363" sldId="281"/>
        </pc:sldMkLst>
        <pc:spChg chg="add mod">
          <ac:chgData name="Ganesh Moroliya" userId="f163990048dba06a" providerId="LiveId" clId="{971B7301-136B-47B3-82CE-D029DAE8AEB4}" dt="2024-01-21T12:38:41.345" v="1237" actId="255"/>
          <ac:spMkLst>
            <pc:docMk/>
            <pc:sldMk cId="3407225363" sldId="281"/>
            <ac:spMk id="2" creationId="{F5D9BF0A-5324-7229-71E3-9D48194C195C}"/>
          </ac:spMkLst>
        </pc:spChg>
        <pc:picChg chg="add mod">
          <ac:chgData name="Ganesh Moroliya" userId="f163990048dba06a" providerId="LiveId" clId="{971B7301-136B-47B3-82CE-D029DAE8AEB4}" dt="2024-01-21T12:32:03.768" v="1205" actId="1076"/>
          <ac:picMkLst>
            <pc:docMk/>
            <pc:sldMk cId="3407225363" sldId="281"/>
            <ac:picMk id="13314" creationId="{766547C6-D423-921A-F02D-03C4DB7FA39C}"/>
          </ac:picMkLst>
        </pc:picChg>
        <pc:picChg chg="add mod">
          <ac:chgData name="Ganesh Moroliya" userId="f163990048dba06a" providerId="LiveId" clId="{971B7301-136B-47B3-82CE-D029DAE8AEB4}" dt="2024-01-21T12:33:27.494" v="1214" actId="14100"/>
          <ac:picMkLst>
            <pc:docMk/>
            <pc:sldMk cId="3407225363" sldId="281"/>
            <ac:picMk id="13316" creationId="{2D706D55-4632-179E-C2E5-EF558F5F6423}"/>
          </ac:picMkLst>
        </pc:picChg>
      </pc:sldChg>
    </pc:docChg>
  </pc:docChgLst>
  <pc:docChgLst>
    <pc:chgData name="Ganesh Moroliya" userId="f163990048dba06a" providerId="LiveId" clId="{0E02CCD0-4AC8-4EB8-944C-409D35327BA8}"/>
    <pc:docChg chg="delSld modSld">
      <pc:chgData name="Ganesh Moroliya" userId="f163990048dba06a" providerId="LiveId" clId="{0E02CCD0-4AC8-4EB8-944C-409D35327BA8}" dt="2023-12-09T14:13:57.413" v="440" actId="1076"/>
      <pc:docMkLst>
        <pc:docMk/>
      </pc:docMkLst>
      <pc:sldChg chg="modSp mod">
        <pc:chgData name="Ganesh Moroliya" userId="f163990048dba06a" providerId="LiveId" clId="{0E02CCD0-4AC8-4EB8-944C-409D35327BA8}" dt="2023-11-28T15:55:04.458" v="436" actId="207"/>
        <pc:sldMkLst>
          <pc:docMk/>
          <pc:sldMk cId="0" sldId="256"/>
        </pc:sldMkLst>
        <pc:spChg chg="mod">
          <ac:chgData name="Ganesh Moroliya" userId="f163990048dba06a" providerId="LiveId" clId="{0E02CCD0-4AC8-4EB8-944C-409D35327BA8}" dt="2023-11-28T08:30:20.397" v="24" actId="20577"/>
          <ac:spMkLst>
            <pc:docMk/>
            <pc:sldMk cId="0" sldId="256"/>
            <ac:spMk id="5" creationId="{00000000-0000-0000-0000-000000000000}"/>
          </ac:spMkLst>
        </pc:spChg>
        <pc:spChg chg="mod">
          <ac:chgData name="Ganesh Moroliya" userId="f163990048dba06a" providerId="LiveId" clId="{0E02CCD0-4AC8-4EB8-944C-409D35327BA8}" dt="2023-11-28T15:55:04.458" v="436" actId="207"/>
          <ac:spMkLst>
            <pc:docMk/>
            <pc:sldMk cId="0" sldId="256"/>
            <ac:spMk id="6" creationId="{00000000-0000-0000-0000-000000000000}"/>
          </ac:spMkLst>
        </pc:spChg>
      </pc:sldChg>
      <pc:sldChg chg="addSp delSp modSp mod">
        <pc:chgData name="Ganesh Moroliya" userId="f163990048dba06a" providerId="LiveId" clId="{0E02CCD0-4AC8-4EB8-944C-409D35327BA8}" dt="2023-12-09T14:13:57.413" v="440" actId="1076"/>
        <pc:sldMkLst>
          <pc:docMk/>
          <pc:sldMk cId="0" sldId="257"/>
        </pc:sldMkLst>
        <pc:spChg chg="mod">
          <ac:chgData name="Ganesh Moroliya" userId="f163990048dba06a" providerId="LiveId" clId="{0E02CCD0-4AC8-4EB8-944C-409D35327BA8}" dt="2023-11-28T15:50:25.271" v="412" actId="255"/>
          <ac:spMkLst>
            <pc:docMk/>
            <pc:sldMk cId="0" sldId="257"/>
            <ac:spMk id="2" creationId="{00000000-0000-0000-0000-000000000000}"/>
          </ac:spMkLst>
        </pc:spChg>
        <pc:spChg chg="mod">
          <ac:chgData name="Ganesh Moroliya" userId="f163990048dba06a" providerId="LiveId" clId="{0E02CCD0-4AC8-4EB8-944C-409D35327BA8}" dt="2023-12-09T14:13:57.413" v="440" actId="1076"/>
          <ac:spMkLst>
            <pc:docMk/>
            <pc:sldMk cId="0" sldId="257"/>
            <ac:spMk id="3" creationId="{00000000-0000-0000-0000-000000000000}"/>
          </ac:spMkLst>
        </pc:spChg>
        <pc:picChg chg="add del mod">
          <ac:chgData name="Ganesh Moroliya" userId="f163990048dba06a" providerId="LiveId" clId="{0E02CCD0-4AC8-4EB8-944C-409D35327BA8}" dt="2023-11-28T13:42:41.025" v="248" actId="21"/>
          <ac:picMkLst>
            <pc:docMk/>
            <pc:sldMk cId="0" sldId="257"/>
            <ac:picMk id="4" creationId="{06DD2E84-7AB1-B38E-0577-07A0A16C355F}"/>
          </ac:picMkLst>
        </pc:picChg>
        <pc:picChg chg="add mod">
          <ac:chgData name="Ganesh Moroliya" userId="f163990048dba06a" providerId="LiveId" clId="{0E02CCD0-4AC8-4EB8-944C-409D35327BA8}" dt="2023-11-28T13:43:05.479" v="252" actId="1076"/>
          <ac:picMkLst>
            <pc:docMk/>
            <pc:sldMk cId="0" sldId="257"/>
            <ac:picMk id="1026" creationId="{C8B15B0B-3D1B-49D4-0FC4-69DECD305E57}"/>
          </ac:picMkLst>
        </pc:picChg>
        <pc:picChg chg="del">
          <ac:chgData name="Ganesh Moroliya" userId="f163990048dba06a" providerId="LiveId" clId="{0E02CCD0-4AC8-4EB8-944C-409D35327BA8}" dt="2023-11-28T13:42:34.329" v="246" actId="21"/>
          <ac:picMkLst>
            <pc:docMk/>
            <pc:sldMk cId="0" sldId="257"/>
            <ac:picMk id="3074" creationId="{272CFCF6-296F-318D-D9CF-D1E4435C3D47}"/>
          </ac:picMkLst>
        </pc:picChg>
      </pc:sldChg>
      <pc:sldChg chg="modSp mod">
        <pc:chgData name="Ganesh Moroliya" userId="f163990048dba06a" providerId="LiveId" clId="{0E02CCD0-4AC8-4EB8-944C-409D35327BA8}" dt="2023-12-01T15:46:48.094" v="439" actId="20577"/>
        <pc:sldMkLst>
          <pc:docMk/>
          <pc:sldMk cId="0" sldId="258"/>
        </pc:sldMkLst>
        <pc:spChg chg="mod">
          <ac:chgData name="Ganesh Moroliya" userId="f163990048dba06a" providerId="LiveId" clId="{0E02CCD0-4AC8-4EB8-944C-409D35327BA8}" dt="2023-11-28T15:49:18.544" v="404" actId="207"/>
          <ac:spMkLst>
            <pc:docMk/>
            <pc:sldMk cId="0" sldId="258"/>
            <ac:spMk id="2" creationId="{00000000-0000-0000-0000-000000000000}"/>
          </ac:spMkLst>
        </pc:spChg>
        <pc:spChg chg="mod">
          <ac:chgData name="Ganesh Moroliya" userId="f163990048dba06a" providerId="LiveId" clId="{0E02CCD0-4AC8-4EB8-944C-409D35327BA8}" dt="2023-12-01T15:46:48.094" v="439" actId="20577"/>
          <ac:spMkLst>
            <pc:docMk/>
            <pc:sldMk cId="0" sldId="258"/>
            <ac:spMk id="3" creationId="{00000000-0000-0000-0000-000000000000}"/>
          </ac:spMkLst>
        </pc:spChg>
      </pc:sldChg>
      <pc:sldChg chg="modSp mod">
        <pc:chgData name="Ganesh Moroliya" userId="f163990048dba06a" providerId="LiveId" clId="{0E02CCD0-4AC8-4EB8-944C-409D35327BA8}" dt="2023-11-28T15:50:44.754" v="415" actId="1076"/>
        <pc:sldMkLst>
          <pc:docMk/>
          <pc:sldMk cId="0" sldId="259"/>
        </pc:sldMkLst>
        <pc:spChg chg="mod">
          <ac:chgData name="Ganesh Moroliya" userId="f163990048dba06a" providerId="LiveId" clId="{0E02CCD0-4AC8-4EB8-944C-409D35327BA8}" dt="2023-11-28T15:50:44.754" v="415" actId="1076"/>
          <ac:spMkLst>
            <pc:docMk/>
            <pc:sldMk cId="0" sldId="259"/>
            <ac:spMk id="6" creationId="{D453B862-442A-BF44-735F-B8C1B9B6465D}"/>
          </ac:spMkLst>
        </pc:spChg>
        <pc:spChg chg="mod">
          <ac:chgData name="Ganesh Moroliya" userId="f163990048dba06a" providerId="LiveId" clId="{0E02CCD0-4AC8-4EB8-944C-409D35327BA8}" dt="2023-11-28T14:30:34.593" v="392" actId="207"/>
          <ac:spMkLst>
            <pc:docMk/>
            <pc:sldMk cId="0" sldId="259"/>
            <ac:spMk id="7" creationId="{C37D8A92-159A-6F3F-A4DB-753567BE2472}"/>
          </ac:spMkLst>
        </pc:spChg>
        <pc:picChg chg="mod">
          <ac:chgData name="Ganesh Moroliya" userId="f163990048dba06a" providerId="LiveId" clId="{0E02CCD0-4AC8-4EB8-944C-409D35327BA8}" dt="2023-11-28T13:32:00.588" v="215" actId="14100"/>
          <ac:picMkLst>
            <pc:docMk/>
            <pc:sldMk cId="0" sldId="259"/>
            <ac:picMk id="5" creationId="{6C893DBD-DFDE-7134-5BBD-1E8D8A36F64A}"/>
          </ac:picMkLst>
        </pc:picChg>
      </pc:sldChg>
      <pc:sldChg chg="addSp delSp modSp mod">
        <pc:chgData name="Ganesh Moroliya" userId="f163990048dba06a" providerId="LiveId" clId="{0E02CCD0-4AC8-4EB8-944C-409D35327BA8}" dt="2023-11-28T15:51:08.832" v="418" actId="255"/>
        <pc:sldMkLst>
          <pc:docMk/>
          <pc:sldMk cId="0" sldId="260"/>
        </pc:sldMkLst>
        <pc:spChg chg="add mod">
          <ac:chgData name="Ganesh Moroliya" userId="f163990048dba06a" providerId="LiveId" clId="{0E02CCD0-4AC8-4EB8-944C-409D35327BA8}" dt="2023-11-28T15:51:08.832" v="418" actId="255"/>
          <ac:spMkLst>
            <pc:docMk/>
            <pc:sldMk cId="0" sldId="260"/>
            <ac:spMk id="3" creationId="{B984A618-6EF0-65EE-BCFF-A1A53594F72F}"/>
          </ac:spMkLst>
        </pc:spChg>
        <pc:spChg chg="mod">
          <ac:chgData name="Ganesh Moroliya" userId="f163990048dba06a" providerId="LiveId" clId="{0E02CCD0-4AC8-4EB8-944C-409D35327BA8}" dt="2023-11-28T13:37:08.529" v="229" actId="20577"/>
          <ac:spMkLst>
            <pc:docMk/>
            <pc:sldMk cId="0" sldId="260"/>
            <ac:spMk id="4" creationId="{3811292E-E3B0-F4B0-C83C-739E3ED7B4CC}"/>
          </ac:spMkLst>
        </pc:spChg>
        <pc:picChg chg="add mod">
          <ac:chgData name="Ganesh Moroliya" userId="f163990048dba06a" providerId="LiveId" clId="{0E02CCD0-4AC8-4EB8-944C-409D35327BA8}" dt="2023-11-28T13:32:10.517" v="217" actId="1076"/>
          <ac:picMkLst>
            <pc:docMk/>
            <pc:sldMk cId="0" sldId="260"/>
            <ac:picMk id="2" creationId="{34E10DB6-25BF-9CBE-EF88-8D0E93167DED}"/>
          </ac:picMkLst>
        </pc:picChg>
        <pc:picChg chg="del mod">
          <ac:chgData name="Ganesh Moroliya" userId="f163990048dba06a" providerId="LiveId" clId="{0E02CCD0-4AC8-4EB8-944C-409D35327BA8}" dt="2023-11-28T13:30:44.977" v="204" actId="21"/>
          <ac:picMkLst>
            <pc:docMk/>
            <pc:sldMk cId="0" sldId="260"/>
            <ac:picMk id="2050" creationId="{4BE183C0-ACF9-435F-5DCB-87FBB4CDC72C}"/>
          </ac:picMkLst>
        </pc:picChg>
      </pc:sldChg>
      <pc:sldChg chg="addSp delSp modSp mod">
        <pc:chgData name="Ganesh Moroliya" userId="f163990048dba06a" providerId="LiveId" clId="{0E02CCD0-4AC8-4EB8-944C-409D35327BA8}" dt="2023-11-28T15:51:51.139" v="424" actId="207"/>
        <pc:sldMkLst>
          <pc:docMk/>
          <pc:sldMk cId="0" sldId="263"/>
        </pc:sldMkLst>
        <pc:spChg chg="mod">
          <ac:chgData name="Ganesh Moroliya" userId="f163990048dba06a" providerId="LiveId" clId="{0E02CCD0-4AC8-4EB8-944C-409D35327BA8}" dt="2023-11-28T15:51:23.557" v="420" actId="207"/>
          <ac:spMkLst>
            <pc:docMk/>
            <pc:sldMk cId="0" sldId="263"/>
            <ac:spMk id="2" creationId="{00000000-0000-0000-0000-000000000000}"/>
          </ac:spMkLst>
        </pc:spChg>
        <pc:spChg chg="add mod">
          <ac:chgData name="Ganesh Moroliya" userId="f163990048dba06a" providerId="LiveId" clId="{0E02CCD0-4AC8-4EB8-944C-409D35327BA8}" dt="2023-11-28T15:51:51.139" v="424" actId="207"/>
          <ac:spMkLst>
            <pc:docMk/>
            <pc:sldMk cId="0" sldId="263"/>
            <ac:spMk id="3" creationId="{9090543C-1204-57B0-8283-A100850D3799}"/>
          </ac:spMkLst>
        </pc:spChg>
        <pc:spChg chg="add mod">
          <ac:chgData name="Ganesh Moroliya" userId="f163990048dba06a" providerId="LiveId" clId="{0E02CCD0-4AC8-4EB8-944C-409D35327BA8}" dt="2023-11-28T11:22:05.087" v="97" actId="1076"/>
          <ac:spMkLst>
            <pc:docMk/>
            <pc:sldMk cId="0" sldId="263"/>
            <ac:spMk id="4" creationId="{FC007226-49F1-F6DC-5329-2924883613F4}"/>
          </ac:spMkLst>
        </pc:spChg>
        <pc:spChg chg="add del mod">
          <ac:chgData name="Ganesh Moroliya" userId="f163990048dba06a" providerId="LiveId" clId="{0E02CCD0-4AC8-4EB8-944C-409D35327BA8}" dt="2023-11-28T11:21:44.500" v="95"/>
          <ac:spMkLst>
            <pc:docMk/>
            <pc:sldMk cId="0" sldId="263"/>
            <ac:spMk id="5" creationId="{6C125D5D-CFE3-D41A-C146-D5DBC0716A9B}"/>
          </ac:spMkLst>
        </pc:spChg>
        <pc:spChg chg="mod">
          <ac:chgData name="Ganesh Moroliya" userId="f163990048dba06a" providerId="LiveId" clId="{0E02CCD0-4AC8-4EB8-944C-409D35327BA8}" dt="2023-11-28T11:19:45.282" v="78" actId="1076"/>
          <ac:spMkLst>
            <pc:docMk/>
            <pc:sldMk cId="0" sldId="263"/>
            <ac:spMk id="7" creationId="{286AC0D7-CD9A-2175-19A6-4971E65E6E27}"/>
          </ac:spMkLst>
        </pc:spChg>
        <pc:spChg chg="mod">
          <ac:chgData name="Ganesh Moroliya" userId="f163990048dba06a" providerId="LiveId" clId="{0E02CCD0-4AC8-4EB8-944C-409D35327BA8}" dt="2023-11-28T11:19:53.567" v="80" actId="1076"/>
          <ac:spMkLst>
            <pc:docMk/>
            <pc:sldMk cId="0" sldId="263"/>
            <ac:spMk id="8" creationId="{1BE4599D-23E9-2D8A-C059-45CAA15F4D88}"/>
          </ac:spMkLst>
        </pc:spChg>
        <pc:spChg chg="mod">
          <ac:chgData name="Ganesh Moroliya" userId="f163990048dba06a" providerId="LiveId" clId="{0E02CCD0-4AC8-4EB8-944C-409D35327BA8}" dt="2023-11-28T11:20:26.268" v="85" actId="1076"/>
          <ac:spMkLst>
            <pc:docMk/>
            <pc:sldMk cId="0" sldId="263"/>
            <ac:spMk id="9" creationId="{003B0E49-4783-10E0-6F3C-B3D90F15DF61}"/>
          </ac:spMkLst>
        </pc:spChg>
        <pc:spChg chg="mod">
          <ac:chgData name="Ganesh Moroliya" userId="f163990048dba06a" providerId="LiveId" clId="{0E02CCD0-4AC8-4EB8-944C-409D35327BA8}" dt="2023-11-28T11:18:55.673" v="71" actId="1076"/>
          <ac:spMkLst>
            <pc:docMk/>
            <pc:sldMk cId="0" sldId="263"/>
            <ac:spMk id="10" creationId="{CB0B7254-6F4A-616F-9EF4-8F73511B5A1F}"/>
          </ac:spMkLst>
        </pc:spChg>
        <pc:spChg chg="add mod">
          <ac:chgData name="Ganesh Moroliya" userId="f163990048dba06a" providerId="LiveId" clId="{0E02CCD0-4AC8-4EB8-944C-409D35327BA8}" dt="2023-11-28T11:22:39.860" v="103" actId="14100"/>
          <ac:spMkLst>
            <pc:docMk/>
            <pc:sldMk cId="0" sldId="263"/>
            <ac:spMk id="11" creationId="{586264E5-975F-F676-355F-7C36D01F43DF}"/>
          </ac:spMkLst>
        </pc:spChg>
        <pc:spChg chg="mod">
          <ac:chgData name="Ganesh Moroliya" userId="f163990048dba06a" providerId="LiveId" clId="{0E02CCD0-4AC8-4EB8-944C-409D35327BA8}" dt="2023-11-28T11:19:04.136" v="72" actId="1076"/>
          <ac:spMkLst>
            <pc:docMk/>
            <pc:sldMk cId="0" sldId="263"/>
            <ac:spMk id="12" creationId="{BB14460B-5B37-5512-EBE8-35EDEFFC262E}"/>
          </ac:spMkLst>
        </pc:spChg>
        <pc:spChg chg="mod">
          <ac:chgData name="Ganesh Moroliya" userId="f163990048dba06a" providerId="LiveId" clId="{0E02CCD0-4AC8-4EB8-944C-409D35327BA8}" dt="2023-11-28T11:19:30.782" v="76" actId="1076"/>
          <ac:spMkLst>
            <pc:docMk/>
            <pc:sldMk cId="0" sldId="263"/>
            <ac:spMk id="13" creationId="{4134506C-57E7-3DE9-BB60-BC91E199D481}"/>
          </ac:spMkLst>
        </pc:spChg>
        <pc:spChg chg="add mod">
          <ac:chgData name="Ganesh Moroliya" userId="f163990048dba06a" providerId="LiveId" clId="{0E02CCD0-4AC8-4EB8-944C-409D35327BA8}" dt="2023-11-28T11:24:02.251" v="116" actId="1076"/>
          <ac:spMkLst>
            <pc:docMk/>
            <pc:sldMk cId="0" sldId="263"/>
            <ac:spMk id="14" creationId="{CC0C9905-9FD8-F27D-D18F-D384A3AEF4FE}"/>
          </ac:spMkLst>
        </pc:spChg>
        <pc:spChg chg="mod">
          <ac:chgData name="Ganesh Moroliya" userId="f163990048dba06a" providerId="LiveId" clId="{0E02CCD0-4AC8-4EB8-944C-409D35327BA8}" dt="2023-11-28T11:19:41.010" v="77" actId="1076"/>
          <ac:spMkLst>
            <pc:docMk/>
            <pc:sldMk cId="0" sldId="263"/>
            <ac:spMk id="15" creationId="{D062BF8E-855E-DA5C-8358-E8FAF09D1EBE}"/>
          </ac:spMkLst>
        </pc:spChg>
        <pc:spChg chg="mod">
          <ac:chgData name="Ganesh Moroliya" userId="f163990048dba06a" providerId="LiveId" clId="{0E02CCD0-4AC8-4EB8-944C-409D35327BA8}" dt="2023-11-28T11:20:00.793" v="81" actId="1076"/>
          <ac:spMkLst>
            <pc:docMk/>
            <pc:sldMk cId="0" sldId="263"/>
            <ac:spMk id="16" creationId="{5E4905A2-3E28-285D-F27A-C464A4BA741A}"/>
          </ac:spMkLst>
        </pc:spChg>
        <pc:spChg chg="mod">
          <ac:chgData name="Ganesh Moroliya" userId="f163990048dba06a" providerId="LiveId" clId="{0E02CCD0-4AC8-4EB8-944C-409D35327BA8}" dt="2023-11-28T11:20:05.399" v="82" actId="1076"/>
          <ac:spMkLst>
            <pc:docMk/>
            <pc:sldMk cId="0" sldId="263"/>
            <ac:spMk id="17" creationId="{74DC9C04-F05B-5A1D-A93E-A6D98E5CF8A2}"/>
          </ac:spMkLst>
        </pc:spChg>
        <pc:spChg chg="mod">
          <ac:chgData name="Ganesh Moroliya" userId="f163990048dba06a" providerId="LiveId" clId="{0E02CCD0-4AC8-4EB8-944C-409D35327BA8}" dt="2023-11-28T11:20:19.526" v="84" actId="1076"/>
          <ac:spMkLst>
            <pc:docMk/>
            <pc:sldMk cId="0" sldId="263"/>
            <ac:spMk id="18" creationId="{7C8C57BE-2008-BC84-51E5-953D0C12F03B}"/>
          </ac:spMkLst>
        </pc:spChg>
        <pc:spChg chg="mod">
          <ac:chgData name="Ganesh Moroliya" userId="f163990048dba06a" providerId="LiveId" clId="{0E02CCD0-4AC8-4EB8-944C-409D35327BA8}" dt="2023-11-28T11:20:33.086" v="86" actId="1076"/>
          <ac:spMkLst>
            <pc:docMk/>
            <pc:sldMk cId="0" sldId="263"/>
            <ac:spMk id="19" creationId="{979847FE-6AC3-C215-839C-CD5B0CFEEAA5}"/>
          </ac:spMkLst>
        </pc:spChg>
        <pc:spChg chg="add del mod">
          <ac:chgData name="Ganesh Moroliya" userId="f163990048dba06a" providerId="LiveId" clId="{0E02CCD0-4AC8-4EB8-944C-409D35327BA8}" dt="2023-11-28T11:23:36.046" v="112"/>
          <ac:spMkLst>
            <pc:docMk/>
            <pc:sldMk cId="0" sldId="263"/>
            <ac:spMk id="20" creationId="{7B636DE7-4A4A-70E7-F8E6-94BCADBB20FE}"/>
          </ac:spMkLst>
        </pc:spChg>
        <pc:spChg chg="add mod">
          <ac:chgData name="Ganesh Moroliya" userId="f163990048dba06a" providerId="LiveId" clId="{0E02CCD0-4AC8-4EB8-944C-409D35327BA8}" dt="2023-11-28T11:24:10.390" v="117" actId="1076"/>
          <ac:spMkLst>
            <pc:docMk/>
            <pc:sldMk cId="0" sldId="263"/>
            <ac:spMk id="21" creationId="{9FB0515D-1181-8840-9804-1196FAAC0EDE}"/>
          </ac:spMkLst>
        </pc:spChg>
        <pc:picChg chg="mod">
          <ac:chgData name="Ganesh Moroliya" userId="f163990048dba06a" providerId="LiveId" clId="{0E02CCD0-4AC8-4EB8-944C-409D35327BA8}" dt="2023-11-28T11:19:49.395" v="79" actId="1076"/>
          <ac:picMkLst>
            <pc:docMk/>
            <pc:sldMk cId="0" sldId="263"/>
            <ac:picMk id="6" creationId="{CE650F9E-E579-E844-2EBC-5994F61878C4}"/>
          </ac:picMkLst>
        </pc:picChg>
      </pc:sldChg>
      <pc:sldChg chg="modSp del mod">
        <pc:chgData name="Ganesh Moroliya" userId="f163990048dba06a" providerId="LiveId" clId="{0E02CCD0-4AC8-4EB8-944C-409D35327BA8}" dt="2023-11-28T11:24:18.004" v="118" actId="2696"/>
        <pc:sldMkLst>
          <pc:docMk/>
          <pc:sldMk cId="0" sldId="264"/>
        </pc:sldMkLst>
        <pc:spChg chg="mod">
          <ac:chgData name="Ganesh Moroliya" userId="f163990048dba06a" providerId="LiveId" clId="{0E02CCD0-4AC8-4EB8-944C-409D35327BA8}" dt="2023-11-28T11:21:47.606" v="96" actId="1076"/>
          <ac:spMkLst>
            <pc:docMk/>
            <pc:sldMk cId="0" sldId="264"/>
            <ac:spMk id="4" creationId="{31A17DD8-1473-8F3C-BBCB-44923A70FEF4}"/>
          </ac:spMkLst>
        </pc:spChg>
        <pc:spChg chg="mod">
          <ac:chgData name="Ganesh Moroliya" userId="f163990048dba06a" providerId="LiveId" clId="{0E02CCD0-4AC8-4EB8-944C-409D35327BA8}" dt="2023-11-28T11:23:40.748" v="113" actId="1076"/>
          <ac:spMkLst>
            <pc:docMk/>
            <pc:sldMk cId="0" sldId="264"/>
            <ac:spMk id="5" creationId="{30670918-5107-975E-CE89-DCA4BC518C80}"/>
          </ac:spMkLst>
        </pc:spChg>
        <pc:spChg chg="mod">
          <ac:chgData name="Ganesh Moroliya" userId="f163990048dba06a" providerId="LiveId" clId="{0E02CCD0-4AC8-4EB8-944C-409D35327BA8}" dt="2023-11-28T11:21:17.914" v="90" actId="1076"/>
          <ac:spMkLst>
            <pc:docMk/>
            <pc:sldMk cId="0" sldId="264"/>
            <ac:spMk id="6" creationId="{A560D083-74CE-7FD3-4D4C-AF12B7E15ADD}"/>
          </ac:spMkLst>
        </pc:spChg>
        <pc:spChg chg="mod">
          <ac:chgData name="Ganesh Moroliya" userId="f163990048dba06a" providerId="LiveId" clId="{0E02CCD0-4AC8-4EB8-944C-409D35327BA8}" dt="2023-11-28T11:22:52.801" v="104" actId="1076"/>
          <ac:spMkLst>
            <pc:docMk/>
            <pc:sldMk cId="0" sldId="264"/>
            <ac:spMk id="7" creationId="{96DE2889-29F5-74C7-7696-3DE40BDDB58C}"/>
          </ac:spMkLst>
        </pc:spChg>
      </pc:sldChg>
      <pc:sldChg chg="modSp mod">
        <pc:chgData name="Ganesh Moroliya" userId="f163990048dba06a" providerId="LiveId" clId="{0E02CCD0-4AC8-4EB8-944C-409D35327BA8}" dt="2023-11-28T15:52:09.714" v="427" actId="20577"/>
        <pc:sldMkLst>
          <pc:docMk/>
          <pc:sldMk cId="0" sldId="265"/>
        </pc:sldMkLst>
        <pc:spChg chg="mod">
          <ac:chgData name="Ganesh Moroliya" userId="f163990048dba06a" providerId="LiveId" clId="{0E02CCD0-4AC8-4EB8-944C-409D35327BA8}" dt="2023-11-28T15:52:09.714" v="427" actId="20577"/>
          <ac:spMkLst>
            <pc:docMk/>
            <pc:sldMk cId="0" sldId="265"/>
            <ac:spMk id="3" creationId="{5F5D7076-74AB-9E10-528A-BC5B37B1EF09}"/>
          </ac:spMkLst>
        </pc:spChg>
        <pc:spChg chg="mod">
          <ac:chgData name="Ganesh Moroliya" userId="f163990048dba06a" providerId="LiveId" clId="{0E02CCD0-4AC8-4EB8-944C-409D35327BA8}" dt="2023-11-28T15:45:22.768" v="394" actId="255"/>
          <ac:spMkLst>
            <pc:docMk/>
            <pc:sldMk cId="0" sldId="265"/>
            <ac:spMk id="12" creationId="{DB3DBE1A-BFEB-1266-A2A3-2F4295C74B3F}"/>
          </ac:spMkLst>
        </pc:spChg>
      </pc:sldChg>
      <pc:sldChg chg="modSp del mod">
        <pc:chgData name="Ganesh Moroliya" userId="f163990048dba06a" providerId="LiveId" clId="{0E02CCD0-4AC8-4EB8-944C-409D35327BA8}" dt="2023-11-28T13:49:57.174" v="253" actId="2696"/>
        <pc:sldMkLst>
          <pc:docMk/>
          <pc:sldMk cId="4150080948" sldId="266"/>
        </pc:sldMkLst>
        <pc:spChg chg="mod">
          <ac:chgData name="Ganesh Moroliya" userId="f163990048dba06a" providerId="LiveId" clId="{0E02CCD0-4AC8-4EB8-944C-409D35327BA8}" dt="2023-11-28T13:38:20.496" v="230" actId="14100"/>
          <ac:spMkLst>
            <pc:docMk/>
            <pc:sldMk cId="4150080948" sldId="266"/>
            <ac:spMk id="2" creationId="{423D3170-B619-B0A1-E1F0-F4C013D4081B}"/>
          </ac:spMkLst>
        </pc:spChg>
        <pc:spChg chg="mod">
          <ac:chgData name="Ganesh Moroliya" userId="f163990048dba06a" providerId="LiveId" clId="{0E02CCD0-4AC8-4EB8-944C-409D35327BA8}" dt="2023-11-28T13:40:38.088" v="233" actId="1076"/>
          <ac:spMkLst>
            <pc:docMk/>
            <pc:sldMk cId="4150080948" sldId="266"/>
            <ac:spMk id="3" creationId="{C9AAB4BB-205A-48CE-47A8-E6D4636ED483}"/>
          </ac:spMkLst>
        </pc:spChg>
      </pc:sldChg>
      <pc:sldChg chg="modSp del mod">
        <pc:chgData name="Ganesh Moroliya" userId="f163990048dba06a" providerId="LiveId" clId="{0E02CCD0-4AC8-4EB8-944C-409D35327BA8}" dt="2023-11-28T11:18:29.285" v="69" actId="2696"/>
        <pc:sldMkLst>
          <pc:docMk/>
          <pc:sldMk cId="672098464" sldId="267"/>
        </pc:sldMkLst>
        <pc:spChg chg="mod">
          <ac:chgData name="Ganesh Moroliya" userId="f163990048dba06a" providerId="LiveId" clId="{0E02CCD0-4AC8-4EB8-944C-409D35327BA8}" dt="2023-11-28T11:16:55.403" v="39" actId="20577"/>
          <ac:spMkLst>
            <pc:docMk/>
            <pc:sldMk cId="672098464" sldId="267"/>
            <ac:spMk id="2" creationId="{B5A8FA09-9A7B-3857-899C-291D327CDF28}"/>
          </ac:spMkLst>
        </pc:spChg>
      </pc:sldChg>
      <pc:sldChg chg="modSp mod">
        <pc:chgData name="Ganesh Moroliya" userId="f163990048dba06a" providerId="LiveId" clId="{0E02CCD0-4AC8-4EB8-944C-409D35327BA8}" dt="2023-11-28T15:54:18.128" v="434" actId="2711"/>
        <pc:sldMkLst>
          <pc:docMk/>
          <pc:sldMk cId="3169102716" sldId="268"/>
        </pc:sldMkLst>
        <pc:spChg chg="mod">
          <ac:chgData name="Ganesh Moroliya" userId="f163990048dba06a" providerId="LiveId" clId="{0E02CCD0-4AC8-4EB8-944C-409D35327BA8}" dt="2023-11-28T15:54:18.128" v="434" actId="2711"/>
          <ac:spMkLst>
            <pc:docMk/>
            <pc:sldMk cId="3169102716" sldId="268"/>
            <ac:spMk id="5" creationId="{98830CC8-BEFE-1AFC-FEA3-B137272D787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1/22/2024</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1/22/2024</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3.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2395" y="113030"/>
            <a:ext cx="2133600" cy="1644650"/>
          </a:xfrm>
          <a:prstGeom prst="rect">
            <a:avLst/>
          </a:prstGeom>
          <a:noFill/>
          <a:ln w="9525">
            <a:noFill/>
          </a:ln>
        </p:spPr>
      </p:pic>
      <p:sp>
        <p:nvSpPr>
          <p:cNvPr id="5" name="Text Box 4"/>
          <p:cNvSpPr txBox="1"/>
          <p:nvPr/>
        </p:nvSpPr>
        <p:spPr>
          <a:xfrm>
            <a:off x="2245995" y="516890"/>
            <a:ext cx="9804400" cy="2353310"/>
          </a:xfrm>
          <a:prstGeom prst="rect">
            <a:avLst/>
          </a:prstGeom>
          <a:noFill/>
        </p:spPr>
        <p:txBody>
          <a:bodyPr wrap="square" rtlCol="0">
            <a:spAutoFit/>
          </a:bodyPr>
          <a:lstStyle/>
          <a:p>
            <a:r>
              <a:rPr lang="en-US" sz="2400" b="1" dirty="0">
                <a:latin typeface="Book Antiqua" panose="02040602050305030304" charset="0"/>
                <a:cs typeface="Book Antiqua" panose="02040602050305030304" charset="0"/>
              </a:rPr>
              <a:t>Shri </a:t>
            </a:r>
            <a:r>
              <a:rPr lang="en-US" sz="2400" b="1" dirty="0" err="1">
                <a:latin typeface="Book Antiqua" panose="02040602050305030304" charset="0"/>
                <a:cs typeface="Book Antiqua" panose="02040602050305030304" charset="0"/>
              </a:rPr>
              <a:t>Ramdeobaba</a:t>
            </a:r>
            <a:r>
              <a:rPr lang="en-US" sz="2400" b="1" dirty="0">
                <a:latin typeface="Book Antiqua" panose="02040602050305030304" charset="0"/>
                <a:cs typeface="Book Antiqua" panose="02040602050305030304" charset="0"/>
              </a:rPr>
              <a:t> College Of Engineering and </a:t>
            </a:r>
            <a:r>
              <a:rPr lang="en-US" sz="2400" b="1" dirty="0" err="1">
                <a:latin typeface="Book Antiqua" panose="02040602050305030304" charset="0"/>
                <a:cs typeface="Book Antiqua" panose="02040602050305030304" charset="0"/>
              </a:rPr>
              <a:t>Managment</a:t>
            </a:r>
            <a:r>
              <a:rPr lang="en-US" sz="2400" b="1" dirty="0">
                <a:latin typeface="Book Antiqua" panose="02040602050305030304" charset="0"/>
                <a:cs typeface="Book Antiqua" panose="02040602050305030304" charset="0"/>
              </a:rPr>
              <a:t> Nagpur</a:t>
            </a:r>
          </a:p>
          <a:p>
            <a:endParaRPr lang="en-US" sz="2400" b="1" dirty="0">
              <a:latin typeface="Book Antiqua" panose="02040602050305030304" charset="0"/>
              <a:cs typeface="Book Antiqua" panose="02040602050305030304" charset="0"/>
            </a:endParaRPr>
          </a:p>
          <a:p>
            <a:pPr algn="ctr">
              <a:lnSpc>
                <a:spcPct val="150000"/>
              </a:lnSpc>
            </a:pPr>
            <a:r>
              <a:rPr lang="en-US" b="1" dirty="0">
                <a:latin typeface="Times New Roman" panose="02020603050405020304" pitchFamily="18" charset="0"/>
                <a:cs typeface="Times New Roman" panose="02020603050405020304" pitchFamily="18" charset="0"/>
                <a:sym typeface="+mn-ea"/>
              </a:rPr>
              <a:t>Department of </a:t>
            </a:r>
          </a:p>
          <a:p>
            <a:pPr algn="ctr">
              <a:lnSpc>
                <a:spcPct val="150000"/>
              </a:lnSpc>
            </a:pPr>
            <a:r>
              <a:rPr lang="en-US" b="1" dirty="0">
                <a:latin typeface="Times New Roman" panose="02020603050405020304" pitchFamily="18" charset="0"/>
                <a:cs typeface="Times New Roman" panose="02020603050405020304" pitchFamily="18" charset="0"/>
                <a:sym typeface="+mn-ea"/>
              </a:rPr>
              <a:t>Electronics and Communication Engineering</a:t>
            </a:r>
          </a:p>
          <a:p>
            <a:pPr algn="ctr">
              <a:lnSpc>
                <a:spcPct val="150000"/>
              </a:lnSpc>
            </a:pPr>
            <a:r>
              <a:rPr lang="en-US" b="1" dirty="0">
                <a:latin typeface="Times New Roman" panose="02020603050405020304" pitchFamily="18" charset="0"/>
                <a:cs typeface="Times New Roman" panose="02020603050405020304" pitchFamily="18" charset="0"/>
                <a:sym typeface="+mn-ea"/>
              </a:rPr>
              <a:t>Academic Session 2023-2024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2357755" y="2870200"/>
            <a:ext cx="8834755" cy="4303395"/>
          </a:xfrm>
          <a:prstGeom prst="rect">
            <a:avLst/>
          </a:prstGeom>
          <a:noFill/>
        </p:spPr>
        <p:txBody>
          <a:bodyPr wrap="square" rtlCol="0">
            <a:noAutofit/>
          </a:bodyPr>
          <a:lstStyle/>
          <a:p>
            <a:pPr algn="ctr"/>
            <a:r>
              <a:rPr lang="en-US" b="1" dirty="0">
                <a:solidFill>
                  <a:schemeClr val="tx1"/>
                </a:solidFill>
                <a:latin typeface="Times New Roman" panose="02020603050405020304" pitchFamily="18" charset="0"/>
                <a:cs typeface="Times New Roman" panose="02020603050405020304" pitchFamily="18" charset="0"/>
                <a:sym typeface="+mn-ea"/>
              </a:rPr>
              <a:t>Presentation </a:t>
            </a:r>
            <a:r>
              <a:rPr lang="en-US" b="1" dirty="0">
                <a:latin typeface="Times New Roman" panose="02020603050405020304" pitchFamily="18" charset="0"/>
                <a:cs typeface="Times New Roman" panose="02020603050405020304" pitchFamily="18" charset="0"/>
                <a:sym typeface="+mn-ea"/>
              </a:rPr>
              <a:t>O</a:t>
            </a:r>
            <a:r>
              <a:rPr lang="en-US" b="1" dirty="0">
                <a:solidFill>
                  <a:schemeClr val="tx1"/>
                </a:solidFill>
                <a:latin typeface="Times New Roman" panose="02020603050405020304" pitchFamily="18" charset="0"/>
                <a:cs typeface="Times New Roman" panose="02020603050405020304" pitchFamily="18" charset="0"/>
                <a:sym typeface="+mn-ea"/>
              </a:rPr>
              <a:t>n The </a:t>
            </a:r>
            <a:r>
              <a:rPr lang="en-US" b="1" dirty="0">
                <a:latin typeface="Times New Roman" panose="02020603050405020304" pitchFamily="18" charset="0"/>
                <a:cs typeface="Times New Roman" panose="02020603050405020304" pitchFamily="18" charset="0"/>
                <a:sym typeface="+mn-ea"/>
              </a:rPr>
              <a:t>T</a:t>
            </a:r>
            <a:r>
              <a:rPr lang="en-US" b="1" dirty="0">
                <a:solidFill>
                  <a:schemeClr val="tx1"/>
                </a:solidFill>
                <a:latin typeface="Times New Roman" panose="02020603050405020304" pitchFamily="18" charset="0"/>
                <a:cs typeface="Times New Roman" panose="02020603050405020304" pitchFamily="18" charset="0"/>
                <a:sym typeface="+mn-ea"/>
              </a:rPr>
              <a:t>opic – </a:t>
            </a:r>
            <a:r>
              <a:rPr lang="en-US" dirty="0">
                <a:solidFill>
                  <a:schemeClr val="tx1"/>
                </a:solidFill>
                <a:latin typeface="Times New Roman" panose="02020603050405020304" pitchFamily="18" charset="0"/>
                <a:cs typeface="Times New Roman" panose="02020603050405020304" pitchFamily="18" charset="0"/>
                <a:sym typeface="+mn-ea"/>
              </a:rPr>
              <a:t>CMOS Logic Gates</a:t>
            </a:r>
            <a:endParaRPr lang="en-IN" i="0" dirty="0">
              <a:solidFill>
                <a:srgbClr val="040C28"/>
              </a:solidFill>
              <a:effectLst/>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sym typeface="+mn-ea"/>
              </a:rPr>
              <a:t>   </a:t>
            </a:r>
            <a:r>
              <a:rPr lang="en-US" b="1" dirty="0">
                <a:solidFill>
                  <a:schemeClr val="tx1"/>
                </a:solidFill>
                <a:latin typeface="Times New Roman" panose="02020603050405020304" pitchFamily="18" charset="0"/>
                <a:cs typeface="Times New Roman" panose="02020603050405020304" pitchFamily="18" charset="0"/>
                <a:sym typeface="+mn-ea"/>
              </a:rPr>
              <a:t> Course Name</a:t>
            </a:r>
            <a:r>
              <a:rPr lang="en-US" dirty="0">
                <a:solidFill>
                  <a:schemeClr val="tx1"/>
                </a:solidFill>
                <a:latin typeface="Times New Roman" panose="02020603050405020304" pitchFamily="18" charset="0"/>
                <a:cs typeface="Times New Roman" panose="02020603050405020304" pitchFamily="18" charset="0"/>
                <a:sym typeface="+mn-ea"/>
              </a:rPr>
              <a:t> – Comprehensive Viva</a:t>
            </a:r>
          </a:p>
          <a:p>
            <a:pPr algn="l"/>
            <a:endParaRPr lang="en-US" dirty="0">
              <a:solidFill>
                <a:schemeClr val="tx1"/>
              </a:solidFill>
              <a:latin typeface="Times New Roman" panose="02020603050405020304" pitchFamily="18" charset="0"/>
              <a:cs typeface="Times New Roman" panose="02020603050405020304" pitchFamily="18" charset="0"/>
              <a:sym typeface="+mn-ea"/>
            </a:endParaRPr>
          </a:p>
          <a:p>
            <a:pPr algn="l"/>
            <a:r>
              <a:rPr lang="en-US" dirty="0">
                <a:solidFill>
                  <a:schemeClr val="tx1"/>
                </a:solidFill>
                <a:latin typeface="Times New Roman" panose="02020603050405020304" pitchFamily="18" charset="0"/>
                <a:cs typeface="Times New Roman" panose="02020603050405020304" pitchFamily="18" charset="0"/>
                <a:sym typeface="+mn-ea"/>
              </a:rPr>
              <a:t>    </a:t>
            </a:r>
          </a:p>
          <a:p>
            <a:pPr algn="l"/>
            <a:endParaRPr lang="en-US" dirty="0">
              <a:solidFill>
                <a:schemeClr val="tx1"/>
              </a:solidFill>
              <a:latin typeface="Times New Roman" panose="02020603050405020304" pitchFamily="18" charset="0"/>
              <a:cs typeface="Times New Roman" panose="02020603050405020304" pitchFamily="18" charset="0"/>
              <a:sym typeface="+mn-ea"/>
            </a:endParaRPr>
          </a:p>
          <a:p>
            <a:pPr algn="ctr"/>
            <a:r>
              <a:rPr lang="en-US" dirty="0">
                <a:solidFill>
                  <a:schemeClr val="tx1"/>
                </a:solidFill>
                <a:latin typeface="Times New Roman" panose="02020603050405020304" pitchFamily="18" charset="0"/>
                <a:cs typeface="Times New Roman" panose="02020603050405020304" pitchFamily="18" charset="0"/>
                <a:sym typeface="+mn-ea"/>
              </a:rPr>
              <a:t>    </a:t>
            </a:r>
            <a:r>
              <a:rPr lang="en-US" dirty="0">
                <a:solidFill>
                  <a:srgbClr val="0070C0"/>
                </a:solidFill>
                <a:latin typeface="Times New Roman" panose="02020603050405020304" pitchFamily="18" charset="0"/>
                <a:cs typeface="Times New Roman" panose="02020603050405020304" pitchFamily="18" charset="0"/>
                <a:sym typeface="+mn-ea"/>
              </a:rPr>
              <a:t>Presented by:-</a:t>
            </a:r>
          </a:p>
          <a:p>
            <a:pPr algn="just"/>
            <a:r>
              <a:rPr lang="en-US" dirty="0">
                <a:latin typeface="Times New Roman" panose="02020603050405020304" pitchFamily="18" charset="0"/>
                <a:cs typeface="Times New Roman" panose="02020603050405020304" pitchFamily="18" charset="0"/>
                <a:sym typeface="+mn-ea"/>
              </a:rPr>
              <a:t>                                                  </a:t>
            </a:r>
            <a:r>
              <a:rPr lang="en-US" b="1" dirty="0">
                <a:latin typeface="Times New Roman" panose="02020603050405020304" pitchFamily="18" charset="0"/>
                <a:cs typeface="Times New Roman" panose="02020603050405020304" pitchFamily="18" charset="0"/>
                <a:sym typeface="+mn-ea"/>
              </a:rPr>
              <a:t>Name:-Ganesh Narayan Moroliya</a:t>
            </a:r>
          </a:p>
          <a:p>
            <a:pPr algn="just"/>
            <a:r>
              <a:rPr lang="en-US" b="1" dirty="0">
                <a:solidFill>
                  <a:schemeClr val="tx1"/>
                </a:solidFill>
                <a:latin typeface="Times New Roman" panose="02020603050405020304" pitchFamily="18" charset="0"/>
                <a:cs typeface="Times New Roman" panose="02020603050405020304" pitchFamily="18" charset="0"/>
                <a:sym typeface="+mn-ea"/>
              </a:rPr>
              <a:t>                                                  Section: A</a:t>
            </a:r>
          </a:p>
          <a:p>
            <a:pPr algn="just"/>
            <a:r>
              <a:rPr lang="en-US" b="1" dirty="0">
                <a:solidFill>
                  <a:schemeClr val="tx1"/>
                </a:solidFill>
                <a:latin typeface="Times New Roman" panose="02020603050405020304" pitchFamily="18" charset="0"/>
                <a:cs typeface="Times New Roman" panose="02020603050405020304" pitchFamily="18" charset="0"/>
                <a:sym typeface="+mn-ea"/>
              </a:rPr>
              <a:t>                                                  Batch : A2</a:t>
            </a:r>
          </a:p>
          <a:p>
            <a:pPr algn="just"/>
            <a:r>
              <a:rPr lang="en-US" b="1" dirty="0">
                <a:latin typeface="Times New Roman" panose="02020603050405020304" pitchFamily="18" charset="0"/>
                <a:cs typeface="Times New Roman" panose="02020603050405020304" pitchFamily="18" charset="0"/>
                <a:sym typeface="+mn-ea"/>
              </a:rPr>
              <a:t>                                                  Roll No:-102 </a:t>
            </a:r>
            <a:endParaRPr lang="en-US" b="1" dirty="0">
              <a:solidFill>
                <a:schemeClr val="tx1"/>
              </a:solidFill>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flipV="1">
            <a:off x="52070" y="2673985"/>
            <a:ext cx="12211685" cy="10795"/>
          </a:xfrm>
          <a:prstGeom prst="line">
            <a:avLst/>
          </a:prstGeom>
          <a:gradFill rotWithShape="0">
            <a:gsLst>
              <a:gs pos="0">
                <a:schemeClr val="accent1"/>
              </a:gs>
              <a:gs pos="100000">
                <a:schemeClr val="accent2"/>
              </a:gs>
            </a:gsLst>
            <a:lin ang="5400000" scaled="1"/>
          </a:gradFill>
          <a:ln w="12700" cap="flat" cmpd="sng" algn="ctr">
            <a:solidFill>
              <a:schemeClr val="tx1"/>
            </a:solidFill>
            <a:prstDash val="solid"/>
            <a:round/>
            <a:headEnd type="none" w="med" len="med"/>
            <a:tailEnd type="none" w="med" len="med"/>
          </a:ln>
        </p:spPr>
      </p:cxnSp>
      <p:pic>
        <p:nvPicPr>
          <p:cNvPr id="1026" name="Picture 2" descr="CD4078BE CMOS 8-Input NOR/OR Gate IC (Pack of 3) CD 4078 Gate IC">
            <a:extLst>
              <a:ext uri="{FF2B5EF4-FFF2-40B4-BE49-F238E27FC236}">
                <a16:creationId xmlns:a16="http://schemas.microsoft.com/office/drawing/2014/main" id="{1C015706-E4E8-6F3C-DBBA-61B7E5AFD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43" y="2918509"/>
            <a:ext cx="3460099" cy="3076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F09FE-FD1C-A5C7-809C-06864C7872A8}"/>
              </a:ext>
            </a:extLst>
          </p:cNvPr>
          <p:cNvSpPr txBox="1"/>
          <p:nvPr/>
        </p:nvSpPr>
        <p:spPr>
          <a:xfrm>
            <a:off x="1215340" y="660286"/>
            <a:ext cx="4132162"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AND Gate</a:t>
            </a:r>
            <a:endParaRPr lang="en-IN" sz="2800" b="1" dirty="0">
              <a:solidFill>
                <a:srgbClr val="0070C0"/>
              </a:solidFill>
              <a:latin typeface="Times New Roman" panose="02020603050405020304" pitchFamily="18" charset="0"/>
              <a:cs typeface="Times New Roman" panose="02020603050405020304" pitchFamily="18" charset="0"/>
            </a:endParaRPr>
          </a:p>
        </p:txBody>
      </p:sp>
      <p:pic>
        <p:nvPicPr>
          <p:cNvPr id="8200" name="Picture 8">
            <a:extLst>
              <a:ext uri="{FF2B5EF4-FFF2-40B4-BE49-F238E27FC236}">
                <a16:creationId xmlns:a16="http://schemas.microsoft.com/office/drawing/2014/main" id="{A7B6C8A4-6FF0-08D1-C8BC-CF066C8CF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69" y="1765141"/>
            <a:ext cx="5499663" cy="4247907"/>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AND Gate Truth Table - Details, Symbol &amp; Circuit Diagram">
            <a:extLst>
              <a:ext uri="{FF2B5EF4-FFF2-40B4-BE49-F238E27FC236}">
                <a16:creationId xmlns:a16="http://schemas.microsoft.com/office/drawing/2014/main" id="{D9A3D7C1-2E4C-E4A1-2B4C-F1D9D9CFC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9899" y="2145506"/>
            <a:ext cx="1905000" cy="2566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C40113C-64C4-04CD-88D4-B41999D143F7}"/>
              </a:ext>
            </a:extLst>
          </p:cNvPr>
          <p:cNvPicPr>
            <a:picLocks noChangeAspect="1"/>
          </p:cNvPicPr>
          <p:nvPr/>
        </p:nvPicPr>
        <p:blipFill rotWithShape="1">
          <a:blip r:embed="rId4">
            <a:extLst>
              <a:ext uri="{28A0092B-C50C-407E-A947-70E740481C1C}">
                <a14:useLocalDpi xmlns:a14="http://schemas.microsoft.com/office/drawing/2010/main" val="0"/>
              </a:ext>
            </a:extLst>
          </a:blip>
          <a:srcRect l="51895" r="17705" b="54937"/>
          <a:stretch/>
        </p:blipFill>
        <p:spPr>
          <a:xfrm>
            <a:off x="5742732" y="2145506"/>
            <a:ext cx="3739894" cy="3811267"/>
          </a:xfrm>
          <a:prstGeom prst="rect">
            <a:avLst/>
          </a:prstGeom>
        </p:spPr>
      </p:pic>
      <p:sp>
        <p:nvSpPr>
          <p:cNvPr id="9" name="TextBox 8">
            <a:extLst>
              <a:ext uri="{FF2B5EF4-FFF2-40B4-BE49-F238E27FC236}">
                <a16:creationId xmlns:a16="http://schemas.microsoft.com/office/drawing/2014/main" id="{2A1BC1E6-297D-F69C-E427-1255FF86F5F5}"/>
              </a:ext>
            </a:extLst>
          </p:cNvPr>
          <p:cNvSpPr txBox="1"/>
          <p:nvPr/>
        </p:nvSpPr>
        <p:spPr>
          <a:xfrm>
            <a:off x="9799899" y="1765141"/>
            <a:ext cx="1905000" cy="738664"/>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Truth Table</a:t>
            </a:r>
            <a:endParaRPr lang="en-IN" sz="2400" dirty="0">
              <a:solidFill>
                <a:srgbClr val="0070C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7732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B1B9DC-5FA9-8A0F-6D0D-A4C8201CF63A}"/>
              </a:ext>
            </a:extLst>
          </p:cNvPr>
          <p:cNvSpPr txBox="1"/>
          <p:nvPr/>
        </p:nvSpPr>
        <p:spPr>
          <a:xfrm>
            <a:off x="1134319" y="613458"/>
            <a:ext cx="4097438" cy="800219"/>
          </a:xfrm>
          <a:prstGeom prst="rect">
            <a:avLst/>
          </a:prstGeom>
          <a:noFill/>
        </p:spPr>
        <p:txBody>
          <a:bodyPr wrap="square" rtlCol="0">
            <a:spAutoFit/>
          </a:bodyPr>
          <a:lstStyle/>
          <a:p>
            <a:r>
              <a:rPr lang="en-IN" sz="2800" b="1" i="0" dirty="0">
                <a:solidFill>
                  <a:srgbClr val="0070C0"/>
                </a:solidFill>
                <a:effectLst/>
                <a:latin typeface="Times New Roman" panose="02020603050405020304" pitchFamily="18" charset="0"/>
                <a:cs typeface="Times New Roman" panose="02020603050405020304" pitchFamily="18" charset="0"/>
              </a:rPr>
              <a:t>NOR Gate</a:t>
            </a:r>
          </a:p>
          <a:p>
            <a:endParaRPr lang="en-IN" dirty="0"/>
          </a:p>
        </p:txBody>
      </p:sp>
      <p:graphicFrame>
        <p:nvGraphicFramePr>
          <p:cNvPr id="3" name="Table 2">
            <a:extLst>
              <a:ext uri="{FF2B5EF4-FFF2-40B4-BE49-F238E27FC236}">
                <a16:creationId xmlns:a16="http://schemas.microsoft.com/office/drawing/2014/main" id="{245D0654-4A83-8773-2926-B07006B4E482}"/>
              </a:ext>
            </a:extLst>
          </p:cNvPr>
          <p:cNvGraphicFramePr>
            <a:graphicFrameLocks noGrp="1"/>
          </p:cNvGraphicFramePr>
          <p:nvPr>
            <p:extLst>
              <p:ext uri="{D42A27DB-BD31-4B8C-83A1-F6EECF244321}">
                <p14:modId xmlns:p14="http://schemas.microsoft.com/office/powerpoint/2010/main" val="1632492109"/>
              </p:ext>
            </p:extLst>
          </p:nvPr>
        </p:nvGraphicFramePr>
        <p:xfrm>
          <a:off x="9213448" y="2222339"/>
          <a:ext cx="2720052" cy="2479040"/>
        </p:xfrm>
        <a:graphic>
          <a:graphicData uri="http://schemas.openxmlformats.org/drawingml/2006/table">
            <a:tbl>
              <a:tblPr/>
              <a:tblGrid>
                <a:gridCol w="906684">
                  <a:extLst>
                    <a:ext uri="{9D8B030D-6E8A-4147-A177-3AD203B41FA5}">
                      <a16:colId xmlns:a16="http://schemas.microsoft.com/office/drawing/2014/main" val="2177200927"/>
                    </a:ext>
                  </a:extLst>
                </a:gridCol>
                <a:gridCol w="906684">
                  <a:extLst>
                    <a:ext uri="{9D8B030D-6E8A-4147-A177-3AD203B41FA5}">
                      <a16:colId xmlns:a16="http://schemas.microsoft.com/office/drawing/2014/main" val="1604017989"/>
                    </a:ext>
                  </a:extLst>
                </a:gridCol>
                <a:gridCol w="906684">
                  <a:extLst>
                    <a:ext uri="{9D8B030D-6E8A-4147-A177-3AD203B41FA5}">
                      <a16:colId xmlns:a16="http://schemas.microsoft.com/office/drawing/2014/main" val="1282160056"/>
                    </a:ext>
                  </a:extLst>
                </a:gridCol>
              </a:tblGrid>
              <a:tr h="495808">
                <a:tc>
                  <a:txBody>
                    <a:bodyPr/>
                    <a:lstStyle/>
                    <a:p>
                      <a:pPr algn="ctr"/>
                      <a:r>
                        <a:rPr lang="en-IN">
                          <a:effectLst/>
                        </a:rPr>
                        <a:t>A</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a:effectLst/>
                        </a:rPr>
                        <a:t>B</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a:effectLst/>
                        </a:rPr>
                        <a:t>Y</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extLst>
                  <a:ext uri="{0D108BD9-81ED-4DB2-BD59-A6C34878D82A}">
                    <a16:rowId xmlns:a16="http://schemas.microsoft.com/office/drawing/2014/main" val="2248820082"/>
                  </a:ext>
                </a:extLst>
              </a:tr>
              <a:tr h="495808">
                <a:tc>
                  <a:txBody>
                    <a:bodyPr/>
                    <a:lstStyle/>
                    <a:p>
                      <a:pPr algn="ctr"/>
                      <a:r>
                        <a:rPr lang="en-IN">
                          <a:effectLst/>
                        </a:rPr>
                        <a:t>0</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tc>
                  <a:txBody>
                    <a:bodyPr/>
                    <a:lstStyle/>
                    <a:p>
                      <a:pPr algn="ctr"/>
                      <a:r>
                        <a:rPr lang="en-IN">
                          <a:effectLst/>
                        </a:rPr>
                        <a:t>0</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tc>
                  <a:txBody>
                    <a:bodyPr/>
                    <a:lstStyle/>
                    <a:p>
                      <a:pPr algn="ctr"/>
                      <a:r>
                        <a:rPr lang="en-IN">
                          <a:effectLst/>
                        </a:rPr>
                        <a:t>1</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extLst>
                  <a:ext uri="{0D108BD9-81ED-4DB2-BD59-A6C34878D82A}">
                    <a16:rowId xmlns:a16="http://schemas.microsoft.com/office/drawing/2014/main" val="3639069500"/>
                  </a:ext>
                </a:extLst>
              </a:tr>
              <a:tr h="495808">
                <a:tc>
                  <a:txBody>
                    <a:bodyPr/>
                    <a:lstStyle/>
                    <a:p>
                      <a:pPr algn="ctr"/>
                      <a:r>
                        <a:rPr lang="en-IN">
                          <a:effectLst/>
                        </a:rPr>
                        <a:t>0</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dirty="0">
                          <a:effectLst/>
                        </a:rPr>
                        <a:t>1</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a:effectLst/>
                        </a:rPr>
                        <a:t>0</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extLst>
                  <a:ext uri="{0D108BD9-81ED-4DB2-BD59-A6C34878D82A}">
                    <a16:rowId xmlns:a16="http://schemas.microsoft.com/office/drawing/2014/main" val="1960618605"/>
                  </a:ext>
                </a:extLst>
              </a:tr>
              <a:tr h="495808">
                <a:tc>
                  <a:txBody>
                    <a:bodyPr/>
                    <a:lstStyle/>
                    <a:p>
                      <a:pPr algn="ctr"/>
                      <a:r>
                        <a:rPr lang="en-IN">
                          <a:effectLst/>
                        </a:rPr>
                        <a:t>1</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tc>
                  <a:txBody>
                    <a:bodyPr/>
                    <a:lstStyle/>
                    <a:p>
                      <a:pPr algn="ctr"/>
                      <a:r>
                        <a:rPr lang="en-IN">
                          <a:effectLst/>
                        </a:rPr>
                        <a:t>0</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tc>
                  <a:txBody>
                    <a:bodyPr/>
                    <a:lstStyle/>
                    <a:p>
                      <a:pPr algn="ctr"/>
                      <a:r>
                        <a:rPr lang="en-IN" dirty="0">
                          <a:effectLst/>
                        </a:rPr>
                        <a:t>0</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extLst>
                  <a:ext uri="{0D108BD9-81ED-4DB2-BD59-A6C34878D82A}">
                    <a16:rowId xmlns:a16="http://schemas.microsoft.com/office/drawing/2014/main" val="1914083761"/>
                  </a:ext>
                </a:extLst>
              </a:tr>
              <a:tr h="495808">
                <a:tc>
                  <a:txBody>
                    <a:bodyPr/>
                    <a:lstStyle/>
                    <a:p>
                      <a:pPr algn="ctr"/>
                      <a:r>
                        <a:rPr lang="en-IN">
                          <a:effectLst/>
                        </a:rPr>
                        <a:t>1</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a:effectLst/>
                        </a:rPr>
                        <a:t>1</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dirty="0">
                          <a:effectLst/>
                        </a:rPr>
                        <a:t>0</a:t>
                      </a:r>
                    </a:p>
                  </a:txBody>
                  <a:tcPr marL="121920" marR="121920"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extLst>
                  <a:ext uri="{0D108BD9-81ED-4DB2-BD59-A6C34878D82A}">
                    <a16:rowId xmlns:a16="http://schemas.microsoft.com/office/drawing/2014/main" val="1194941453"/>
                  </a:ext>
                </a:extLst>
              </a:tr>
            </a:tbl>
          </a:graphicData>
        </a:graphic>
      </p:graphicFrame>
      <p:sp>
        <p:nvSpPr>
          <p:cNvPr id="4" name="TextBox 3">
            <a:extLst>
              <a:ext uri="{FF2B5EF4-FFF2-40B4-BE49-F238E27FC236}">
                <a16:creationId xmlns:a16="http://schemas.microsoft.com/office/drawing/2014/main" id="{BC7EA89E-1F3B-8867-0D47-96417E6356C6}"/>
              </a:ext>
            </a:extLst>
          </p:cNvPr>
          <p:cNvSpPr txBox="1"/>
          <p:nvPr/>
        </p:nvSpPr>
        <p:spPr>
          <a:xfrm>
            <a:off x="9213448" y="1539433"/>
            <a:ext cx="2376670" cy="461665"/>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Truth Table</a:t>
            </a:r>
            <a:endParaRPr lang="en-IN" sz="2400"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FCB47D1-1172-2EE3-0F39-FFA9DF91FBF7}"/>
              </a:ext>
            </a:extLst>
          </p:cNvPr>
          <p:cNvPicPr>
            <a:picLocks noChangeAspect="1"/>
          </p:cNvPicPr>
          <p:nvPr/>
        </p:nvPicPr>
        <p:blipFill rotWithShape="1">
          <a:blip r:embed="rId2">
            <a:extLst>
              <a:ext uri="{28A0092B-C50C-407E-A947-70E740481C1C}">
                <a14:useLocalDpi xmlns:a14="http://schemas.microsoft.com/office/drawing/2010/main" val="0"/>
              </a:ext>
            </a:extLst>
          </a:blip>
          <a:srcRect l="87516" t="89958"/>
          <a:stretch/>
        </p:blipFill>
        <p:spPr>
          <a:xfrm>
            <a:off x="6925116" y="1877992"/>
            <a:ext cx="1245312" cy="688694"/>
          </a:xfrm>
          <a:prstGeom prst="rect">
            <a:avLst/>
          </a:prstGeom>
        </p:spPr>
      </p:pic>
      <p:pic>
        <p:nvPicPr>
          <p:cNvPr id="2050" name="Picture 2">
            <a:extLst>
              <a:ext uri="{FF2B5EF4-FFF2-40B4-BE49-F238E27FC236}">
                <a16:creationId xmlns:a16="http://schemas.microsoft.com/office/drawing/2014/main" id="{36C277A0-9DF1-D5EC-126E-7C7292ACA7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4" t="10980" r="48167" b="3399"/>
          <a:stretch/>
        </p:blipFill>
        <p:spPr bwMode="auto">
          <a:xfrm>
            <a:off x="230857" y="1666530"/>
            <a:ext cx="4160694" cy="45780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0C4761D-CA0C-3B97-6F04-03BEBE513D8E}"/>
              </a:ext>
            </a:extLst>
          </p:cNvPr>
          <p:cNvPicPr>
            <a:picLocks noChangeAspect="1"/>
          </p:cNvPicPr>
          <p:nvPr/>
        </p:nvPicPr>
        <p:blipFill rotWithShape="1">
          <a:blip r:embed="rId4">
            <a:extLst>
              <a:ext uri="{28A0092B-C50C-407E-A947-70E740481C1C}">
                <a14:useLocalDpi xmlns:a14="http://schemas.microsoft.com/office/drawing/2010/main" val="0"/>
              </a:ext>
            </a:extLst>
          </a:blip>
          <a:srcRect l="2544" t="1360" r="75398" b="57688"/>
          <a:stretch/>
        </p:blipFill>
        <p:spPr>
          <a:xfrm>
            <a:off x="4814596" y="1754155"/>
            <a:ext cx="3284375" cy="4030825"/>
          </a:xfrm>
          <a:prstGeom prst="rect">
            <a:avLst/>
          </a:prstGeom>
        </p:spPr>
      </p:pic>
    </p:spTree>
    <p:extLst>
      <p:ext uri="{BB962C8B-B14F-4D97-AF65-F5344CB8AC3E}">
        <p14:creationId xmlns:p14="http://schemas.microsoft.com/office/powerpoint/2010/main" val="303389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46255603-EEFA-FF03-8418-7285368B18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23" r="3710"/>
          <a:stretch/>
        </p:blipFill>
        <p:spPr bwMode="auto">
          <a:xfrm>
            <a:off x="277792" y="1759353"/>
            <a:ext cx="5127585" cy="42652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D19208-50A5-7096-41C8-1DCD615B1356}"/>
              </a:ext>
            </a:extLst>
          </p:cNvPr>
          <p:cNvSpPr txBox="1"/>
          <p:nvPr/>
        </p:nvSpPr>
        <p:spPr>
          <a:xfrm>
            <a:off x="1169043" y="671331"/>
            <a:ext cx="2801073"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OR Gate</a:t>
            </a:r>
            <a:endParaRPr lang="en-IN" sz="2800" b="1" dirty="0">
              <a:solidFill>
                <a:srgbClr val="0070C0"/>
              </a:solidFill>
              <a:latin typeface="Times New Roman" panose="02020603050405020304" pitchFamily="18" charset="0"/>
              <a:cs typeface="Times New Roman" panose="02020603050405020304" pitchFamily="18" charset="0"/>
            </a:endParaRPr>
          </a:p>
        </p:txBody>
      </p:sp>
      <p:pic>
        <p:nvPicPr>
          <p:cNvPr id="9220" name="Picture 4" descr="OR Gate Truth Table - Definition, Symbol, Properties">
            <a:extLst>
              <a:ext uri="{FF2B5EF4-FFF2-40B4-BE49-F238E27FC236}">
                <a16:creationId xmlns:a16="http://schemas.microsoft.com/office/drawing/2014/main" id="{D97694A6-B5CD-DD13-BCAE-03BD2A63B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9670" y="2102643"/>
            <a:ext cx="2014538" cy="26527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F12EB30-DC42-07AC-D996-7EA0840E07F6}"/>
              </a:ext>
            </a:extLst>
          </p:cNvPr>
          <p:cNvPicPr>
            <a:picLocks noChangeAspect="1"/>
          </p:cNvPicPr>
          <p:nvPr/>
        </p:nvPicPr>
        <p:blipFill rotWithShape="1">
          <a:blip r:embed="rId4">
            <a:extLst>
              <a:ext uri="{28A0092B-C50C-407E-A947-70E740481C1C}">
                <a14:useLocalDpi xmlns:a14="http://schemas.microsoft.com/office/drawing/2010/main" val="0"/>
              </a:ext>
            </a:extLst>
          </a:blip>
          <a:srcRect l="23700" t="50000" r="41491" b="6836"/>
          <a:stretch/>
        </p:blipFill>
        <p:spPr>
          <a:xfrm>
            <a:off x="5729468" y="2102643"/>
            <a:ext cx="3842795" cy="3812020"/>
          </a:xfrm>
          <a:prstGeom prst="rect">
            <a:avLst/>
          </a:prstGeom>
        </p:spPr>
      </p:pic>
      <p:sp>
        <p:nvSpPr>
          <p:cNvPr id="9" name="TextBox 8">
            <a:extLst>
              <a:ext uri="{FF2B5EF4-FFF2-40B4-BE49-F238E27FC236}">
                <a16:creationId xmlns:a16="http://schemas.microsoft.com/office/drawing/2014/main" id="{A46A3656-7BA2-512A-C4E9-141A0E625DD5}"/>
              </a:ext>
            </a:extLst>
          </p:cNvPr>
          <p:cNvSpPr txBox="1"/>
          <p:nvPr/>
        </p:nvSpPr>
        <p:spPr>
          <a:xfrm>
            <a:off x="9899670" y="1666754"/>
            <a:ext cx="2014538" cy="738664"/>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Truth Table</a:t>
            </a:r>
            <a:endParaRPr lang="en-IN" sz="2400" dirty="0">
              <a:solidFill>
                <a:srgbClr val="0070C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111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F2DCA39B-0C71-C2AC-53C0-2D22E1A390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03" r="10962"/>
          <a:stretch/>
        </p:blipFill>
        <p:spPr bwMode="auto">
          <a:xfrm>
            <a:off x="138896" y="1643605"/>
            <a:ext cx="4745620" cy="52143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D65B2D-6B11-7E5F-CDB9-DA35CF67F163}"/>
              </a:ext>
            </a:extLst>
          </p:cNvPr>
          <p:cNvSpPr txBox="1"/>
          <p:nvPr/>
        </p:nvSpPr>
        <p:spPr>
          <a:xfrm>
            <a:off x="729205" y="729205"/>
            <a:ext cx="2951544"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XOR Gate</a:t>
            </a:r>
            <a:endParaRPr lang="en-IN" sz="2800" b="1" dirty="0">
              <a:solidFill>
                <a:srgbClr val="0070C0"/>
              </a:solidFill>
              <a:latin typeface="Times New Roman" panose="02020603050405020304" pitchFamily="18" charset="0"/>
              <a:cs typeface="Times New Roman" panose="02020603050405020304" pitchFamily="18" charset="0"/>
            </a:endParaRPr>
          </a:p>
        </p:txBody>
      </p:sp>
      <p:pic>
        <p:nvPicPr>
          <p:cNvPr id="10244" name="Picture 4" descr="XOR Gate Truth Table, Symbol, Diagram, Application, Properties">
            <a:extLst>
              <a:ext uri="{FF2B5EF4-FFF2-40B4-BE49-F238E27FC236}">
                <a16:creationId xmlns:a16="http://schemas.microsoft.com/office/drawing/2014/main" id="{48D943BA-AEE5-48BF-2CEB-9FE584E92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5412" y="2138664"/>
            <a:ext cx="2350324" cy="1695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E218C13-DF91-2E88-E9F5-A826F46CFDE2}"/>
              </a:ext>
            </a:extLst>
          </p:cNvPr>
          <p:cNvPicPr>
            <a:picLocks noChangeAspect="1"/>
          </p:cNvPicPr>
          <p:nvPr/>
        </p:nvPicPr>
        <p:blipFill rotWithShape="1">
          <a:blip r:embed="rId4">
            <a:extLst>
              <a:ext uri="{28A0092B-C50C-407E-A947-70E740481C1C}">
                <a14:useLocalDpi xmlns:a14="http://schemas.microsoft.com/office/drawing/2010/main" val="0"/>
              </a:ext>
            </a:extLst>
          </a:blip>
          <a:srcRect l="87516" t="89958"/>
          <a:stretch/>
        </p:blipFill>
        <p:spPr>
          <a:xfrm>
            <a:off x="8001561" y="1643605"/>
            <a:ext cx="1245312" cy="688694"/>
          </a:xfrm>
          <a:prstGeom prst="rect">
            <a:avLst/>
          </a:prstGeom>
        </p:spPr>
      </p:pic>
      <p:sp>
        <p:nvSpPr>
          <p:cNvPr id="9" name="TextBox 8">
            <a:extLst>
              <a:ext uri="{FF2B5EF4-FFF2-40B4-BE49-F238E27FC236}">
                <a16:creationId xmlns:a16="http://schemas.microsoft.com/office/drawing/2014/main" id="{ECA54856-A182-A790-67B1-AE1519E3F76F}"/>
              </a:ext>
            </a:extLst>
          </p:cNvPr>
          <p:cNvSpPr txBox="1"/>
          <p:nvPr/>
        </p:nvSpPr>
        <p:spPr>
          <a:xfrm>
            <a:off x="9595412" y="1724628"/>
            <a:ext cx="2108749" cy="738664"/>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Truth Table</a:t>
            </a:r>
            <a:endParaRPr lang="en-IN" sz="2400" dirty="0">
              <a:solidFill>
                <a:srgbClr val="0070C0"/>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2098396-BD83-57AE-2D52-67382E5B08D9}"/>
              </a:ext>
            </a:extLst>
          </p:cNvPr>
          <p:cNvPicPr>
            <a:picLocks noChangeAspect="1"/>
          </p:cNvPicPr>
          <p:nvPr/>
        </p:nvPicPr>
        <p:blipFill rotWithShape="1">
          <a:blip r:embed="rId5">
            <a:extLst>
              <a:ext uri="{28A0092B-C50C-407E-A947-70E740481C1C}">
                <a14:useLocalDpi xmlns:a14="http://schemas.microsoft.com/office/drawing/2010/main" val="0"/>
              </a:ext>
            </a:extLst>
          </a:blip>
          <a:srcRect l="39203" t="3265" b="39047"/>
          <a:stretch/>
        </p:blipFill>
        <p:spPr>
          <a:xfrm>
            <a:off x="5599814" y="1838132"/>
            <a:ext cx="3366903" cy="4106000"/>
          </a:xfrm>
          <a:prstGeom prst="rect">
            <a:avLst/>
          </a:prstGeom>
        </p:spPr>
      </p:pic>
    </p:spTree>
    <p:extLst>
      <p:ext uri="{BB962C8B-B14F-4D97-AF65-F5344CB8AC3E}">
        <p14:creationId xmlns:p14="http://schemas.microsoft.com/office/powerpoint/2010/main" val="44931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C8E9BBB4-48D1-29E3-D4F0-FBF2587B19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02" r="4698"/>
          <a:stretch/>
        </p:blipFill>
        <p:spPr bwMode="auto">
          <a:xfrm>
            <a:off x="162045" y="1608881"/>
            <a:ext cx="4791919" cy="48150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2BA782-7B2B-B626-5737-271697FEFA25}"/>
              </a:ext>
            </a:extLst>
          </p:cNvPr>
          <p:cNvSpPr txBox="1"/>
          <p:nvPr/>
        </p:nvSpPr>
        <p:spPr>
          <a:xfrm>
            <a:off x="1111170" y="694481"/>
            <a:ext cx="3692324"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XNOR Gate</a:t>
            </a:r>
            <a:endParaRPr lang="en-IN" sz="2800" b="1" dirty="0">
              <a:solidFill>
                <a:srgbClr val="0070C0"/>
              </a:solidFill>
              <a:latin typeface="Times New Roman" panose="02020603050405020304" pitchFamily="18" charset="0"/>
              <a:cs typeface="Times New Roman" panose="02020603050405020304" pitchFamily="18" charset="0"/>
            </a:endParaRPr>
          </a:p>
        </p:txBody>
      </p:sp>
      <p:pic>
        <p:nvPicPr>
          <p:cNvPr id="11268" name="Picture 4" descr="XNOR Gate | A tutorial with the Truth Table and use cases – Computer  Engineering for Babies">
            <a:extLst>
              <a:ext uri="{FF2B5EF4-FFF2-40B4-BE49-F238E27FC236}">
                <a16:creationId xmlns:a16="http://schemas.microsoft.com/office/drawing/2014/main" id="{421E91D1-B56D-8362-B643-76B1E1D8F5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389" t="16858" r="2330" b="10042"/>
          <a:stretch/>
        </p:blipFill>
        <p:spPr bwMode="auto">
          <a:xfrm>
            <a:off x="9514330" y="2105145"/>
            <a:ext cx="2139616" cy="26477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7F1D0C-764C-F243-23C1-DE03E6CA1416}"/>
              </a:ext>
            </a:extLst>
          </p:cNvPr>
          <p:cNvPicPr>
            <a:picLocks noChangeAspect="1"/>
          </p:cNvPicPr>
          <p:nvPr/>
        </p:nvPicPr>
        <p:blipFill rotWithShape="1">
          <a:blip r:embed="rId4">
            <a:extLst>
              <a:ext uri="{28A0092B-C50C-407E-A947-70E740481C1C}">
                <a14:useLocalDpi xmlns:a14="http://schemas.microsoft.com/office/drawing/2010/main" val="0"/>
              </a:ext>
            </a:extLst>
          </a:blip>
          <a:srcRect l="31896" r="34091" b="37722"/>
          <a:stretch/>
        </p:blipFill>
        <p:spPr>
          <a:xfrm>
            <a:off x="5139159" y="1608881"/>
            <a:ext cx="3877519" cy="4815069"/>
          </a:xfrm>
          <a:prstGeom prst="rect">
            <a:avLst/>
          </a:prstGeom>
        </p:spPr>
      </p:pic>
      <p:sp>
        <p:nvSpPr>
          <p:cNvPr id="7" name="TextBox 6">
            <a:extLst>
              <a:ext uri="{FF2B5EF4-FFF2-40B4-BE49-F238E27FC236}">
                <a16:creationId xmlns:a16="http://schemas.microsoft.com/office/drawing/2014/main" id="{1CA0FF69-4F82-62B2-D93A-33C3418FB28A}"/>
              </a:ext>
            </a:extLst>
          </p:cNvPr>
          <p:cNvSpPr txBox="1"/>
          <p:nvPr/>
        </p:nvSpPr>
        <p:spPr>
          <a:xfrm>
            <a:off x="9514330" y="1608881"/>
            <a:ext cx="2002480" cy="738664"/>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Truth Table</a:t>
            </a:r>
            <a:endParaRPr lang="en-IN" sz="2400" dirty="0">
              <a:solidFill>
                <a:srgbClr val="0070C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841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9">
            <a:extLst>
              <a:ext uri="{FF2B5EF4-FFF2-40B4-BE49-F238E27FC236}">
                <a16:creationId xmlns:a16="http://schemas.microsoft.com/office/drawing/2014/main" id="{1BE4599D-23E9-2D8A-C059-45CAA15F4D88}"/>
              </a:ext>
            </a:extLst>
          </p:cNvPr>
          <p:cNvSpPr/>
          <p:nvPr/>
        </p:nvSpPr>
        <p:spPr>
          <a:xfrm>
            <a:off x="619305" y="2361235"/>
            <a:ext cx="5029140" cy="3669175"/>
          </a:xfrm>
          <a:prstGeom prst="roundRect">
            <a:avLst>
              <a:gd name="adj" fmla="val 7731"/>
            </a:avLst>
          </a:prstGeom>
          <a:solidFill>
            <a:srgbClr val="E7EDF9"/>
          </a:solidFill>
          <a:ln/>
        </p:spPr>
      </p:sp>
      <p:sp>
        <p:nvSpPr>
          <p:cNvPr id="12" name="TextBox 11">
            <a:extLst>
              <a:ext uri="{FF2B5EF4-FFF2-40B4-BE49-F238E27FC236}">
                <a16:creationId xmlns:a16="http://schemas.microsoft.com/office/drawing/2014/main" id="{BB14460B-5B37-5512-EBE8-35EDEFFC262E}"/>
              </a:ext>
            </a:extLst>
          </p:cNvPr>
          <p:cNvSpPr txBox="1"/>
          <p:nvPr/>
        </p:nvSpPr>
        <p:spPr>
          <a:xfrm>
            <a:off x="1073021" y="1843614"/>
            <a:ext cx="3498979" cy="615553"/>
          </a:xfrm>
          <a:prstGeom prst="rect">
            <a:avLst/>
          </a:prstGeom>
          <a:noFill/>
        </p:spPr>
        <p:txBody>
          <a:bodyPr wrap="square" rtlCol="0">
            <a:spAutoFit/>
          </a:bodyPr>
          <a:lstStyle/>
          <a:p>
            <a:pPr algn="just"/>
            <a:r>
              <a:rPr lang="en-US" sz="1600" dirty="0">
                <a:solidFill>
                  <a:srgbClr val="15213F"/>
                </a:solidFill>
                <a:latin typeface="Times New Roman" panose="02020603050405020304" pitchFamily="18" charset="0"/>
                <a:ea typeface="Roboto" pitchFamily="34" charset="-122"/>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EB97D263-5850-3B1E-510A-32A9F004C046}"/>
              </a:ext>
            </a:extLst>
          </p:cNvPr>
          <p:cNvSpPr txBox="1"/>
          <p:nvPr/>
        </p:nvSpPr>
        <p:spPr>
          <a:xfrm>
            <a:off x="1073021" y="636608"/>
            <a:ext cx="5466675"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Application of CMOS Logic Gates</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C337D8C-B54D-609E-5A37-FD42ECA40BB2}"/>
              </a:ext>
            </a:extLst>
          </p:cNvPr>
          <p:cNvSpPr txBox="1"/>
          <p:nvPr/>
        </p:nvSpPr>
        <p:spPr>
          <a:xfrm>
            <a:off x="868101" y="2708476"/>
            <a:ext cx="4514127" cy="2862322"/>
          </a:xfrm>
          <a:prstGeom prst="rect">
            <a:avLst/>
          </a:prstGeom>
          <a:noFill/>
        </p:spPr>
        <p:txBody>
          <a:bodyPr wrap="square" rtlCol="0">
            <a:spAutoFit/>
          </a:bodyPr>
          <a:lstStyle/>
          <a:p>
            <a:pPr marL="342900" indent="-34290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Digital Integrated Circuits</a:t>
            </a:r>
          </a:p>
          <a:p>
            <a:pPr marL="342900" indent="-342900">
              <a:buFont typeface="Wingdings" panose="05000000000000000000" pitchFamily="2" charset="2"/>
              <a:buChar char="Ø"/>
            </a:pPr>
            <a:endParaRPr lang="en-IN" sz="200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Memory Devices</a:t>
            </a:r>
          </a:p>
          <a:p>
            <a:pPr marL="342900" indent="-342900">
              <a:buFont typeface="Wingdings" panose="05000000000000000000" pitchFamily="2" charset="2"/>
              <a:buChar char="Ø"/>
            </a:pPr>
            <a:endParaRPr lang="en-IN" sz="200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Logic Circuits</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Microprocessors and Microcontrollers</a:t>
            </a:r>
          </a:p>
          <a:p>
            <a:pPr marL="342900" indent="-342900">
              <a:buFont typeface="Wingdings" panose="05000000000000000000" pitchFamily="2" charset="2"/>
              <a:buChar char="Ø"/>
            </a:pPr>
            <a:endParaRPr lang="en-IN" sz="200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Communication Systems</a:t>
            </a:r>
            <a:endParaRPr lang="en-IN" sz="2000" dirty="0">
              <a:latin typeface="Times New Roman" panose="02020603050405020304" pitchFamily="18" charset="0"/>
              <a:cs typeface="Times New Roman" panose="02020603050405020304" pitchFamily="18" charset="0"/>
            </a:endParaRPr>
          </a:p>
        </p:txBody>
      </p:sp>
      <p:pic>
        <p:nvPicPr>
          <p:cNvPr id="14338" name="Picture 2" descr="CD4075 | 3 input OR Gate CMOS IC - YouTube">
            <a:extLst>
              <a:ext uri="{FF2B5EF4-FFF2-40B4-BE49-F238E27FC236}">
                <a16:creationId xmlns:a16="http://schemas.microsoft.com/office/drawing/2014/main" id="{F8EB41A9-C2A3-92A6-9A63-5171C286874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1262" b="92362" l="10000" r="90000"/>
                    </a14:imgEffect>
                  </a14:imgLayer>
                </a14:imgProps>
              </a:ext>
              <a:ext uri="{28A0092B-C50C-407E-A947-70E740481C1C}">
                <a14:useLocalDpi xmlns:a14="http://schemas.microsoft.com/office/drawing/2010/main" val="0"/>
              </a:ext>
            </a:extLst>
          </a:blip>
          <a:srcRect t="23624"/>
          <a:stretch/>
        </p:blipFill>
        <p:spPr bwMode="auto">
          <a:xfrm>
            <a:off x="6335546" y="2233152"/>
            <a:ext cx="5567087" cy="23916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5D7076-74AB-9E10-528A-BC5B37B1EF09}"/>
              </a:ext>
            </a:extLst>
          </p:cNvPr>
          <p:cNvSpPr txBox="1"/>
          <p:nvPr/>
        </p:nvSpPr>
        <p:spPr>
          <a:xfrm>
            <a:off x="1051560" y="746760"/>
            <a:ext cx="4282440"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Conclusion:-</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DB3DBE1A-BFEB-1266-A2A3-2F4295C74B3F}"/>
              </a:ext>
            </a:extLst>
          </p:cNvPr>
          <p:cNvSpPr>
            <a:spLocks noChangeArrowheads="1"/>
          </p:cNvSpPr>
          <p:nvPr/>
        </p:nvSpPr>
        <p:spPr bwMode="auto">
          <a:xfrm>
            <a:off x="835306" y="1844877"/>
            <a:ext cx="105213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000" dirty="0">
                <a:latin typeface="Times New Roman" panose="02020603050405020304" pitchFamily="18" charset="0"/>
                <a:cs typeface="Times New Roman" panose="02020603050405020304" pitchFamily="18" charset="0"/>
              </a:rPr>
              <a:t>In conclusion, CMOS logic gates stand out as a </a:t>
            </a:r>
            <a:r>
              <a:rPr lang="en-IN" sz="2000" b="0" i="0" dirty="0">
                <a:solidFill>
                  <a:srgbClr val="374151"/>
                </a:solidFill>
                <a:effectLst/>
                <a:latin typeface="Times New Roman" panose="02020603050405020304" pitchFamily="18" charset="0"/>
                <a:cs typeface="Times New Roman" panose="02020603050405020304" pitchFamily="18" charset="0"/>
              </a:rPr>
              <a:t>Key element</a:t>
            </a:r>
            <a:r>
              <a:rPr lang="en-US" sz="2000" dirty="0">
                <a:latin typeface="Times New Roman" panose="02020603050405020304" pitchFamily="18" charset="0"/>
                <a:cs typeface="Times New Roman" panose="02020603050405020304" pitchFamily="18" charset="0"/>
              </a:rPr>
              <a:t> in digital electronics. Their significance lies in low power consumption, high noise immunity, and versatility. By understanding the principles behind CMOS logic and its implementation in various gates, we appreciate its </a:t>
            </a:r>
            <a:r>
              <a:rPr lang="en-IN" sz="2000" b="0" i="0" dirty="0">
                <a:solidFill>
                  <a:srgbClr val="374151"/>
                </a:solidFill>
                <a:effectLst/>
                <a:latin typeface="Times New Roman" panose="02020603050405020304" pitchFamily="18" charset="0"/>
                <a:cs typeface="Times New Roman" panose="02020603050405020304" pitchFamily="18" charset="0"/>
              </a:rPr>
              <a:t>Crucial</a:t>
            </a:r>
            <a:r>
              <a:rPr lang="en-IN" sz="2000" b="0" i="0" dirty="0">
                <a:solidFill>
                  <a:srgbClr val="374151"/>
                </a:solidFill>
                <a:effectLst/>
                <a:latin typeface="Söhne"/>
              </a:rPr>
              <a:t> </a:t>
            </a:r>
            <a:r>
              <a:rPr lang="en-US" sz="2000" dirty="0">
                <a:latin typeface="Times New Roman" panose="02020603050405020304" pitchFamily="18" charset="0"/>
                <a:cs typeface="Times New Roman" panose="02020603050405020304" pitchFamily="18" charset="0"/>
              </a:rPr>
              <a:t>role in the design of integrated circuits. From fundamental NOT gates to complex XOR and XNOR gates, CMOS technology enables the construction of </a:t>
            </a:r>
            <a:r>
              <a:rPr lang="en-IN" sz="2000" b="0" i="0" dirty="0">
                <a:solidFill>
                  <a:srgbClr val="374151"/>
                </a:solidFill>
                <a:effectLst/>
                <a:latin typeface="Times New Roman" panose="02020603050405020304" pitchFamily="18" charset="0"/>
                <a:cs typeface="Times New Roman" panose="02020603050405020304" pitchFamily="18" charset="0"/>
              </a:rPr>
              <a:t>Various</a:t>
            </a:r>
            <a:r>
              <a:rPr lang="en-US" sz="2000" dirty="0">
                <a:latin typeface="Times New Roman" panose="02020603050405020304" pitchFamily="18" charset="0"/>
                <a:cs typeface="Times New Roman" panose="02020603050405020304" pitchFamily="18" charset="0"/>
              </a:rPr>
              <a:t> logic circuits. With applications ranging from microprocessors to image sensors, CMOS logic gates remain crucial in shaping the landscape of modern electronic systems</a:t>
            </a:r>
            <a:r>
              <a:rPr lang="en-US" sz="2000" b="0" i="0" dirty="0">
                <a:solidFill>
                  <a:srgbClr val="374151"/>
                </a:solidFill>
                <a:effectLst/>
                <a:latin typeface="Söhne"/>
              </a:rPr>
              <a:t>.</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830CC8-BEFE-1AFC-FEA3-B137272D787A}"/>
              </a:ext>
            </a:extLst>
          </p:cNvPr>
          <p:cNvSpPr>
            <a:spLocks noGrp="1"/>
          </p:cNvSpPr>
          <p:nvPr>
            <p:ph type="ctrTitle"/>
          </p:nvPr>
        </p:nvSpPr>
        <p:spPr>
          <a:xfrm>
            <a:off x="1007533" y="1035698"/>
            <a:ext cx="10363200" cy="1055040"/>
          </a:xfrm>
        </p:spPr>
        <p:txBody>
          <a:bodyPr/>
          <a:lstStyle/>
          <a:p>
            <a:r>
              <a:rPr lang="en-US" sz="7200" dirty="0">
                <a:solidFill>
                  <a:srgbClr val="0070C0"/>
                </a:solidFill>
                <a:latin typeface="Ikarus Turbulence" panose="00000400000000000000" pitchFamily="2" charset="0"/>
                <a:cs typeface="Times New Roman" panose="02020603050405020304" pitchFamily="18" charset="0"/>
              </a:rPr>
              <a:t>Thank You</a:t>
            </a:r>
            <a:br>
              <a:rPr lang="en-IN" dirty="0"/>
            </a:br>
            <a:endParaRPr lang="en-IN" dirty="0"/>
          </a:p>
        </p:txBody>
      </p:sp>
    </p:spTree>
    <p:extLst>
      <p:ext uri="{BB962C8B-B14F-4D97-AF65-F5344CB8AC3E}">
        <p14:creationId xmlns:p14="http://schemas.microsoft.com/office/powerpoint/2010/main" val="316910271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18566" y="626268"/>
            <a:ext cx="4013200" cy="52197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C7275784-CD11-ACCC-F9EC-2F7FD7FE6581}"/>
              </a:ext>
            </a:extLst>
          </p:cNvPr>
          <p:cNvSpPr txBox="1"/>
          <p:nvPr/>
        </p:nvSpPr>
        <p:spPr>
          <a:xfrm>
            <a:off x="983847" y="1817225"/>
            <a:ext cx="8437945" cy="4801314"/>
          </a:xfrm>
          <a:prstGeom prst="rect">
            <a:avLst/>
          </a:prstGeom>
          <a:noFill/>
        </p:spPr>
        <p:txBody>
          <a:bodyPr wrap="square" rtlCol="0">
            <a:spAutoFit/>
          </a:bodyPr>
          <a:lstStyle/>
          <a:p>
            <a:pPr marL="342900" indent="-342900">
              <a:buAutoNum type="arabicParenR"/>
            </a:pPr>
            <a:r>
              <a:rPr lang="en-US" sz="2000" b="1" dirty="0">
                <a:latin typeface="Times New Roman" panose="02020603050405020304" pitchFamily="18" charset="0"/>
                <a:cs typeface="Times New Roman" panose="02020603050405020304" pitchFamily="18" charset="0"/>
              </a:rPr>
              <a:t>Introduction</a:t>
            </a:r>
          </a:p>
          <a:p>
            <a:pPr marL="342900" indent="-342900">
              <a:buFontTx/>
              <a:buAutoNum type="arabicParenR"/>
            </a:pPr>
            <a:r>
              <a:rPr lang="en-US" sz="2000" b="1" dirty="0">
                <a:latin typeface="Times New Roman" panose="02020603050405020304" pitchFamily="18" charset="0"/>
                <a:cs typeface="Times New Roman" panose="02020603050405020304" pitchFamily="18" charset="0"/>
              </a:rPr>
              <a:t>Why CMOS Gates?</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rPr>
              <a:t>What is CMOS Logic ?</a:t>
            </a:r>
          </a:p>
          <a:p>
            <a:r>
              <a:rPr lang="en-IN" sz="2000" b="1" dirty="0">
                <a:latin typeface="Times New Roman" panose="02020603050405020304" pitchFamily="18" charset="0"/>
                <a:cs typeface="Times New Roman" panose="02020603050405020304" pitchFamily="18" charset="0"/>
              </a:rPr>
              <a:t>4)   </a:t>
            </a:r>
            <a:r>
              <a:rPr lang="en-US" sz="2000" b="1" i="0" dirty="0">
                <a:effectLst/>
                <a:latin typeface="Times New Roman" panose="02020603050405020304" pitchFamily="18" charset="0"/>
                <a:cs typeface="Times New Roman" panose="02020603050405020304" pitchFamily="18" charset="0"/>
              </a:rPr>
              <a:t>Implementation of Logic Gates using CMOS Logic</a:t>
            </a:r>
          </a:p>
          <a:p>
            <a:r>
              <a:rPr lang="en-US" sz="2000" b="1" dirty="0">
                <a:latin typeface="Times New Roman" panose="02020603050405020304" pitchFamily="18" charset="0"/>
                <a:cs typeface="Times New Roman" panose="02020603050405020304" pitchFamily="18" charset="0"/>
              </a:rPr>
              <a:t>5)   </a:t>
            </a:r>
            <a:r>
              <a:rPr lang="en-IN" sz="2000" b="1" i="0" dirty="0">
                <a:effectLst/>
                <a:latin typeface="Times New Roman" panose="02020603050405020304" pitchFamily="18" charset="0"/>
                <a:cs typeface="Times New Roman" panose="02020603050405020304" pitchFamily="18" charset="0"/>
              </a:rPr>
              <a:t>Basic Logic Gates</a:t>
            </a:r>
          </a:p>
          <a:p>
            <a:r>
              <a:rPr lang="en-US" sz="2000" b="1" i="0" dirty="0">
                <a:effectLst/>
                <a:latin typeface="Times New Roman" panose="02020603050405020304" pitchFamily="18" charset="0"/>
                <a:cs typeface="Times New Roman" panose="02020603050405020304" pitchFamily="18" charset="0"/>
              </a:rPr>
              <a:t>6)   The CMOS Inverter or NOT Gate</a:t>
            </a: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7)    NAND Gate ,AND Gate,</a:t>
            </a:r>
            <a:r>
              <a:rPr lang="en-IN" sz="2000" b="1" i="0" dirty="0">
                <a:effectLst/>
                <a:latin typeface="Times New Roman" panose="02020603050405020304" pitchFamily="18" charset="0"/>
                <a:cs typeface="Times New Roman" panose="02020603050405020304" pitchFamily="18" charset="0"/>
              </a:rPr>
              <a:t> NOR Gate,</a:t>
            </a:r>
            <a:r>
              <a:rPr lang="en-US" sz="2000" b="1" dirty="0">
                <a:latin typeface="Times New Roman" panose="02020603050405020304" pitchFamily="18" charset="0"/>
                <a:cs typeface="Times New Roman" panose="02020603050405020304" pitchFamily="18" charset="0"/>
              </a:rPr>
              <a:t> OR Gate, XOR Gate, XNOR Gate</a:t>
            </a:r>
          </a:p>
          <a:p>
            <a:r>
              <a:rPr lang="en-US" sz="2000" b="1" dirty="0">
                <a:latin typeface="Times New Roman" panose="02020603050405020304" pitchFamily="18" charset="0"/>
                <a:cs typeface="Times New Roman" panose="02020603050405020304" pitchFamily="18" charset="0"/>
              </a:rPr>
              <a:t>8)   Application of CMOS Logic Gates</a:t>
            </a:r>
          </a:p>
          <a:p>
            <a:r>
              <a:rPr lang="en-US" sz="2000" b="1" dirty="0">
                <a:latin typeface="Times New Roman" panose="02020603050405020304" pitchFamily="18" charset="0"/>
                <a:cs typeface="Times New Roman" panose="02020603050405020304" pitchFamily="18" charset="0"/>
              </a:rPr>
              <a:t>9)    Conclusion</a:t>
            </a:r>
            <a:endParaRPr lang="en-IN" sz="2000" dirty="0">
              <a:latin typeface="Times New Roman" panose="02020603050405020304" pitchFamily="18" charset="0"/>
              <a:cs typeface="Times New Roman" panose="02020603050405020304" pitchFamily="18" charset="0"/>
            </a:endParaRPr>
          </a:p>
          <a:p>
            <a:pPr marL="342900" indent="-342900">
              <a:buFontTx/>
              <a:buAutoNum type="arabicParenR"/>
            </a:pPr>
            <a:endParaRPr lang="en-IN" sz="1800" dirty="0">
              <a:solidFill>
                <a:srgbClr val="0070C0"/>
              </a:solidFill>
              <a:latin typeface="Times New Roman" panose="02020603050405020304" pitchFamily="18" charset="0"/>
              <a:cs typeface="Times New Roman" panose="02020603050405020304" pitchFamily="18" charset="0"/>
            </a:endParaRPr>
          </a:p>
          <a:p>
            <a:pPr marL="342900" indent="-342900">
              <a:buFontTx/>
              <a:buAutoNum type="arabicParenR"/>
            </a:pPr>
            <a:endParaRPr lang="en-IN" sz="1800" dirty="0">
              <a:solidFill>
                <a:srgbClr val="0070C0"/>
              </a:solidFill>
              <a:latin typeface="Times New Roman" panose="02020603050405020304" pitchFamily="18" charset="0"/>
              <a:cs typeface="Times New Roman" panose="02020603050405020304" pitchFamily="18" charset="0"/>
            </a:endParaRPr>
          </a:p>
          <a:p>
            <a:pPr marL="342900" indent="-342900">
              <a:buFontTx/>
              <a:buAutoNum type="arabicParenR"/>
            </a:pPr>
            <a:endParaRPr lang="en-IN" sz="1800" dirty="0">
              <a:solidFill>
                <a:srgbClr val="0070C0"/>
              </a:solidFill>
              <a:latin typeface="Times New Roman" panose="02020603050405020304" pitchFamily="18" charset="0"/>
              <a:cs typeface="Times New Roman" panose="02020603050405020304" pitchFamily="18" charset="0"/>
            </a:endParaRPr>
          </a:p>
          <a:p>
            <a:pPr marL="342900" indent="-342900">
              <a:buFontTx/>
              <a:buAutoNum type="arabicParenR"/>
            </a:pPr>
            <a:endParaRPr lang="en-IN" sz="1800" dirty="0">
              <a:solidFill>
                <a:srgbClr val="0070C0"/>
              </a:solidFill>
              <a:latin typeface="Times New Roman" panose="02020603050405020304" pitchFamily="18" charset="0"/>
              <a:cs typeface="Times New Roman" panose="02020603050405020304" pitchFamily="18" charset="0"/>
            </a:endParaRPr>
          </a:p>
          <a:p>
            <a:pPr marL="342900" indent="-342900">
              <a:buFontTx/>
              <a:buAutoNum type="arabicParenR"/>
            </a:pPr>
            <a:endParaRPr lang="en-US" sz="1800" b="0" i="0" dirty="0">
              <a:solidFill>
                <a:srgbClr val="0070C0"/>
              </a:solidFill>
              <a:effectLst/>
              <a:latin typeface="Times New Roman" panose="02020603050405020304" pitchFamily="18" charset="0"/>
              <a:cs typeface="Times New Roman" panose="02020603050405020304" pitchFamily="18" charset="0"/>
            </a:endParaRPr>
          </a:p>
          <a:p>
            <a:pPr marL="342900" indent="-342900">
              <a:buFontTx/>
              <a:buAutoNum type="arabicParenR"/>
            </a:pPr>
            <a:endParaRPr lang="en-IN" sz="1800" b="0" i="0" dirty="0">
              <a:solidFill>
                <a:srgbClr val="0070C0"/>
              </a:solidFill>
              <a:effectLst/>
              <a:latin typeface="Times New Roman" panose="02020603050405020304" pitchFamily="18" charset="0"/>
              <a:cs typeface="Times New Roman" panose="02020603050405020304" pitchFamily="18" charset="0"/>
            </a:endParaRPr>
          </a:p>
          <a:p>
            <a:pPr marL="342900" indent="-342900">
              <a:buAutoNum type="arabicParenR"/>
            </a:pPr>
            <a:endParaRPr lang="en-IN" dirty="0"/>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2475" y="645160"/>
            <a:ext cx="2671860"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Introduction :- </a:t>
            </a:r>
          </a:p>
        </p:txBody>
      </p:sp>
      <p:sp>
        <p:nvSpPr>
          <p:cNvPr id="3" name="Text Box 2"/>
          <p:cNvSpPr txBox="1"/>
          <p:nvPr/>
        </p:nvSpPr>
        <p:spPr>
          <a:xfrm>
            <a:off x="597159" y="1820403"/>
            <a:ext cx="6228046" cy="4138930"/>
          </a:xfrm>
          <a:prstGeom prst="rect">
            <a:avLst/>
          </a:prstGeom>
          <a:noFill/>
        </p:spPr>
        <p:txBody>
          <a:bodyPr wrap="square" rtlCol="0">
            <a:noAutofit/>
          </a:bodyPr>
          <a:lstStyle/>
          <a:p>
            <a:pPr algn="just"/>
            <a:r>
              <a:rPr lang="en-US" sz="2000" b="1" i="0" dirty="0">
                <a:effectLst/>
                <a:latin typeface="Times New Roman" panose="02020603050405020304" pitchFamily="18" charset="0"/>
                <a:cs typeface="Times New Roman" panose="02020603050405020304" pitchFamily="18" charset="0"/>
              </a:rPr>
              <a:t>CMOS :- Complementary Metal-Oxide-Semiconductor</a:t>
            </a:r>
          </a:p>
          <a:p>
            <a:pPr marL="285750" indent="-285750"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widely used technology in the design and fabrication of integrated circuits.</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behaves like logical gate. (Inverter)</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CMOS = PMOS + NMOS</a:t>
            </a:r>
          </a:p>
          <a:p>
            <a:pPr marL="285750" indent="-285750"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Logic gates that are the basic building block of digital systems </a:t>
            </a:r>
          </a:p>
          <a:p>
            <a:pPr marL="285750" indent="-285750" algn="just">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4ECDB3B-CD7C-D8AC-2A94-76EF9FC694EB}"/>
              </a:ext>
            </a:extLst>
          </p:cNvPr>
          <p:cNvSpPr/>
          <p:nvPr/>
        </p:nvSpPr>
        <p:spPr bwMode="auto">
          <a:xfrm>
            <a:off x="6825205" y="4167057"/>
            <a:ext cx="3688274" cy="1362269"/>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p:txBody>
      </p:sp>
      <p:sp>
        <p:nvSpPr>
          <p:cNvPr id="4" name="TextBox 3">
            <a:extLst>
              <a:ext uri="{FF2B5EF4-FFF2-40B4-BE49-F238E27FC236}">
                <a16:creationId xmlns:a16="http://schemas.microsoft.com/office/drawing/2014/main" id="{CABB2FF5-956F-FF64-835F-D82A661BF456}"/>
              </a:ext>
            </a:extLst>
          </p:cNvPr>
          <p:cNvSpPr txBox="1"/>
          <p:nvPr/>
        </p:nvSpPr>
        <p:spPr>
          <a:xfrm>
            <a:off x="7061552" y="4248028"/>
            <a:ext cx="2929812" cy="1200329"/>
          </a:xfrm>
          <a:prstGeom prst="rect">
            <a:avLst/>
          </a:prstGeom>
          <a:noFill/>
        </p:spPr>
        <p:txBody>
          <a:bodyPr wrap="square" rtlCol="0">
            <a:spAutoFit/>
          </a:bodyPr>
          <a:lstStyle/>
          <a:p>
            <a:r>
              <a:rPr lang="en-US" dirty="0">
                <a:solidFill>
                  <a:srgbClr val="FF0000"/>
                </a:solidFill>
              </a:rPr>
              <a:t>Logic Family</a:t>
            </a:r>
          </a:p>
          <a:p>
            <a:r>
              <a:rPr lang="en-US" dirty="0"/>
              <a:t>1)TTL</a:t>
            </a:r>
          </a:p>
          <a:p>
            <a:r>
              <a:rPr lang="en-US" dirty="0"/>
              <a:t>2)ECL</a:t>
            </a:r>
          </a:p>
          <a:p>
            <a:r>
              <a:rPr lang="en-US" dirty="0"/>
              <a:t>3)CMOS</a:t>
            </a:r>
            <a:endParaRPr lang="en-IN" dirty="0"/>
          </a:p>
        </p:txBody>
      </p:sp>
      <p:pic>
        <p:nvPicPr>
          <p:cNvPr id="1026" name="Picture 2">
            <a:extLst>
              <a:ext uri="{FF2B5EF4-FFF2-40B4-BE49-F238E27FC236}">
                <a16:creationId xmlns:a16="http://schemas.microsoft.com/office/drawing/2014/main" id="{7CAA2072-0C2D-5A78-8AB9-99D713C0B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429" y="4265451"/>
            <a:ext cx="361950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MOS Technology: History, Manufacturing Process, Application | Reversepcb">
            <a:extLst>
              <a:ext uri="{FF2B5EF4-FFF2-40B4-BE49-F238E27FC236}">
                <a16:creationId xmlns:a16="http://schemas.microsoft.com/office/drawing/2014/main" id="{C3C4A9B1-256D-0383-122C-9985B6A80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201" y="1380920"/>
            <a:ext cx="4035705" cy="24214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53B862-442A-BF44-735F-B8C1B9B6465D}"/>
              </a:ext>
            </a:extLst>
          </p:cNvPr>
          <p:cNvSpPr txBox="1"/>
          <p:nvPr/>
        </p:nvSpPr>
        <p:spPr>
          <a:xfrm>
            <a:off x="1029865" y="655279"/>
            <a:ext cx="5728996"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Why CMOS Gates?</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AF8B838-A297-31DA-EE28-2CB8ACDFA645}"/>
              </a:ext>
            </a:extLst>
          </p:cNvPr>
          <p:cNvSpPr txBox="1"/>
          <p:nvPr/>
        </p:nvSpPr>
        <p:spPr>
          <a:xfrm>
            <a:off x="207826" y="1713052"/>
            <a:ext cx="7373073" cy="4339650"/>
          </a:xfrm>
          <a:prstGeom prst="rect">
            <a:avLst/>
          </a:prstGeom>
          <a:noFill/>
        </p:spPr>
        <p:txBody>
          <a:bodyPr wrap="square" rtlCol="0">
            <a:spAutoFit/>
          </a:bodyPr>
          <a:lstStyle/>
          <a:p>
            <a:pPr algn="l">
              <a:buFont typeface="+mj-lt"/>
              <a:buAutoNum type="arabicPeriod"/>
            </a:pPr>
            <a:endParaRPr lang="en-US" b="0" i="0" dirty="0">
              <a:solidFill>
                <a:srgbClr val="374151"/>
              </a:solidFill>
              <a:effectLst/>
              <a:latin typeface="Söhne"/>
            </a:endParaRP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Low Power Consumption: </a:t>
            </a:r>
            <a:r>
              <a:rPr lang="en-US" sz="2000" dirty="0">
                <a:latin typeface="Times New Roman" panose="02020603050405020304" pitchFamily="18" charset="0"/>
                <a:cs typeface="Times New Roman" panose="02020603050405020304" pitchFamily="18" charset="0"/>
              </a:rPr>
              <a:t>CMOS circuits consume power only when they switch, resulting in lower overall power consumption.</a:t>
            </a: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High Noise Immunity: </a:t>
            </a:r>
            <a:r>
              <a:rPr lang="en-US" sz="2000" dirty="0">
                <a:latin typeface="Times New Roman" panose="02020603050405020304" pitchFamily="18" charset="0"/>
                <a:cs typeface="Times New Roman" panose="02020603050405020304" pitchFamily="18" charset="0"/>
              </a:rPr>
              <a:t>The complementary structure provides robust noise margins, making CMOS circuits less susceptible to external interference.</a:t>
            </a: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High Packing Density: </a:t>
            </a:r>
            <a:r>
              <a:rPr lang="en-US" sz="2000" dirty="0">
                <a:latin typeface="Times New Roman" panose="02020603050405020304" pitchFamily="18" charset="0"/>
                <a:cs typeface="Times New Roman" panose="02020603050405020304" pitchFamily="18" charset="0"/>
              </a:rPr>
              <a:t>CMOS technology allows for high integration density on a chip due to its compact design.</a:t>
            </a: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Compatibility: </a:t>
            </a:r>
            <a:r>
              <a:rPr lang="en-US" sz="2000" dirty="0">
                <a:latin typeface="Times New Roman" panose="02020603050405020304" pitchFamily="18" charset="0"/>
                <a:cs typeface="Times New Roman" panose="02020603050405020304" pitchFamily="18" charset="0"/>
              </a:rPr>
              <a:t>CMOS is compatible with various technologies, making it suitable for a wide range of applications.</a:t>
            </a:r>
          </a:p>
          <a:p>
            <a:br>
              <a:rPr lang="en-US" dirty="0"/>
            </a:br>
            <a:endParaRPr lang="en-IN" sz="2000" b="1" dirty="0">
              <a:latin typeface="Times New Roman" panose="02020603050405020304" pitchFamily="18" charset="0"/>
              <a:cs typeface="Times New Roman" panose="02020603050405020304" pitchFamily="18" charset="0"/>
            </a:endParaRPr>
          </a:p>
        </p:txBody>
      </p:sp>
      <p:pic>
        <p:nvPicPr>
          <p:cNvPr id="3074" name="Picture 2" descr="Introduction to IC s of Digital Logic Families TTL &amp; CMOS - YouTube">
            <a:extLst>
              <a:ext uri="{FF2B5EF4-FFF2-40B4-BE49-F238E27FC236}">
                <a16:creationId xmlns:a16="http://schemas.microsoft.com/office/drawing/2014/main" id="{95116708-8B53-C79D-7B1C-AD54E84AC2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51" t="13420"/>
          <a:stretch/>
        </p:blipFill>
        <p:spPr bwMode="auto">
          <a:xfrm>
            <a:off x="7731889" y="2095017"/>
            <a:ext cx="4460111" cy="30615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534EF3-2501-6B24-2B38-F5F252C098F4}"/>
              </a:ext>
            </a:extLst>
          </p:cNvPr>
          <p:cNvSpPr txBox="1"/>
          <p:nvPr/>
        </p:nvSpPr>
        <p:spPr>
          <a:xfrm>
            <a:off x="7580899" y="1331089"/>
            <a:ext cx="4460111" cy="461665"/>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List of Logic Gates with numbers</a:t>
            </a:r>
            <a:endParaRPr lang="en-IN" sz="24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F2100-89BC-0273-3CC6-B111BD34819C}"/>
              </a:ext>
            </a:extLst>
          </p:cNvPr>
          <p:cNvSpPr txBox="1"/>
          <p:nvPr/>
        </p:nvSpPr>
        <p:spPr>
          <a:xfrm>
            <a:off x="763929" y="625033"/>
            <a:ext cx="5069712" cy="800219"/>
          </a:xfrm>
          <a:prstGeom prst="rect">
            <a:avLst/>
          </a:prstGeom>
          <a:noFill/>
        </p:spPr>
        <p:txBody>
          <a:bodyPr wrap="square" rtlCol="0">
            <a:spAutoFit/>
          </a:bodyPr>
          <a:lstStyle/>
          <a:p>
            <a:r>
              <a:rPr lang="en-IN" sz="2800" b="1" i="0" dirty="0">
                <a:solidFill>
                  <a:srgbClr val="0070C0"/>
                </a:solidFill>
                <a:effectLst/>
                <a:latin typeface="Times New Roman" panose="02020603050405020304" pitchFamily="18" charset="0"/>
                <a:cs typeface="Times New Roman" panose="02020603050405020304" pitchFamily="18" charset="0"/>
              </a:rPr>
              <a:t>What is CMOS Logic ?</a:t>
            </a:r>
            <a:endParaRPr lang="en-IN" sz="2800" b="0" i="0" dirty="0">
              <a:solidFill>
                <a:srgbClr val="0070C0"/>
              </a:solidFill>
              <a:effectLst/>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E86EFC66-F712-673B-C8BE-42F635B7F1C2}"/>
              </a:ext>
            </a:extLst>
          </p:cNvPr>
          <p:cNvSpPr txBox="1"/>
          <p:nvPr/>
        </p:nvSpPr>
        <p:spPr>
          <a:xfrm>
            <a:off x="763929" y="1509719"/>
            <a:ext cx="10637134" cy="218521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CMOS stands for Complementary Metal Oxide Semiconductor. And CMOS based logic gates uses complementary pair of NMOS and PMOS transistors. When MOS transistors are used as logic gate then they are used as a switch</a:t>
            </a:r>
            <a:r>
              <a:rPr lang="en-US" b="0" i="0" dirty="0">
                <a:solidFill>
                  <a:srgbClr val="3A3A3A"/>
                </a:solidFill>
                <a:effectLst/>
                <a:latin typeface="-apple-system"/>
              </a:rPr>
              <a:t>.</a:t>
            </a:r>
          </a:p>
          <a:p>
            <a:pPr algn="l"/>
            <a:r>
              <a:rPr lang="en-US" sz="2000" dirty="0">
                <a:latin typeface="Times New Roman" panose="02020603050405020304" pitchFamily="18" charset="0"/>
                <a:cs typeface="Times New Roman" panose="02020603050405020304" pitchFamily="18" charset="0"/>
              </a:rPr>
              <a:t>In both NMOS and PMOS transistor, the voltage applied between the gate and source acts as a control voltage.</a:t>
            </a:r>
          </a:p>
          <a:p>
            <a:br>
              <a:rPr lang="en-US" b="0" i="0" dirty="0">
                <a:solidFill>
                  <a:srgbClr val="3A3A3A"/>
                </a:solidFill>
                <a:effectLst/>
                <a:latin typeface="-apple-system"/>
              </a:rPr>
            </a:br>
            <a:endParaRPr lang="en-IN" dirty="0"/>
          </a:p>
        </p:txBody>
      </p:sp>
      <p:pic>
        <p:nvPicPr>
          <p:cNvPr id="12290" name="Picture 2">
            <a:extLst>
              <a:ext uri="{FF2B5EF4-FFF2-40B4-BE49-F238E27FC236}">
                <a16:creationId xmlns:a16="http://schemas.microsoft.com/office/drawing/2014/main" id="{A66504DE-9ECB-F371-A22C-8A4C908051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99" t="4557" r="4718"/>
          <a:stretch/>
        </p:blipFill>
        <p:spPr bwMode="auto">
          <a:xfrm>
            <a:off x="7674015" y="3055716"/>
            <a:ext cx="4517985" cy="380228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2930B1C8-1FA9-C351-BBC1-AA18F5C28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99" t="4556" r="12610" b="6330"/>
          <a:stretch/>
        </p:blipFill>
        <p:spPr bwMode="auto">
          <a:xfrm>
            <a:off x="224732" y="3271153"/>
            <a:ext cx="3930579" cy="34531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9FFC59-37A9-DB13-2C25-11B75E234ECB}"/>
              </a:ext>
            </a:extLst>
          </p:cNvPr>
          <p:cNvSpPr txBox="1"/>
          <p:nvPr/>
        </p:nvSpPr>
        <p:spPr>
          <a:xfrm>
            <a:off x="4664597" y="3429000"/>
            <a:ext cx="2905246" cy="2739211"/>
          </a:xfrm>
          <a:prstGeom prst="rect">
            <a:avLst/>
          </a:prstGeom>
          <a:noFill/>
        </p:spPr>
        <p:txBody>
          <a:bodyPr wrap="square" rtlCol="0">
            <a:spAutoFit/>
          </a:bodyPr>
          <a:lstStyle/>
          <a:p>
            <a:pPr algn="just"/>
            <a:endParaRPr lang="en-US" sz="16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By controlling the gate to source voltage, PMOS and NMOS transistor can be used as a switch. And they can be used to design a logic gate</a:t>
            </a:r>
            <a:r>
              <a:rPr lang="en-US" sz="1600" b="0" i="0" dirty="0">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br>
              <a:rPr lang="en-US" b="0" i="0" dirty="0">
                <a:solidFill>
                  <a:srgbClr val="3A3A3A"/>
                </a:solidFill>
                <a:effectLst/>
                <a:latin typeface="-apple-system"/>
              </a:rPr>
            </a:br>
            <a:endParaRPr lang="en-IN" dirty="0"/>
          </a:p>
        </p:txBody>
      </p:sp>
    </p:spTree>
    <p:extLst>
      <p:ext uri="{BB962C8B-B14F-4D97-AF65-F5344CB8AC3E}">
        <p14:creationId xmlns:p14="http://schemas.microsoft.com/office/powerpoint/2010/main" val="421264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F30013-1B2E-A735-1AA9-E19167F41AB6}"/>
              </a:ext>
            </a:extLst>
          </p:cNvPr>
          <p:cNvSpPr txBox="1"/>
          <p:nvPr/>
        </p:nvSpPr>
        <p:spPr>
          <a:xfrm>
            <a:off x="879676" y="497711"/>
            <a:ext cx="9132426" cy="800219"/>
          </a:xfrm>
          <a:prstGeom prst="rect">
            <a:avLst/>
          </a:prstGeom>
          <a:noFill/>
        </p:spPr>
        <p:txBody>
          <a:bodyPr wrap="square" rtlCol="0">
            <a:spAutoFit/>
          </a:bodyPr>
          <a:lstStyle/>
          <a:p>
            <a:pPr algn="l"/>
            <a:r>
              <a:rPr lang="en-US" sz="2800" b="1" i="0" dirty="0">
                <a:solidFill>
                  <a:srgbClr val="0070C0"/>
                </a:solidFill>
                <a:effectLst/>
                <a:latin typeface="Times New Roman" panose="02020603050405020304" pitchFamily="18" charset="0"/>
                <a:cs typeface="Times New Roman" panose="02020603050405020304" pitchFamily="18" charset="0"/>
              </a:rPr>
              <a:t>Implementation of Logic Gates using CMOS Logic</a:t>
            </a:r>
            <a:endParaRPr lang="en-US" sz="2800" b="0" i="0" dirty="0">
              <a:solidFill>
                <a:srgbClr val="0070C0"/>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2" descr="CMOS Logic Gates Explained - ALL ABOUT ELECTRONICS">
            <a:extLst>
              <a:ext uri="{FF2B5EF4-FFF2-40B4-BE49-F238E27FC236}">
                <a16:creationId xmlns:a16="http://schemas.microsoft.com/office/drawing/2014/main" id="{CEC2F370-3156-8EFB-8ABA-1B7259F55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36" y="1469985"/>
            <a:ext cx="4659112" cy="35592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FE78FD-8DDB-5FF5-03D8-FB61E6F6C9F2}"/>
              </a:ext>
            </a:extLst>
          </p:cNvPr>
          <p:cNvSpPr txBox="1"/>
          <p:nvPr/>
        </p:nvSpPr>
        <p:spPr>
          <a:xfrm>
            <a:off x="5046562" y="1725400"/>
            <a:ext cx="6759615" cy="4093428"/>
          </a:xfrm>
          <a:prstGeom prst="rect">
            <a:avLst/>
          </a:prstGeom>
          <a:noFill/>
        </p:spPr>
        <p:txBody>
          <a:bodyPr wrap="square" rtlCol="0">
            <a:spAutoFit/>
          </a:bodyPr>
          <a:lstStyle/>
          <a:p>
            <a:pPr algn="just" fontAlgn="base"/>
            <a:r>
              <a:rPr lang="en-US" sz="2000" dirty="0">
                <a:latin typeface="Times New Roman" panose="02020603050405020304" pitchFamily="18" charset="0"/>
                <a:cs typeface="Times New Roman" panose="02020603050405020304" pitchFamily="18" charset="0"/>
              </a:rPr>
              <a:t>We can infer that for implementing any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function using CMOS technology, we need to make a switching circuit with PMOS switches in the upper block that turns on when its inputs are low, and NMOS switches in the lower block that turns on when its inputs are high. The two blocks must operate in a complementary sense. The upper block consisting of only PMOS is called a pull-up network (PUN) because it pulls up the output to VDD or logic high. The lower block consisting of NMOS is called a pull-down network (PDN) because it pulls down the output to ground or logic low. Any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function can be realized using PUN and PDN. </a:t>
            </a:r>
          </a:p>
          <a:p>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08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1A9258-98D0-2EDB-7A87-2770F66B07E5}"/>
              </a:ext>
            </a:extLst>
          </p:cNvPr>
          <p:cNvSpPr txBox="1"/>
          <p:nvPr/>
        </p:nvSpPr>
        <p:spPr>
          <a:xfrm>
            <a:off x="659757" y="590309"/>
            <a:ext cx="6412375" cy="523220"/>
          </a:xfrm>
          <a:prstGeom prst="rect">
            <a:avLst/>
          </a:prstGeom>
          <a:noFill/>
        </p:spPr>
        <p:txBody>
          <a:bodyPr wrap="square" rtlCol="0">
            <a:spAutoFit/>
          </a:bodyPr>
          <a:lstStyle/>
          <a:p>
            <a:r>
              <a:rPr lang="en-IN" sz="2800" b="1" i="0" dirty="0">
                <a:solidFill>
                  <a:srgbClr val="0070C0"/>
                </a:solidFill>
                <a:effectLst/>
                <a:latin typeface="Times New Roman" panose="02020603050405020304" pitchFamily="18" charset="0"/>
                <a:cs typeface="Times New Roman" panose="02020603050405020304" pitchFamily="18" charset="0"/>
              </a:rPr>
              <a:t>Basic Logic Gates:</a:t>
            </a: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000AFB3-41A2-F439-62D9-1E14404A593A}"/>
              </a:ext>
            </a:extLst>
          </p:cNvPr>
          <p:cNvSpPr txBox="1"/>
          <p:nvPr/>
        </p:nvSpPr>
        <p:spPr>
          <a:xfrm>
            <a:off x="312517" y="1794076"/>
            <a:ext cx="1173673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Logic gates that are the basic building block of digital systems are created by combining a number of n- and p-channel transistors. The most fundamental connections are the NOT gate, the two-input NAND gate, and the two-input NOR gate.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5ED11F-3713-F9DC-66A4-7EB7B0DF8FED}"/>
              </a:ext>
            </a:extLst>
          </p:cNvPr>
          <p:cNvSpPr txBox="1"/>
          <p:nvPr/>
        </p:nvSpPr>
        <p:spPr>
          <a:xfrm>
            <a:off x="312517" y="2801073"/>
            <a:ext cx="5783483" cy="1231106"/>
          </a:xfrm>
          <a:prstGeom prst="rect">
            <a:avLst/>
          </a:prstGeom>
          <a:noFill/>
        </p:spPr>
        <p:txBody>
          <a:bodyPr wrap="square" rtlCol="0">
            <a:spAutoFit/>
          </a:bodyPr>
          <a:lstStyle/>
          <a:p>
            <a:r>
              <a:rPr lang="en-US" sz="2800" b="1" i="0" dirty="0">
                <a:solidFill>
                  <a:srgbClr val="0070C0"/>
                </a:solidFill>
                <a:effectLst/>
                <a:latin typeface="Times New Roman" panose="02020603050405020304" pitchFamily="18" charset="0"/>
                <a:cs typeface="Times New Roman" panose="02020603050405020304" pitchFamily="18" charset="0"/>
              </a:rPr>
              <a:t>The CMOS Inverter or NOT Gate:-</a:t>
            </a:r>
          </a:p>
          <a:p>
            <a:endParaRPr lang="en-US" sz="2800" b="1" i="0" dirty="0">
              <a:solidFill>
                <a:srgbClr val="0070C0"/>
              </a:solidFill>
              <a:effectLst/>
              <a:latin typeface="Times New Roman" panose="02020603050405020304" pitchFamily="18" charset="0"/>
              <a:cs typeface="Times New Roman" panose="02020603050405020304" pitchFamily="18" charset="0"/>
            </a:endParaRPr>
          </a:p>
          <a:p>
            <a:endParaRPr lang="en-IN" dirty="0"/>
          </a:p>
        </p:txBody>
      </p:sp>
      <p:pic>
        <p:nvPicPr>
          <p:cNvPr id="4100" name="Picture 4" descr="CMOS Inverter">
            <a:extLst>
              <a:ext uri="{FF2B5EF4-FFF2-40B4-BE49-F238E27FC236}">
                <a16:creationId xmlns:a16="http://schemas.microsoft.com/office/drawing/2014/main" id="{4B284453-6695-DA56-3F07-8383166ED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3754" y="3251821"/>
            <a:ext cx="6368246" cy="35747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04DC5B-0285-7942-460A-5CB08494FE87}"/>
              </a:ext>
            </a:extLst>
          </p:cNvPr>
          <p:cNvSpPr txBox="1"/>
          <p:nvPr/>
        </p:nvSpPr>
        <p:spPr>
          <a:xfrm>
            <a:off x="111968" y="3416601"/>
            <a:ext cx="5984032"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=&gt;When input is low or logic ‘0’, then VSG &gt; VT for this PMOS transistor and that’s why PMOS will be ON. On the other end, for NMOS transistor, VGS &lt; VT.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=&gt;That means when input is logic‘0’, PMOS transistor will be ON and NMOS transistor will be OFF.</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that’s why the output will be connected to 5V.</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=&gt;Moreover, since PMOS passes strong logic ‘1’ , the output will be very close to supply voltage.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That means when Vin is logic ‘0’ then output is logic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60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766547C6-D423-921A-F02D-03C4DB7FA3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25" t="7933" r="6742" b="1266"/>
          <a:stretch/>
        </p:blipFill>
        <p:spPr bwMode="auto">
          <a:xfrm>
            <a:off x="6265906" y="1415005"/>
            <a:ext cx="5794915" cy="402799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D706D55-4632-179E-C2E5-EF558F5F64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 t="4220" r="8428"/>
          <a:stretch/>
        </p:blipFill>
        <p:spPr bwMode="auto">
          <a:xfrm>
            <a:off x="682906" y="1666755"/>
            <a:ext cx="5243189" cy="37762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D9BF0A-5324-7229-71E3-9D48194C195C}"/>
              </a:ext>
            </a:extLst>
          </p:cNvPr>
          <p:cNvSpPr txBox="1"/>
          <p:nvPr/>
        </p:nvSpPr>
        <p:spPr>
          <a:xfrm>
            <a:off x="879676" y="625033"/>
            <a:ext cx="6111433" cy="523220"/>
          </a:xfrm>
          <a:prstGeom prst="rect">
            <a:avLst/>
          </a:prstGeom>
          <a:noFill/>
        </p:spPr>
        <p:txBody>
          <a:bodyPr wrap="square" rtlCol="0">
            <a:spAutoFit/>
          </a:bodyPr>
          <a:lstStyle/>
          <a:p>
            <a:r>
              <a:rPr lang="en-US" sz="2800" b="1" i="0" dirty="0">
                <a:solidFill>
                  <a:srgbClr val="0070C0"/>
                </a:solidFill>
                <a:effectLst/>
                <a:latin typeface="Times New Roman" panose="02020603050405020304" pitchFamily="18" charset="0"/>
                <a:cs typeface="Times New Roman" panose="02020603050405020304" pitchFamily="18" charset="0"/>
              </a:rPr>
              <a:t>The CMOS Inverter or NOT Gate</a:t>
            </a:r>
            <a:endParaRPr lang="en-IN" sz="2800" dirty="0"/>
          </a:p>
        </p:txBody>
      </p:sp>
    </p:spTree>
    <p:extLst>
      <p:ext uri="{BB962C8B-B14F-4D97-AF65-F5344CB8AC3E}">
        <p14:creationId xmlns:p14="http://schemas.microsoft.com/office/powerpoint/2010/main" val="340722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BB8699-3658-C7F5-D7D8-EEF26CF085C6}"/>
              </a:ext>
            </a:extLst>
          </p:cNvPr>
          <p:cNvSpPr txBox="1"/>
          <p:nvPr/>
        </p:nvSpPr>
        <p:spPr>
          <a:xfrm>
            <a:off x="1377387" y="694481"/>
            <a:ext cx="6898511"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NAND Gate </a:t>
            </a:r>
            <a:endParaRPr lang="en-IN" sz="28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5DB2DD6-DD81-E449-7E7C-F33F23F74880}"/>
              </a:ext>
            </a:extLst>
          </p:cNvPr>
          <p:cNvGraphicFramePr>
            <a:graphicFrameLocks noGrp="1"/>
          </p:cNvGraphicFramePr>
          <p:nvPr>
            <p:extLst>
              <p:ext uri="{D42A27DB-BD31-4B8C-83A1-F6EECF244321}">
                <p14:modId xmlns:p14="http://schemas.microsoft.com/office/powerpoint/2010/main" val="3233353939"/>
              </p:ext>
            </p:extLst>
          </p:nvPr>
        </p:nvGraphicFramePr>
        <p:xfrm>
          <a:off x="9028252" y="2037145"/>
          <a:ext cx="2554146" cy="1956121"/>
        </p:xfrm>
        <a:graphic>
          <a:graphicData uri="http://schemas.openxmlformats.org/drawingml/2006/table">
            <a:tbl>
              <a:tblPr/>
              <a:tblGrid>
                <a:gridCol w="851382">
                  <a:extLst>
                    <a:ext uri="{9D8B030D-6E8A-4147-A177-3AD203B41FA5}">
                      <a16:colId xmlns:a16="http://schemas.microsoft.com/office/drawing/2014/main" val="879418838"/>
                    </a:ext>
                  </a:extLst>
                </a:gridCol>
                <a:gridCol w="851382">
                  <a:extLst>
                    <a:ext uri="{9D8B030D-6E8A-4147-A177-3AD203B41FA5}">
                      <a16:colId xmlns:a16="http://schemas.microsoft.com/office/drawing/2014/main" val="1551356521"/>
                    </a:ext>
                  </a:extLst>
                </a:gridCol>
                <a:gridCol w="851382">
                  <a:extLst>
                    <a:ext uri="{9D8B030D-6E8A-4147-A177-3AD203B41FA5}">
                      <a16:colId xmlns:a16="http://schemas.microsoft.com/office/drawing/2014/main" val="523947850"/>
                    </a:ext>
                  </a:extLst>
                </a:gridCol>
              </a:tblGrid>
              <a:tr h="489761">
                <a:tc>
                  <a:txBody>
                    <a:bodyPr/>
                    <a:lstStyle/>
                    <a:p>
                      <a:pPr algn="ctr"/>
                      <a:r>
                        <a:rPr lang="en-IN">
                          <a:effectLst/>
                        </a:rPr>
                        <a:t>A</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a:effectLst/>
                        </a:rPr>
                        <a:t>B</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a:effectLst/>
                        </a:rPr>
                        <a:t>Y</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extLst>
                  <a:ext uri="{0D108BD9-81ED-4DB2-BD59-A6C34878D82A}">
                    <a16:rowId xmlns:a16="http://schemas.microsoft.com/office/drawing/2014/main" val="898086077"/>
                  </a:ext>
                </a:extLst>
              </a:tr>
              <a:tr h="366590">
                <a:tc>
                  <a:txBody>
                    <a:bodyPr/>
                    <a:lstStyle/>
                    <a:p>
                      <a:pPr algn="ctr"/>
                      <a:r>
                        <a:rPr lang="en-IN">
                          <a:effectLst/>
                        </a:rPr>
                        <a:t>0</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tc>
                  <a:txBody>
                    <a:bodyPr/>
                    <a:lstStyle/>
                    <a:p>
                      <a:pPr algn="ctr"/>
                      <a:r>
                        <a:rPr lang="en-IN">
                          <a:effectLst/>
                        </a:rPr>
                        <a:t>0</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tc>
                  <a:txBody>
                    <a:bodyPr/>
                    <a:lstStyle/>
                    <a:p>
                      <a:pPr algn="ctr"/>
                      <a:r>
                        <a:rPr lang="en-IN">
                          <a:effectLst/>
                        </a:rPr>
                        <a:t>1</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extLst>
                  <a:ext uri="{0D108BD9-81ED-4DB2-BD59-A6C34878D82A}">
                    <a16:rowId xmlns:a16="http://schemas.microsoft.com/office/drawing/2014/main" val="1362677251"/>
                  </a:ext>
                </a:extLst>
              </a:tr>
              <a:tr h="366590">
                <a:tc>
                  <a:txBody>
                    <a:bodyPr/>
                    <a:lstStyle/>
                    <a:p>
                      <a:pPr algn="ctr"/>
                      <a:r>
                        <a:rPr lang="en-IN">
                          <a:effectLst/>
                        </a:rPr>
                        <a:t>0</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dirty="0">
                          <a:effectLst/>
                        </a:rPr>
                        <a:t>1</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a:effectLst/>
                        </a:rPr>
                        <a:t>1</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extLst>
                  <a:ext uri="{0D108BD9-81ED-4DB2-BD59-A6C34878D82A}">
                    <a16:rowId xmlns:a16="http://schemas.microsoft.com/office/drawing/2014/main" val="170340646"/>
                  </a:ext>
                </a:extLst>
              </a:tr>
              <a:tr h="366590">
                <a:tc>
                  <a:txBody>
                    <a:bodyPr/>
                    <a:lstStyle/>
                    <a:p>
                      <a:pPr algn="ctr"/>
                      <a:r>
                        <a:rPr lang="en-IN">
                          <a:effectLst/>
                        </a:rPr>
                        <a:t>1</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tc>
                  <a:txBody>
                    <a:bodyPr/>
                    <a:lstStyle/>
                    <a:p>
                      <a:pPr algn="ctr"/>
                      <a:r>
                        <a:rPr lang="en-IN">
                          <a:effectLst/>
                        </a:rPr>
                        <a:t>0</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tc>
                  <a:txBody>
                    <a:bodyPr/>
                    <a:lstStyle/>
                    <a:p>
                      <a:pPr algn="ctr"/>
                      <a:r>
                        <a:rPr lang="en-IN">
                          <a:effectLst/>
                        </a:rPr>
                        <a:t>1</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FFFFF"/>
                    </a:solidFill>
                  </a:tcPr>
                </a:tc>
                <a:extLst>
                  <a:ext uri="{0D108BD9-81ED-4DB2-BD59-A6C34878D82A}">
                    <a16:rowId xmlns:a16="http://schemas.microsoft.com/office/drawing/2014/main" val="87589834"/>
                  </a:ext>
                </a:extLst>
              </a:tr>
              <a:tr h="366590">
                <a:tc>
                  <a:txBody>
                    <a:bodyPr/>
                    <a:lstStyle/>
                    <a:p>
                      <a:pPr algn="ctr"/>
                      <a:r>
                        <a:rPr lang="en-IN" dirty="0">
                          <a:effectLst/>
                        </a:rPr>
                        <a:t>1</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a:effectLst/>
                        </a:rPr>
                        <a:t>1</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tc>
                  <a:txBody>
                    <a:bodyPr/>
                    <a:lstStyle/>
                    <a:p>
                      <a:pPr algn="ctr"/>
                      <a:r>
                        <a:rPr lang="en-IN" dirty="0">
                          <a:effectLst/>
                        </a:rPr>
                        <a:t>0</a:t>
                      </a:r>
                    </a:p>
                  </a:txBody>
                  <a:tcPr marT="30480" marB="30480" anchor="ctr">
                    <a:lnL w="12700" cap="flat" cmpd="sng" algn="ctr">
                      <a:solidFill>
                        <a:srgbClr val="C0C0C9"/>
                      </a:solidFill>
                      <a:prstDash val="solid"/>
                      <a:round/>
                      <a:headEnd type="none" w="med" len="med"/>
                      <a:tailEnd type="none" w="med" len="med"/>
                    </a:lnL>
                    <a:lnR w="12700" cap="flat" cmpd="sng" algn="ctr">
                      <a:solidFill>
                        <a:srgbClr val="C0C0C9"/>
                      </a:solidFill>
                      <a:prstDash val="solid"/>
                      <a:round/>
                      <a:headEnd type="none" w="med" len="med"/>
                      <a:tailEnd type="none" w="med" len="med"/>
                    </a:lnR>
                    <a:lnT w="12700" cap="flat" cmpd="sng" algn="ctr">
                      <a:solidFill>
                        <a:srgbClr val="C0C0C9"/>
                      </a:solidFill>
                      <a:prstDash val="solid"/>
                      <a:round/>
                      <a:headEnd type="none" w="med" len="med"/>
                      <a:tailEnd type="none" w="med" len="med"/>
                    </a:lnT>
                    <a:lnB w="12700" cap="flat" cmpd="sng" algn="ctr">
                      <a:solidFill>
                        <a:srgbClr val="C0C0C9"/>
                      </a:solidFill>
                      <a:prstDash val="solid"/>
                      <a:round/>
                      <a:headEnd type="none" w="med" len="med"/>
                      <a:tailEnd type="none" w="med" len="med"/>
                    </a:lnB>
                    <a:solidFill>
                      <a:srgbClr val="F7F7F7"/>
                    </a:solidFill>
                  </a:tcPr>
                </a:tc>
                <a:extLst>
                  <a:ext uri="{0D108BD9-81ED-4DB2-BD59-A6C34878D82A}">
                    <a16:rowId xmlns:a16="http://schemas.microsoft.com/office/drawing/2014/main" val="964655327"/>
                  </a:ext>
                </a:extLst>
              </a:tr>
            </a:tbl>
          </a:graphicData>
        </a:graphic>
      </p:graphicFrame>
      <p:sp>
        <p:nvSpPr>
          <p:cNvPr id="5" name="TextBox 4">
            <a:extLst>
              <a:ext uri="{FF2B5EF4-FFF2-40B4-BE49-F238E27FC236}">
                <a16:creationId xmlns:a16="http://schemas.microsoft.com/office/drawing/2014/main" id="{C536F3A3-8EF2-2968-713B-D1A33D7BCD49}"/>
              </a:ext>
            </a:extLst>
          </p:cNvPr>
          <p:cNvSpPr txBox="1"/>
          <p:nvPr/>
        </p:nvSpPr>
        <p:spPr>
          <a:xfrm>
            <a:off x="9028252" y="1307939"/>
            <a:ext cx="2361237" cy="738664"/>
          </a:xfrm>
          <a:prstGeom prst="rect">
            <a:avLst/>
          </a:prstGeom>
          <a:noFill/>
        </p:spPr>
        <p:txBody>
          <a:bodyPr wrap="square" rtlCol="0">
            <a:spAutoFit/>
          </a:bodyPr>
          <a:lstStyle/>
          <a:p>
            <a:endParaRPr lang="en-US" dirty="0">
              <a:solidFill>
                <a:srgbClr val="0070C0"/>
              </a:solidFill>
            </a:endParaRPr>
          </a:p>
          <a:p>
            <a:r>
              <a:rPr lang="en-US" sz="2400" dirty="0">
                <a:solidFill>
                  <a:srgbClr val="0070C0"/>
                </a:solidFill>
                <a:latin typeface="Times New Roman" panose="02020603050405020304" pitchFamily="18" charset="0"/>
                <a:cs typeface="Times New Roman" panose="02020603050405020304" pitchFamily="18" charset="0"/>
              </a:rPr>
              <a:t>Truth Table</a:t>
            </a:r>
            <a:endParaRPr lang="en-IN" sz="2400" dirty="0">
              <a:solidFill>
                <a:srgbClr val="0070C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3178C30-0E7C-12FC-BF60-C367A1EF19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2" t="5934" r="47449" b="4285"/>
          <a:stretch/>
        </p:blipFill>
        <p:spPr bwMode="auto">
          <a:xfrm>
            <a:off x="239084" y="1677271"/>
            <a:ext cx="4394649" cy="48736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B2304CE-38DC-56BD-E24D-82A0DC19CC78}"/>
              </a:ext>
            </a:extLst>
          </p:cNvPr>
          <p:cNvPicPr>
            <a:picLocks noChangeAspect="1"/>
          </p:cNvPicPr>
          <p:nvPr/>
        </p:nvPicPr>
        <p:blipFill rotWithShape="1">
          <a:blip r:embed="rId3">
            <a:extLst>
              <a:ext uri="{28A0092B-C50C-407E-A947-70E740481C1C}">
                <a14:useLocalDpi xmlns:a14="http://schemas.microsoft.com/office/drawing/2010/main" val="0"/>
              </a:ext>
            </a:extLst>
          </a:blip>
          <a:srcRect l="27753" t="1497" r="48873" b="53605"/>
          <a:stretch/>
        </p:blipFill>
        <p:spPr>
          <a:xfrm>
            <a:off x="4954555" y="1677271"/>
            <a:ext cx="3191069" cy="4284990"/>
          </a:xfrm>
          <a:prstGeom prst="rect">
            <a:avLst/>
          </a:prstGeom>
        </p:spPr>
      </p:pic>
    </p:spTree>
    <p:extLst>
      <p:ext uri="{BB962C8B-B14F-4D97-AF65-F5344CB8AC3E}">
        <p14:creationId xmlns:p14="http://schemas.microsoft.com/office/powerpoint/2010/main" val="3224827715"/>
      </p:ext>
    </p:extLst>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847</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Book Antiqua</vt:lpstr>
      <vt:lpstr>Ikarus Turbulence</vt:lpstr>
      <vt:lpstr>Söhne</vt:lpstr>
      <vt:lpstr>Times New Roman</vt:lpstr>
      <vt:lpstr>Wingdings</vt:lpstr>
      <vt:lpstr>Business Cooperate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Ganesh Moroliya</dc:creator>
  <cp:lastModifiedBy>Ganesh Moroliya</cp:lastModifiedBy>
  <cp:revision>7</cp:revision>
  <dcterms:created xsi:type="dcterms:W3CDTF">2023-11-26T09:14:00Z</dcterms:created>
  <dcterms:modified xsi:type="dcterms:W3CDTF">2024-01-22T11:59:55Z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AA6F0C7E235A4A969D58409AD82F0FF1_11</vt:lpwstr>
  </property>
  <property fmtid="{D5CDD505-2E9C-101B-9397-08002B2CF9AE}" pid="3" name="KSOProductBuildVer">
    <vt:lpwstr>1033-12.2.0.13306</vt:lpwstr>
  </property>
</Properties>
</file>