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3" r:id="rId6"/>
    <p:sldId id="269" r:id="rId7"/>
    <p:sldId id="270" r:id="rId8"/>
    <p:sldId id="271" r:id="rId9"/>
    <p:sldId id="272" r:id="rId10"/>
    <p:sldId id="274" r:id="rId11"/>
    <p:sldId id="273"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1B7301-136B-47B3-82CE-D029DAE8AEB4}" v="447" dt="2024-03-15T17:27:56.4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2" d="100"/>
          <a:sy n="82" d="100"/>
        </p:scale>
        <p:origin x="8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esh Moroliya" userId="f163990048dba06a" providerId="LiveId" clId="{971B7301-136B-47B3-82CE-D029DAE8AEB4}"/>
    <pc:docChg chg="undo custSel addSld delSld modSld sldOrd">
      <pc:chgData name="Ganesh Moroliya" userId="f163990048dba06a" providerId="LiveId" clId="{971B7301-136B-47B3-82CE-D029DAE8AEB4}" dt="2024-03-15T17:27:56.405" v="2838"/>
      <pc:docMkLst>
        <pc:docMk/>
      </pc:docMkLst>
      <pc:sldChg chg="addSp delSp modSp mod modTransition">
        <pc:chgData name="Ganesh Moroliya" userId="f163990048dba06a" providerId="LiveId" clId="{971B7301-136B-47B3-82CE-D029DAE8AEB4}" dt="2024-02-04T15:39:04.178" v="2035"/>
        <pc:sldMkLst>
          <pc:docMk/>
          <pc:sldMk cId="0" sldId="256"/>
        </pc:sldMkLst>
        <pc:spChg chg="mod">
          <ac:chgData name="Ganesh Moroliya" userId="f163990048dba06a" providerId="LiveId" clId="{971B7301-136B-47B3-82CE-D029DAE8AEB4}" dt="2024-01-23T11:27:05.575" v="1538" actId="20577"/>
          <ac:spMkLst>
            <pc:docMk/>
            <pc:sldMk cId="0" sldId="256"/>
            <ac:spMk id="6" creationId="{00000000-0000-0000-0000-000000000000}"/>
          </ac:spMkLst>
        </pc:spChg>
        <pc:picChg chg="add del mod">
          <ac:chgData name="Ganesh Moroliya" userId="f163990048dba06a" providerId="LiveId" clId="{971B7301-136B-47B3-82CE-D029DAE8AEB4}" dt="2024-01-23T11:30:57.699" v="1544" actId="21"/>
          <ac:picMkLst>
            <pc:docMk/>
            <pc:sldMk cId="0" sldId="256"/>
            <ac:picMk id="3" creationId="{350DA866-42A4-F4C7-4415-803BDC5DC51B}"/>
          </ac:picMkLst>
        </pc:picChg>
        <pc:picChg chg="add del mod">
          <ac:chgData name="Ganesh Moroliya" userId="f163990048dba06a" providerId="LiveId" clId="{971B7301-136B-47B3-82CE-D029DAE8AEB4}" dt="2024-01-20T11:16:06.455" v="122" actId="21"/>
          <ac:picMkLst>
            <pc:docMk/>
            <pc:sldMk cId="0" sldId="256"/>
            <ac:picMk id="3" creationId="{D26D4C86-B828-4C0E-DDF3-D4CDEAD1372F}"/>
          </ac:picMkLst>
        </pc:picChg>
        <pc:picChg chg="add del mod">
          <ac:chgData name="Ganesh Moroliya" userId="f163990048dba06a" providerId="LiveId" clId="{971B7301-136B-47B3-82CE-D029DAE8AEB4}" dt="2024-01-20T11:16:20.016" v="124" actId="21"/>
          <ac:picMkLst>
            <pc:docMk/>
            <pc:sldMk cId="0" sldId="256"/>
            <ac:picMk id="7" creationId="{D26D4C86-B828-4C0E-DDF3-D4CDEAD1372F}"/>
          </ac:picMkLst>
        </pc:picChg>
        <pc:picChg chg="add del mod">
          <ac:chgData name="Ganesh Moroliya" userId="f163990048dba06a" providerId="LiveId" clId="{971B7301-136B-47B3-82CE-D029DAE8AEB4}" dt="2024-01-23T11:26:06.551" v="1509" actId="21"/>
          <ac:picMkLst>
            <pc:docMk/>
            <pc:sldMk cId="0" sldId="256"/>
            <ac:picMk id="1026" creationId="{1C015706-E4E8-6F3C-DBBA-61B7E5AFDD0A}"/>
          </ac:picMkLst>
        </pc:picChg>
        <pc:picChg chg="del">
          <ac:chgData name="Ganesh Moroliya" userId="f163990048dba06a" providerId="LiveId" clId="{971B7301-136B-47B3-82CE-D029DAE8AEB4}" dt="2024-01-20T11:13:48.471" v="116" actId="21"/>
          <ac:picMkLst>
            <pc:docMk/>
            <pc:sldMk cId="0" sldId="256"/>
            <ac:picMk id="1026" creationId="{A41348EA-F575-23AC-E85A-59717520FACB}"/>
          </ac:picMkLst>
        </pc:picChg>
        <pc:picChg chg="add del mod">
          <ac:chgData name="Ganesh Moroliya" userId="f163990048dba06a" providerId="LiveId" clId="{971B7301-136B-47B3-82CE-D029DAE8AEB4}" dt="2024-02-04T15:37:17.305" v="2025" actId="21"/>
          <ac:picMkLst>
            <pc:docMk/>
            <pc:sldMk cId="0" sldId="256"/>
            <ac:picMk id="8194" creationId="{62366B9D-E839-9CD1-4906-E16E4C703B8F}"/>
          </ac:picMkLst>
        </pc:picChg>
        <pc:picChg chg="add mod">
          <ac:chgData name="Ganesh Moroliya" userId="f163990048dba06a" providerId="LiveId" clId="{971B7301-136B-47B3-82CE-D029DAE8AEB4}" dt="2024-02-04T15:37:54.899" v="2030" actId="14100"/>
          <ac:picMkLst>
            <pc:docMk/>
            <pc:sldMk cId="0" sldId="256"/>
            <ac:picMk id="8196" creationId="{BDF49CBA-933F-2FD0-2294-540EDDB21F8C}"/>
          </ac:picMkLst>
        </pc:picChg>
      </pc:sldChg>
      <pc:sldChg chg="addSp delSp modSp mod modTransition">
        <pc:chgData name="Ganesh Moroliya" userId="f163990048dba06a" providerId="LiveId" clId="{971B7301-136B-47B3-82CE-D029DAE8AEB4}" dt="2024-02-05T15:08:27.883" v="2581" actId="1076"/>
        <pc:sldMkLst>
          <pc:docMk/>
          <pc:sldMk cId="0" sldId="257"/>
        </pc:sldMkLst>
        <pc:spChg chg="mod">
          <ac:chgData name="Ganesh Moroliya" userId="f163990048dba06a" providerId="LiveId" clId="{971B7301-136B-47B3-82CE-D029DAE8AEB4}" dt="2024-02-05T15:08:11.696" v="2579" actId="20577"/>
          <ac:spMkLst>
            <pc:docMk/>
            <pc:sldMk cId="0" sldId="257"/>
            <ac:spMk id="2" creationId="{00000000-0000-0000-0000-000000000000}"/>
          </ac:spMkLst>
        </pc:spChg>
        <pc:spChg chg="del mod">
          <ac:chgData name="Ganesh Moroliya" userId="f163990048dba06a" providerId="LiveId" clId="{971B7301-136B-47B3-82CE-D029DAE8AEB4}" dt="2024-01-21T04:46:42.161" v="425"/>
          <ac:spMkLst>
            <pc:docMk/>
            <pc:sldMk cId="0" sldId="257"/>
            <ac:spMk id="3" creationId="{00000000-0000-0000-0000-000000000000}"/>
          </ac:spMkLst>
        </pc:spChg>
        <pc:spChg chg="add mod">
          <ac:chgData name="Ganesh Moroliya" userId="f163990048dba06a" providerId="LiveId" clId="{971B7301-136B-47B3-82CE-D029DAE8AEB4}" dt="2024-02-04T15:36:04.165" v="2018" actId="14100"/>
          <ac:spMkLst>
            <pc:docMk/>
            <pc:sldMk cId="0" sldId="257"/>
            <ac:spMk id="3" creationId="{69011410-B6FA-9F8F-DB6C-0DAF4C36A26F}"/>
          </ac:spMkLst>
        </pc:spChg>
        <pc:spChg chg="add mod">
          <ac:chgData name="Ganesh Moroliya" userId="f163990048dba06a" providerId="LiveId" clId="{971B7301-136B-47B3-82CE-D029DAE8AEB4}" dt="2024-01-23T11:36:19.165" v="1599" actId="20577"/>
          <ac:spMkLst>
            <pc:docMk/>
            <pc:sldMk cId="0" sldId="257"/>
            <ac:spMk id="4" creationId="{C7275784-CD11-ACCC-F9EC-2F7FD7FE6581}"/>
          </ac:spMkLst>
        </pc:spChg>
        <pc:spChg chg="add mod">
          <ac:chgData name="Ganesh Moroliya" userId="f163990048dba06a" providerId="LiveId" clId="{971B7301-136B-47B3-82CE-D029DAE8AEB4}" dt="2024-02-05T15:08:27.883" v="2581" actId="1076"/>
          <ac:spMkLst>
            <pc:docMk/>
            <pc:sldMk cId="0" sldId="257"/>
            <ac:spMk id="5" creationId="{4F2EB67E-9992-575A-DA9A-8A7B87F4D7C8}"/>
          </ac:spMkLst>
        </pc:spChg>
        <pc:spChg chg="add del mod">
          <ac:chgData name="Ganesh Moroliya" userId="f163990048dba06a" providerId="LiveId" clId="{971B7301-136B-47B3-82CE-D029DAE8AEB4}" dt="2024-01-21T12:44:24.739" v="1274"/>
          <ac:spMkLst>
            <pc:docMk/>
            <pc:sldMk cId="0" sldId="257"/>
            <ac:spMk id="6" creationId="{D7A20314-1511-9380-DD66-D97C6183F406}"/>
          </ac:spMkLst>
        </pc:spChg>
        <pc:picChg chg="del">
          <ac:chgData name="Ganesh Moroliya" userId="f163990048dba06a" providerId="LiveId" clId="{971B7301-136B-47B3-82CE-D029DAE8AEB4}" dt="2024-01-20T11:13:56.407" v="117" actId="21"/>
          <ac:picMkLst>
            <pc:docMk/>
            <pc:sldMk cId="0" sldId="257"/>
            <ac:picMk id="1026" creationId="{C8B15B0B-3D1B-49D4-0FC4-69DECD305E57}"/>
          </ac:picMkLst>
        </pc:picChg>
        <pc:picChg chg="add mod">
          <ac:chgData name="Ganesh Moroliya" userId="f163990048dba06a" providerId="LiveId" clId="{971B7301-136B-47B3-82CE-D029DAE8AEB4}" dt="2024-02-04T15:38:40.748" v="2034" actId="1076"/>
          <ac:picMkLst>
            <pc:docMk/>
            <pc:sldMk cId="0" sldId="257"/>
            <ac:picMk id="9218" creationId="{D072BD3A-4BED-8133-0AAE-83665F869875}"/>
          </ac:picMkLst>
        </pc:picChg>
      </pc:sldChg>
      <pc:sldChg chg="addSp delSp modSp mod modTransition">
        <pc:chgData name="Ganesh Moroliya" userId="f163990048dba06a" providerId="LiveId" clId="{971B7301-136B-47B3-82CE-D029DAE8AEB4}" dt="2024-02-05T15:07:41.704" v="2577" actId="14100"/>
        <pc:sldMkLst>
          <pc:docMk/>
          <pc:sldMk cId="0" sldId="258"/>
        </pc:sldMkLst>
        <pc:spChg chg="mod">
          <ac:chgData name="Ganesh Moroliya" userId="f163990048dba06a" providerId="LiveId" clId="{971B7301-136B-47B3-82CE-D029DAE8AEB4}" dt="2024-02-04T14:59:29.682" v="1705" actId="207"/>
          <ac:spMkLst>
            <pc:docMk/>
            <pc:sldMk cId="0" sldId="258"/>
            <ac:spMk id="2" creationId="{00000000-0000-0000-0000-000000000000}"/>
          </ac:spMkLst>
        </pc:spChg>
        <pc:spChg chg="mod">
          <ac:chgData name="Ganesh Moroliya" userId="f163990048dba06a" providerId="LiveId" clId="{971B7301-136B-47B3-82CE-D029DAE8AEB4}" dt="2024-02-04T14:57:13.364" v="1661" actId="1076"/>
          <ac:spMkLst>
            <pc:docMk/>
            <pc:sldMk cId="0" sldId="258"/>
            <ac:spMk id="3" creationId="{00000000-0000-0000-0000-000000000000}"/>
          </ac:spMkLst>
        </pc:spChg>
        <pc:spChg chg="add mod">
          <ac:chgData name="Ganesh Moroliya" userId="f163990048dba06a" providerId="LiveId" clId="{971B7301-136B-47B3-82CE-D029DAE8AEB4}" dt="2024-02-05T15:07:41.704" v="2577" actId="14100"/>
          <ac:spMkLst>
            <pc:docMk/>
            <pc:sldMk cId="0" sldId="258"/>
            <ac:spMk id="4" creationId="{3329C206-F1D5-54C9-A97D-BC76FCF41817}"/>
          </ac:spMkLst>
        </pc:spChg>
        <pc:spChg chg="add del mod">
          <ac:chgData name="Ganesh Moroliya" userId="f163990048dba06a" providerId="LiveId" clId="{971B7301-136B-47B3-82CE-D029DAE8AEB4}" dt="2024-02-04T14:53:09.365" v="1635"/>
          <ac:spMkLst>
            <pc:docMk/>
            <pc:sldMk cId="0" sldId="258"/>
            <ac:spMk id="4" creationId="{756298EF-9E80-F1BF-EFD5-7085064257CD}"/>
          </ac:spMkLst>
        </pc:spChg>
        <pc:spChg chg="add mod">
          <ac:chgData name="Ganesh Moroliya" userId="f163990048dba06a" providerId="LiveId" clId="{971B7301-136B-47B3-82CE-D029DAE8AEB4}" dt="2024-01-21T04:12:47.769" v="303" actId="1076"/>
          <ac:spMkLst>
            <pc:docMk/>
            <pc:sldMk cId="0" sldId="258"/>
            <ac:spMk id="4" creationId="{CABB2FF5-956F-FF64-835F-D82A661BF456}"/>
          </ac:spMkLst>
        </pc:spChg>
        <pc:spChg chg="add del mod">
          <ac:chgData name="Ganesh Moroliya" userId="f163990048dba06a" providerId="LiveId" clId="{971B7301-136B-47B3-82CE-D029DAE8AEB4}" dt="2024-02-04T14:57:28.227" v="1663"/>
          <ac:spMkLst>
            <pc:docMk/>
            <pc:sldMk cId="0" sldId="258"/>
            <ac:spMk id="5" creationId="{2D9AED51-4670-B7BA-A9C8-F4B4C658F984}"/>
          </ac:spMkLst>
        </pc:spChg>
        <pc:spChg chg="mod">
          <ac:chgData name="Ganesh Moroliya" userId="f163990048dba06a" providerId="LiveId" clId="{971B7301-136B-47B3-82CE-D029DAE8AEB4}" dt="2024-01-21T04:12:51.267" v="304" actId="1076"/>
          <ac:spMkLst>
            <pc:docMk/>
            <pc:sldMk cId="0" sldId="258"/>
            <ac:spMk id="6" creationId="{E4ECDB3B-CD7C-D8AC-2A94-76EF9FC694EB}"/>
          </ac:spMkLst>
        </pc:spChg>
        <pc:spChg chg="del mod">
          <ac:chgData name="Ganesh Moroliya" userId="f163990048dba06a" providerId="LiveId" clId="{971B7301-136B-47B3-82CE-D029DAE8AEB4}" dt="2024-01-21T03:46:08.159" v="181"/>
          <ac:spMkLst>
            <pc:docMk/>
            <pc:sldMk cId="0" sldId="258"/>
            <ac:spMk id="7" creationId="{B283C9C1-681C-CC26-B9BA-A4E0EDCD8989}"/>
          </ac:spMkLst>
        </pc:spChg>
        <pc:picChg chg="add del mod">
          <ac:chgData name="Ganesh Moroliya" userId="f163990048dba06a" providerId="LiveId" clId="{971B7301-136B-47B3-82CE-D029DAE8AEB4}" dt="2024-01-23T11:31:11.778" v="1547" actId="21"/>
          <ac:picMkLst>
            <pc:docMk/>
            <pc:sldMk cId="0" sldId="258"/>
            <ac:picMk id="5" creationId="{C3C4A9B1-256D-0383-122C-9985B6A80057}"/>
          </ac:picMkLst>
        </pc:picChg>
        <pc:picChg chg="add mod">
          <ac:chgData name="Ganesh Moroliya" userId="f163990048dba06a" providerId="LiveId" clId="{971B7301-136B-47B3-82CE-D029DAE8AEB4}" dt="2024-02-04T14:51:06.895" v="1616" actId="18131"/>
          <ac:picMkLst>
            <pc:docMk/>
            <pc:sldMk cId="0" sldId="258"/>
            <ac:picMk id="1026" creationId="{443FB4D6-BF16-8DEA-56DB-532EF2B76C54}"/>
          </ac:picMkLst>
        </pc:picChg>
        <pc:picChg chg="del">
          <ac:chgData name="Ganesh Moroliya" userId="f163990048dba06a" providerId="LiveId" clId="{971B7301-136B-47B3-82CE-D029DAE8AEB4}" dt="2024-01-20T11:14:00.536" v="118" actId="21"/>
          <ac:picMkLst>
            <pc:docMk/>
            <pc:sldMk cId="0" sldId="258"/>
            <ac:picMk id="1026" creationId="{567DE5BB-DD11-6DBD-2E31-67B7AE74292A}"/>
          </ac:picMkLst>
        </pc:picChg>
        <pc:picChg chg="add del mod">
          <ac:chgData name="Ganesh Moroliya" userId="f163990048dba06a" providerId="LiveId" clId="{971B7301-136B-47B3-82CE-D029DAE8AEB4}" dt="2024-01-23T11:31:09.174" v="1546" actId="21"/>
          <ac:picMkLst>
            <pc:docMk/>
            <pc:sldMk cId="0" sldId="258"/>
            <ac:picMk id="1026" creationId="{7CAA2072-0C2D-5A78-8AB9-99D713C0B73A}"/>
          </ac:picMkLst>
        </pc:picChg>
        <pc:picChg chg="add mod">
          <ac:chgData name="Ganesh Moroliya" userId="f163990048dba06a" providerId="LiveId" clId="{971B7301-136B-47B3-82CE-D029DAE8AEB4}" dt="2024-02-04T14:52:37.509" v="1631" actId="14100"/>
          <ac:picMkLst>
            <pc:docMk/>
            <pc:sldMk cId="0" sldId="258"/>
            <ac:picMk id="1028" creationId="{A4CBFDE1-4EFF-3123-DEF8-A88E1BD6B1E9}"/>
          </ac:picMkLst>
        </pc:picChg>
        <pc:picChg chg="add mod">
          <ac:chgData name="Ganesh Moroliya" userId="f163990048dba06a" providerId="LiveId" clId="{971B7301-136B-47B3-82CE-D029DAE8AEB4}" dt="2024-02-04T14:52:26.388" v="1628" actId="14100"/>
          <ac:picMkLst>
            <pc:docMk/>
            <pc:sldMk cId="0" sldId="258"/>
            <ac:picMk id="1030" creationId="{EE3D9783-2658-DA7D-1D3F-DCD4B74D484F}"/>
          </ac:picMkLst>
        </pc:picChg>
      </pc:sldChg>
      <pc:sldChg chg="addSp delSp modSp mod ord modTransition">
        <pc:chgData name="Ganesh Moroliya" userId="f163990048dba06a" providerId="LiveId" clId="{971B7301-136B-47B3-82CE-D029DAE8AEB4}" dt="2024-02-05T15:12:24.882" v="2583" actId="1076"/>
        <pc:sldMkLst>
          <pc:docMk/>
          <pc:sldMk cId="0" sldId="259"/>
        </pc:sldMkLst>
        <pc:spChg chg="add mod">
          <ac:chgData name="Ganesh Moroliya" userId="f163990048dba06a" providerId="LiveId" clId="{971B7301-136B-47B3-82CE-D029DAE8AEB4}" dt="2024-01-23T11:31:24.908" v="1549" actId="20577"/>
          <ac:spMkLst>
            <pc:docMk/>
            <pc:sldMk cId="0" sldId="259"/>
            <ac:spMk id="2" creationId="{3AF8B838-A297-31DA-EE28-2CB8ACDFA645}"/>
          </ac:spMkLst>
        </pc:spChg>
        <pc:spChg chg="add del mod">
          <ac:chgData name="Ganesh Moroliya" userId="f163990048dba06a" providerId="LiveId" clId="{971B7301-136B-47B3-82CE-D029DAE8AEB4}" dt="2024-01-23T11:31:38.356" v="1560"/>
          <ac:spMkLst>
            <pc:docMk/>
            <pc:sldMk cId="0" sldId="259"/>
            <ac:spMk id="3" creationId="{DB534EF3-2501-6B24-2B38-F5F252C098F4}"/>
          </ac:spMkLst>
        </pc:spChg>
        <pc:spChg chg="add mod">
          <ac:chgData name="Ganesh Moroliya" userId="f163990048dba06a" providerId="LiveId" clId="{971B7301-136B-47B3-82CE-D029DAE8AEB4}" dt="2024-02-04T14:57:41.688" v="1666" actId="14100"/>
          <ac:spMkLst>
            <pc:docMk/>
            <pc:sldMk cId="0" sldId="259"/>
            <ac:spMk id="3" creationId="{E294F25C-C7B7-C369-A658-9C25A0AA6054}"/>
          </ac:spMkLst>
        </pc:spChg>
        <pc:spChg chg="add mod">
          <ac:chgData name="Ganesh Moroliya" userId="f163990048dba06a" providerId="LiveId" clId="{971B7301-136B-47B3-82CE-D029DAE8AEB4}" dt="2024-02-04T14:57:48.232" v="1667" actId="14100"/>
          <ac:spMkLst>
            <pc:docMk/>
            <pc:sldMk cId="0" sldId="259"/>
            <ac:spMk id="4" creationId="{C00AEB94-FDAA-72B8-B2A7-B061E96DA657}"/>
          </ac:spMkLst>
        </pc:spChg>
        <pc:spChg chg="del mod">
          <ac:chgData name="Ganesh Moroliya" userId="f163990048dba06a" providerId="LiveId" clId="{971B7301-136B-47B3-82CE-D029DAE8AEB4}" dt="2024-01-23T11:31:38.356" v="1558"/>
          <ac:spMkLst>
            <pc:docMk/>
            <pc:sldMk cId="0" sldId="259"/>
            <ac:spMk id="6" creationId="{D453B862-442A-BF44-735F-B8C1B9B6465D}"/>
          </ac:spMkLst>
        </pc:spChg>
        <pc:spChg chg="add mod">
          <ac:chgData name="Ganesh Moroliya" userId="f163990048dba06a" providerId="LiveId" clId="{971B7301-136B-47B3-82CE-D029DAE8AEB4}" dt="2024-02-04T14:59:46.277" v="1709" actId="113"/>
          <ac:spMkLst>
            <pc:docMk/>
            <pc:sldMk cId="0" sldId="259"/>
            <ac:spMk id="6" creationId="{E8992418-C07C-5789-614C-C94103B850E5}"/>
          </ac:spMkLst>
        </pc:spChg>
        <pc:spChg chg="add mod">
          <ac:chgData name="Ganesh Moroliya" userId="f163990048dba06a" providerId="LiveId" clId="{971B7301-136B-47B3-82CE-D029DAE8AEB4}" dt="2024-02-05T15:12:24.882" v="2583" actId="1076"/>
          <ac:spMkLst>
            <pc:docMk/>
            <pc:sldMk cId="0" sldId="259"/>
            <ac:spMk id="7" creationId="{325C4AC6-D558-ECFF-7365-6EE37E9904BC}"/>
          </ac:spMkLst>
        </pc:spChg>
        <pc:spChg chg="del mod">
          <ac:chgData name="Ganesh Moroliya" userId="f163990048dba06a" providerId="LiveId" clId="{971B7301-136B-47B3-82CE-D029DAE8AEB4}" dt="2024-01-21T04:16:16.667" v="324"/>
          <ac:spMkLst>
            <pc:docMk/>
            <pc:sldMk cId="0" sldId="259"/>
            <ac:spMk id="7" creationId="{C37D8A92-159A-6F3F-A4DB-753567BE2472}"/>
          </ac:spMkLst>
        </pc:spChg>
        <pc:picChg chg="add mod">
          <ac:chgData name="Ganesh Moroliya" userId="f163990048dba06a" providerId="LiveId" clId="{971B7301-136B-47B3-82CE-D029DAE8AEB4}" dt="2024-02-04T14:57:53.332" v="1668" actId="1076"/>
          <ac:picMkLst>
            <pc:docMk/>
            <pc:sldMk cId="0" sldId="259"/>
            <ac:picMk id="5" creationId="{6402B161-D7F2-9041-CB0B-7783C3EB0F63}"/>
          </ac:picMkLst>
        </pc:picChg>
        <pc:picChg chg="del">
          <ac:chgData name="Ganesh Moroliya" userId="f163990048dba06a" providerId="LiveId" clId="{971B7301-136B-47B3-82CE-D029DAE8AEB4}" dt="2024-01-20T11:14:04.866" v="119" actId="21"/>
          <ac:picMkLst>
            <pc:docMk/>
            <pc:sldMk cId="0" sldId="259"/>
            <ac:picMk id="5" creationId="{6C893DBD-DFDE-7134-5BBD-1E8D8A36F64A}"/>
          </ac:picMkLst>
        </pc:picChg>
        <pc:picChg chg="add del mod">
          <ac:chgData name="Ganesh Moroliya" userId="f163990048dba06a" providerId="LiveId" clId="{971B7301-136B-47B3-82CE-D029DAE8AEB4}" dt="2024-01-23T11:31:38.335" v="1556" actId="21"/>
          <ac:picMkLst>
            <pc:docMk/>
            <pc:sldMk cId="0" sldId="259"/>
            <ac:picMk id="3074" creationId="{95116708-8B53-C79D-7B1C-AD54E84AC2DE}"/>
          </ac:picMkLst>
        </pc:picChg>
      </pc:sldChg>
      <pc:sldChg chg="addSp delSp modSp mod modTransition">
        <pc:chgData name="Ganesh Moroliya" userId="f163990048dba06a" providerId="LiveId" clId="{971B7301-136B-47B3-82CE-D029DAE8AEB4}" dt="2024-02-05T16:06:47.337" v="2592" actId="688"/>
        <pc:sldMkLst>
          <pc:docMk/>
          <pc:sldMk cId="0" sldId="263"/>
        </pc:sldMkLst>
        <pc:spChg chg="del mod">
          <ac:chgData name="Ganesh Moroliya" userId="f163990048dba06a" providerId="LiveId" clId="{971B7301-136B-47B3-82CE-D029DAE8AEB4}" dt="2024-01-21T04:49:46.754" v="451"/>
          <ac:spMkLst>
            <pc:docMk/>
            <pc:sldMk cId="0" sldId="263"/>
            <ac:spMk id="2" creationId="{00000000-0000-0000-0000-000000000000}"/>
          </ac:spMkLst>
        </pc:spChg>
        <pc:spChg chg="add mod">
          <ac:chgData name="Ganesh Moroliya" userId="f163990048dba06a" providerId="LiveId" clId="{971B7301-136B-47B3-82CE-D029DAE8AEB4}" dt="2024-02-04T14:59:55.602" v="1710" actId="207"/>
          <ac:spMkLst>
            <pc:docMk/>
            <pc:sldMk cId="0" sldId="263"/>
            <ac:spMk id="2" creationId="{9E4DA751-B0D3-3578-2887-B87E90C00AC9}"/>
          </ac:spMkLst>
        </pc:spChg>
        <pc:spChg chg="del mod">
          <ac:chgData name="Ganesh Moroliya" userId="f163990048dba06a" providerId="LiveId" clId="{971B7301-136B-47B3-82CE-D029DAE8AEB4}" dt="2024-01-21T04:50:16.756" v="469"/>
          <ac:spMkLst>
            <pc:docMk/>
            <pc:sldMk cId="0" sldId="263"/>
            <ac:spMk id="3" creationId="{9090543C-1204-57B0-8283-A100850D3799}"/>
          </ac:spMkLst>
        </pc:spChg>
        <pc:spChg chg="add mod">
          <ac:chgData name="Ganesh Moroliya" userId="f163990048dba06a" providerId="LiveId" clId="{971B7301-136B-47B3-82CE-D029DAE8AEB4}" dt="2024-02-04T15:00:48.708" v="1716" actId="20577"/>
          <ac:spMkLst>
            <pc:docMk/>
            <pc:sldMk cId="0" sldId="263"/>
            <ac:spMk id="3" creationId="{C46F9092-95A7-76D6-C947-5E93B41620D2}"/>
          </ac:spMkLst>
        </pc:spChg>
        <pc:spChg chg="del mod">
          <ac:chgData name="Ganesh Moroliya" userId="f163990048dba06a" providerId="LiveId" clId="{971B7301-136B-47B3-82CE-D029DAE8AEB4}" dt="2024-01-21T04:50:16.756" v="471"/>
          <ac:spMkLst>
            <pc:docMk/>
            <pc:sldMk cId="0" sldId="263"/>
            <ac:spMk id="4" creationId="{FC007226-49F1-F6DC-5329-2924883613F4}"/>
          </ac:spMkLst>
        </pc:spChg>
        <pc:spChg chg="add mod">
          <ac:chgData name="Ganesh Moroliya" userId="f163990048dba06a" providerId="LiveId" clId="{971B7301-136B-47B3-82CE-D029DAE8AEB4}" dt="2024-02-05T15:12:33.374" v="2584" actId="1076"/>
          <ac:spMkLst>
            <pc:docMk/>
            <pc:sldMk cId="0" sldId="263"/>
            <ac:spMk id="5" creationId="{65BE43CB-D083-6EFC-D27F-E8876BE10A73}"/>
          </ac:spMkLst>
        </pc:spChg>
        <pc:spChg chg="add mod">
          <ac:chgData name="Ganesh Moroliya" userId="f163990048dba06a" providerId="LiveId" clId="{971B7301-136B-47B3-82CE-D029DAE8AEB4}" dt="2024-01-21T12:53:48.178" v="1379" actId="113"/>
          <ac:spMkLst>
            <pc:docMk/>
            <pc:sldMk cId="0" sldId="263"/>
            <ac:spMk id="5" creationId="{EB97D263-5850-3B1E-510A-32A9F004C046}"/>
          </ac:spMkLst>
        </pc:spChg>
        <pc:spChg chg="del">
          <ac:chgData name="Ganesh Moroliya" userId="f163990048dba06a" providerId="LiveId" clId="{971B7301-136B-47B3-82CE-D029DAE8AEB4}" dt="2024-01-21T06:01:04.306" v="967" actId="21"/>
          <ac:spMkLst>
            <pc:docMk/>
            <pc:sldMk cId="0" sldId="263"/>
            <ac:spMk id="7" creationId="{286AC0D7-CD9A-2175-19A6-4971E65E6E27}"/>
          </ac:spMkLst>
        </pc:spChg>
        <pc:spChg chg="mod">
          <ac:chgData name="Ganesh Moroliya" userId="f163990048dba06a" providerId="LiveId" clId="{971B7301-136B-47B3-82CE-D029DAE8AEB4}" dt="2024-01-21T06:06:51.446" v="1020" actId="14100"/>
          <ac:spMkLst>
            <pc:docMk/>
            <pc:sldMk cId="0" sldId="263"/>
            <ac:spMk id="8" creationId="{1BE4599D-23E9-2D8A-C059-45CAA15F4D88}"/>
          </ac:spMkLst>
        </pc:spChg>
        <pc:spChg chg="del">
          <ac:chgData name="Ganesh Moroliya" userId="f163990048dba06a" providerId="LiveId" clId="{971B7301-136B-47B3-82CE-D029DAE8AEB4}" dt="2024-01-21T06:05:10.491" v="997" actId="21"/>
          <ac:spMkLst>
            <pc:docMk/>
            <pc:sldMk cId="0" sldId="263"/>
            <ac:spMk id="9" creationId="{003B0E49-4783-10E0-6F3C-B3D90F15DF61}"/>
          </ac:spMkLst>
        </pc:spChg>
        <pc:spChg chg="del mod">
          <ac:chgData name="Ganesh Moroliya" userId="f163990048dba06a" providerId="LiveId" clId="{971B7301-136B-47B3-82CE-D029DAE8AEB4}" dt="2024-01-21T04:49:46.754" v="449"/>
          <ac:spMkLst>
            <pc:docMk/>
            <pc:sldMk cId="0" sldId="263"/>
            <ac:spMk id="10" creationId="{CB0B7254-6F4A-616F-9EF4-8F73511B5A1F}"/>
          </ac:spMkLst>
        </pc:spChg>
        <pc:spChg chg="del mod">
          <ac:chgData name="Ganesh Moroliya" userId="f163990048dba06a" providerId="LiveId" clId="{971B7301-136B-47B3-82CE-D029DAE8AEB4}" dt="2024-01-21T04:50:16.760" v="477"/>
          <ac:spMkLst>
            <pc:docMk/>
            <pc:sldMk cId="0" sldId="263"/>
            <ac:spMk id="11" creationId="{586264E5-975F-F676-355F-7C36D01F43DF}"/>
          </ac:spMkLst>
        </pc:spChg>
        <pc:spChg chg="mod">
          <ac:chgData name="Ganesh Moroliya" userId="f163990048dba06a" providerId="LiveId" clId="{971B7301-136B-47B3-82CE-D029DAE8AEB4}" dt="2024-01-21T04:48:55.691" v="436" actId="20577"/>
          <ac:spMkLst>
            <pc:docMk/>
            <pc:sldMk cId="0" sldId="263"/>
            <ac:spMk id="12" creationId="{BB14460B-5B37-5512-EBE8-35EDEFFC262E}"/>
          </ac:spMkLst>
        </pc:spChg>
        <pc:spChg chg="del mod">
          <ac:chgData name="Ganesh Moroliya" userId="f163990048dba06a" providerId="LiveId" clId="{971B7301-136B-47B3-82CE-D029DAE8AEB4}" dt="2024-01-21T04:49:46.756" v="453"/>
          <ac:spMkLst>
            <pc:docMk/>
            <pc:sldMk cId="0" sldId="263"/>
            <ac:spMk id="13" creationId="{4134506C-57E7-3DE9-BB60-BC91E199D481}"/>
          </ac:spMkLst>
        </pc:spChg>
        <pc:spChg chg="del mod">
          <ac:chgData name="Ganesh Moroliya" userId="f163990048dba06a" providerId="LiveId" clId="{971B7301-136B-47B3-82CE-D029DAE8AEB4}" dt="2024-01-21T04:50:16.756" v="473"/>
          <ac:spMkLst>
            <pc:docMk/>
            <pc:sldMk cId="0" sldId="263"/>
            <ac:spMk id="14" creationId="{CC0C9905-9FD8-F27D-D18F-D384A3AEF4FE}"/>
          </ac:spMkLst>
        </pc:spChg>
        <pc:spChg chg="add mod">
          <ac:chgData name="Ganesh Moroliya" userId="f163990048dba06a" providerId="LiveId" clId="{971B7301-136B-47B3-82CE-D029DAE8AEB4}" dt="2024-02-05T13:42:31.868" v="2156" actId="1076"/>
          <ac:spMkLst>
            <pc:docMk/>
            <pc:sldMk cId="0" sldId="263"/>
            <ac:spMk id="14" creationId="{FE542C7C-6218-A20C-DA97-104441003E7E}"/>
          </ac:spMkLst>
        </pc:spChg>
        <pc:spChg chg="del mod">
          <ac:chgData name="Ganesh Moroliya" userId="f163990048dba06a" providerId="LiveId" clId="{971B7301-136B-47B3-82CE-D029DAE8AEB4}" dt="2024-01-21T04:49:46.756" v="455"/>
          <ac:spMkLst>
            <pc:docMk/>
            <pc:sldMk cId="0" sldId="263"/>
            <ac:spMk id="15" creationId="{D062BF8E-855E-DA5C-8358-E8FAF09D1EBE}"/>
          </ac:spMkLst>
        </pc:spChg>
        <pc:spChg chg="del mod">
          <ac:chgData name="Ganesh Moroliya" userId="f163990048dba06a" providerId="LiveId" clId="{971B7301-136B-47B3-82CE-D029DAE8AEB4}" dt="2024-01-21T04:50:16.754" v="467"/>
          <ac:spMkLst>
            <pc:docMk/>
            <pc:sldMk cId="0" sldId="263"/>
            <ac:spMk id="16" creationId="{5E4905A2-3E28-285D-F27A-C464A4BA741A}"/>
          </ac:spMkLst>
        </pc:spChg>
        <pc:spChg chg="del mod">
          <ac:chgData name="Ganesh Moroliya" userId="f163990048dba06a" providerId="LiveId" clId="{971B7301-136B-47B3-82CE-D029DAE8AEB4}" dt="2024-01-21T04:49:46.748" v="447" actId="21"/>
          <ac:spMkLst>
            <pc:docMk/>
            <pc:sldMk cId="0" sldId="263"/>
            <ac:spMk id="17" creationId="{74DC9C04-F05B-5A1D-A93E-A6D98E5CF8A2}"/>
          </ac:spMkLst>
        </pc:spChg>
        <pc:spChg chg="del mod">
          <ac:chgData name="Ganesh Moroliya" userId="f163990048dba06a" providerId="LiveId" clId="{971B7301-136B-47B3-82CE-D029DAE8AEB4}" dt="2024-01-21T04:49:46.756" v="459"/>
          <ac:spMkLst>
            <pc:docMk/>
            <pc:sldMk cId="0" sldId="263"/>
            <ac:spMk id="18" creationId="{7C8C57BE-2008-BC84-51E5-953D0C12F03B}"/>
          </ac:spMkLst>
        </pc:spChg>
        <pc:spChg chg="del mod">
          <ac:chgData name="Ganesh Moroliya" userId="f163990048dba06a" providerId="LiveId" clId="{971B7301-136B-47B3-82CE-D029DAE8AEB4}" dt="2024-01-21T04:49:46.756" v="457"/>
          <ac:spMkLst>
            <pc:docMk/>
            <pc:sldMk cId="0" sldId="263"/>
            <ac:spMk id="19" creationId="{979847FE-6AC3-C215-839C-CD5B0CFEEAA5}"/>
          </ac:spMkLst>
        </pc:spChg>
        <pc:spChg chg="add del mod">
          <ac:chgData name="Ganesh Moroliya" userId="f163990048dba06a" providerId="LiveId" clId="{971B7301-136B-47B3-82CE-D029DAE8AEB4}" dt="2024-01-21T06:01:20.567" v="974"/>
          <ac:spMkLst>
            <pc:docMk/>
            <pc:sldMk cId="0" sldId="263"/>
            <ac:spMk id="20" creationId="{832A5DFB-01D0-5D26-19ED-027D873B2454}"/>
          </ac:spMkLst>
        </pc:spChg>
        <pc:spChg chg="del mod">
          <ac:chgData name="Ganesh Moroliya" userId="f163990048dba06a" providerId="LiveId" clId="{971B7301-136B-47B3-82CE-D029DAE8AEB4}" dt="2024-01-21T04:50:16.756" v="475"/>
          <ac:spMkLst>
            <pc:docMk/>
            <pc:sldMk cId="0" sldId="263"/>
            <ac:spMk id="21" creationId="{9FB0515D-1181-8840-9804-1196FAAC0EDE}"/>
          </ac:spMkLst>
        </pc:spChg>
        <pc:spChg chg="add del mod">
          <ac:chgData name="Ganesh Moroliya" userId="f163990048dba06a" providerId="LiveId" clId="{971B7301-136B-47B3-82CE-D029DAE8AEB4}" dt="2024-01-21T06:01:20.551" v="972" actId="21"/>
          <ac:spMkLst>
            <pc:docMk/>
            <pc:sldMk cId="0" sldId="263"/>
            <ac:spMk id="22" creationId="{286AC0D7-CD9A-2175-19A6-4971E65E6E27}"/>
          </ac:spMkLst>
        </pc:spChg>
        <pc:spChg chg="add mod">
          <ac:chgData name="Ganesh Moroliya" userId="f163990048dba06a" providerId="LiveId" clId="{971B7301-136B-47B3-82CE-D029DAE8AEB4}" dt="2024-01-21T06:06:45.807" v="1019" actId="20577"/>
          <ac:spMkLst>
            <pc:docMk/>
            <pc:sldMk cId="0" sldId="263"/>
            <ac:spMk id="23" creationId="{FC337D8C-B54D-609E-5A37-FD42ECA40BB2}"/>
          </ac:spMkLst>
        </pc:spChg>
        <pc:spChg chg="add del mod">
          <ac:chgData name="Ganesh Moroliya" userId="f163990048dba06a" providerId="LiveId" clId="{971B7301-136B-47B3-82CE-D029DAE8AEB4}" dt="2024-01-21T06:05:10.491" v="999"/>
          <ac:spMkLst>
            <pc:docMk/>
            <pc:sldMk cId="0" sldId="263"/>
            <ac:spMk id="24" creationId="{F596E9D7-07B4-631F-E684-67504C7FAF7B}"/>
          </ac:spMkLst>
        </pc:spChg>
        <pc:picChg chg="add mod">
          <ac:chgData name="Ganesh Moroliya" userId="f163990048dba06a" providerId="LiveId" clId="{971B7301-136B-47B3-82CE-D029DAE8AEB4}" dt="2024-02-04T15:42:34.548" v="2064" actId="14100"/>
          <ac:picMkLst>
            <pc:docMk/>
            <pc:sldMk cId="0" sldId="263"/>
            <ac:picMk id="4" creationId="{54E63D2B-7CE5-ABBE-88D5-BEDC58BA2A0E}"/>
          </ac:picMkLst>
        </pc:picChg>
        <pc:picChg chg="add del mod modCrop">
          <ac:chgData name="Ganesh Moroliya" userId="f163990048dba06a" providerId="LiveId" clId="{971B7301-136B-47B3-82CE-D029DAE8AEB4}" dt="2024-02-05T13:35:01.247" v="2072" actId="21"/>
          <ac:picMkLst>
            <pc:docMk/>
            <pc:sldMk cId="0" sldId="263"/>
            <ac:picMk id="6" creationId="{296BBCC1-48D9-96C3-6A85-2ED30FAB8F6F}"/>
          </ac:picMkLst>
        </pc:picChg>
        <pc:picChg chg="del">
          <ac:chgData name="Ganesh Moroliya" userId="f163990048dba06a" providerId="LiveId" clId="{971B7301-136B-47B3-82CE-D029DAE8AEB4}" dt="2024-01-21T06:01:01.229" v="966" actId="21"/>
          <ac:picMkLst>
            <pc:docMk/>
            <pc:sldMk cId="0" sldId="263"/>
            <ac:picMk id="6" creationId="{CE650F9E-E579-E844-2EBC-5994F61878C4}"/>
          </ac:picMkLst>
        </pc:picChg>
        <pc:picChg chg="add mod modCrop">
          <ac:chgData name="Ganesh Moroliya" userId="f163990048dba06a" providerId="LiveId" clId="{971B7301-136B-47B3-82CE-D029DAE8AEB4}" dt="2024-02-05T13:42:39.563" v="2157" actId="14100"/>
          <ac:picMkLst>
            <pc:docMk/>
            <pc:sldMk cId="0" sldId="263"/>
            <ac:picMk id="8" creationId="{717D7D21-B839-A8F0-19A4-31B45F9AAB85}"/>
          </ac:picMkLst>
        </pc:picChg>
        <pc:picChg chg="add mod modCrop">
          <ac:chgData name="Ganesh Moroliya" userId="f163990048dba06a" providerId="LiveId" clId="{971B7301-136B-47B3-82CE-D029DAE8AEB4}" dt="2024-02-05T16:06:47.337" v="2592" actId="688"/>
          <ac:picMkLst>
            <pc:docMk/>
            <pc:sldMk cId="0" sldId="263"/>
            <ac:picMk id="10" creationId="{CF20F40B-9708-9A97-D969-9B6CAA91BC9A}"/>
          </ac:picMkLst>
        </pc:picChg>
        <pc:picChg chg="add mod modCrop">
          <ac:chgData name="Ganesh Moroliya" userId="f163990048dba06a" providerId="LiveId" clId="{971B7301-136B-47B3-82CE-D029DAE8AEB4}" dt="2024-02-05T13:41:09.817" v="2099" actId="1076"/>
          <ac:picMkLst>
            <pc:docMk/>
            <pc:sldMk cId="0" sldId="263"/>
            <ac:picMk id="13" creationId="{87262907-AE37-E72C-3CF5-D36FCB812887}"/>
          </ac:picMkLst>
        </pc:picChg>
        <pc:picChg chg="add mod">
          <ac:chgData name="Ganesh Moroliya" userId="f163990048dba06a" providerId="LiveId" clId="{971B7301-136B-47B3-82CE-D029DAE8AEB4}" dt="2024-01-21T12:58:46.455" v="1391" actId="1076"/>
          <ac:picMkLst>
            <pc:docMk/>
            <pc:sldMk cId="0" sldId="263"/>
            <ac:picMk id="14338" creationId="{F8EB41A9-C2A3-92A6-9A63-5171C286874C}"/>
          </ac:picMkLst>
        </pc:picChg>
      </pc:sldChg>
      <pc:sldChg chg="delSp modSp del mod modTransition">
        <pc:chgData name="Ganesh Moroliya" userId="f163990048dba06a" providerId="LiveId" clId="{971B7301-136B-47B3-82CE-D029DAE8AEB4}" dt="2024-02-04T15:19:56.927" v="1894" actId="2696"/>
        <pc:sldMkLst>
          <pc:docMk/>
          <pc:sldMk cId="0" sldId="265"/>
        </pc:sldMkLst>
        <pc:spChg chg="del mod">
          <ac:chgData name="Ganesh Moroliya" userId="f163990048dba06a" providerId="LiveId" clId="{971B7301-136B-47B3-82CE-D029DAE8AEB4}" dt="2024-02-04T15:19:53.654" v="1893"/>
          <ac:spMkLst>
            <pc:docMk/>
            <pc:sldMk cId="0" sldId="265"/>
            <ac:spMk id="3" creationId="{5F5D7076-74AB-9E10-528A-BC5B37B1EF09}"/>
          </ac:spMkLst>
        </pc:spChg>
        <pc:spChg chg="mod">
          <ac:chgData name="Ganesh Moroliya" userId="f163990048dba06a" providerId="LiveId" clId="{971B7301-136B-47B3-82CE-D029DAE8AEB4}" dt="2024-01-21T13:08:14.076" v="1403" actId="2711"/>
          <ac:spMkLst>
            <pc:docMk/>
            <pc:sldMk cId="0" sldId="265"/>
            <ac:spMk id="12" creationId="{DB3DBE1A-BFEB-1266-A2A3-2F4295C74B3F}"/>
          </ac:spMkLst>
        </pc:spChg>
        <pc:picChg chg="del">
          <ac:chgData name="Ganesh Moroliya" userId="f163990048dba06a" providerId="LiveId" clId="{971B7301-136B-47B3-82CE-D029DAE8AEB4}" dt="2024-01-20T11:14:12.147" v="120" actId="21"/>
          <ac:picMkLst>
            <pc:docMk/>
            <pc:sldMk cId="0" sldId="265"/>
            <ac:picMk id="5" creationId="{D26D4C86-B828-4C0E-DDF3-D4CDEAD1372F}"/>
          </ac:picMkLst>
        </pc:picChg>
      </pc:sldChg>
      <pc:sldChg chg="addSp modSp mod modTransition">
        <pc:chgData name="Ganesh Moroliya" userId="f163990048dba06a" providerId="LiveId" clId="{971B7301-136B-47B3-82CE-D029DAE8AEB4}" dt="2024-02-05T15:13:53.663" v="2589" actId="1076"/>
        <pc:sldMkLst>
          <pc:docMk/>
          <pc:sldMk cId="3169102716" sldId="268"/>
        </pc:sldMkLst>
        <pc:spChg chg="add mod">
          <ac:chgData name="Ganesh Moroliya" userId="f163990048dba06a" providerId="LiveId" clId="{971B7301-136B-47B3-82CE-D029DAE8AEB4}" dt="2024-02-05T15:13:53.663" v="2589" actId="1076"/>
          <ac:spMkLst>
            <pc:docMk/>
            <pc:sldMk cId="3169102716" sldId="268"/>
            <ac:spMk id="2" creationId="{538A2B63-C7AA-D15A-F5C0-15922D213689}"/>
          </ac:spMkLst>
        </pc:spChg>
      </pc:sldChg>
      <pc:sldChg chg="addSp delSp modSp new mod modTransition modClrScheme chgLayout">
        <pc:chgData name="Ganesh Moroliya" userId="f163990048dba06a" providerId="LiveId" clId="{971B7301-136B-47B3-82CE-D029DAE8AEB4}" dt="2024-02-15T13:37:33.975" v="2617" actId="14100"/>
        <pc:sldMkLst>
          <pc:docMk/>
          <pc:sldMk cId="1452087500" sldId="269"/>
        </pc:sldMkLst>
        <pc:spChg chg="add mod">
          <ac:chgData name="Ganesh Moroliya" userId="f163990048dba06a" providerId="LiveId" clId="{971B7301-136B-47B3-82CE-D029DAE8AEB4}" dt="2024-02-04T15:02:12.425" v="1722" actId="207"/>
          <ac:spMkLst>
            <pc:docMk/>
            <pc:sldMk cId="1452087500" sldId="269"/>
            <ac:spMk id="2" creationId="{F28EFBE5-1B72-DB57-647D-F3663931A16A}"/>
          </ac:spMkLst>
        </pc:spChg>
        <pc:spChg chg="add mod">
          <ac:chgData name="Ganesh Moroliya" userId="f163990048dba06a" providerId="LiveId" clId="{971B7301-136B-47B3-82CE-D029DAE8AEB4}" dt="2024-02-05T14:15:48.537" v="2555" actId="20577"/>
          <ac:spMkLst>
            <pc:docMk/>
            <pc:sldMk cId="1452087500" sldId="269"/>
            <ac:spMk id="3" creationId="{88FAD68F-1A56-CA8F-37FF-45603D9407B1}"/>
          </ac:spMkLst>
        </pc:spChg>
        <pc:spChg chg="add del mod ord">
          <ac:chgData name="Ganesh Moroliya" userId="f163990048dba06a" providerId="LiveId" clId="{971B7301-136B-47B3-82CE-D029DAE8AEB4}" dt="2024-02-04T15:05:00.270" v="1750" actId="700"/>
          <ac:spMkLst>
            <pc:docMk/>
            <pc:sldMk cId="1452087500" sldId="269"/>
            <ac:spMk id="4" creationId="{274CB26F-67AD-4C22-0F3A-71B6C492AA3B}"/>
          </ac:spMkLst>
        </pc:spChg>
        <pc:spChg chg="add mod">
          <ac:chgData name="Ganesh Moroliya" userId="f163990048dba06a" providerId="LiveId" clId="{971B7301-136B-47B3-82CE-D029DAE8AEB4}" dt="2024-02-05T13:54:38.326" v="2174" actId="20577"/>
          <ac:spMkLst>
            <pc:docMk/>
            <pc:sldMk cId="1452087500" sldId="269"/>
            <ac:spMk id="4" creationId="{E9C950F1-FEB3-E4DA-40AE-F99AF867DE21}"/>
          </ac:spMkLst>
        </pc:spChg>
        <pc:spChg chg="add mod">
          <ac:chgData name="Ganesh Moroliya" userId="f163990048dba06a" providerId="LiveId" clId="{971B7301-136B-47B3-82CE-D029DAE8AEB4}" dt="2024-02-05T14:07:37.821" v="2359" actId="1076"/>
          <ac:spMkLst>
            <pc:docMk/>
            <pc:sldMk cId="1452087500" sldId="269"/>
            <ac:spMk id="5" creationId="{1653A4E9-E718-84D0-2880-20B2DE4F8DF9}"/>
          </ac:spMkLst>
        </pc:spChg>
        <pc:spChg chg="add del mod ord">
          <ac:chgData name="Ganesh Moroliya" userId="f163990048dba06a" providerId="LiveId" clId="{971B7301-136B-47B3-82CE-D029DAE8AEB4}" dt="2024-02-04T15:05:00.270" v="1750" actId="700"/>
          <ac:spMkLst>
            <pc:docMk/>
            <pc:sldMk cId="1452087500" sldId="269"/>
            <ac:spMk id="5" creationId="{C22DAB18-0C1F-4BBA-FB3A-3DB80F1A653C}"/>
          </ac:spMkLst>
        </pc:spChg>
        <pc:spChg chg="add del mod ord">
          <ac:chgData name="Ganesh Moroliya" userId="f163990048dba06a" providerId="LiveId" clId="{971B7301-136B-47B3-82CE-D029DAE8AEB4}" dt="2024-02-04T15:05:00.270" v="1750" actId="700"/>
          <ac:spMkLst>
            <pc:docMk/>
            <pc:sldMk cId="1452087500" sldId="269"/>
            <ac:spMk id="6" creationId="{8D84F4A0-6475-9CB4-D2AB-EEE93243AC71}"/>
          </ac:spMkLst>
        </pc:spChg>
        <pc:spChg chg="add mod">
          <ac:chgData name="Ganesh Moroliya" userId="f163990048dba06a" providerId="LiveId" clId="{971B7301-136B-47B3-82CE-D029DAE8AEB4}" dt="2024-02-05T15:09:05.780" v="2582" actId="1076"/>
          <ac:spMkLst>
            <pc:docMk/>
            <pc:sldMk cId="1452087500" sldId="269"/>
            <ac:spMk id="6" creationId="{B4EBF0AA-AEC3-CB3F-7EA4-A676AF2853B9}"/>
          </ac:spMkLst>
        </pc:spChg>
        <pc:spChg chg="add del mod">
          <ac:chgData name="Ganesh Moroliya" userId="f163990048dba06a" providerId="LiveId" clId="{971B7301-136B-47B3-82CE-D029DAE8AEB4}" dt="2024-02-05T13:55:59.985" v="2195"/>
          <ac:spMkLst>
            <pc:docMk/>
            <pc:sldMk cId="1452087500" sldId="269"/>
            <ac:spMk id="6" creationId="{FB76E44A-64E6-66C6-1FF2-2FD558398D12}"/>
          </ac:spMkLst>
        </pc:spChg>
        <pc:spChg chg="add del mod ord">
          <ac:chgData name="Ganesh Moroliya" userId="f163990048dba06a" providerId="LiveId" clId="{971B7301-136B-47B3-82CE-D029DAE8AEB4}" dt="2024-02-04T15:05:00.270" v="1750" actId="700"/>
          <ac:spMkLst>
            <pc:docMk/>
            <pc:sldMk cId="1452087500" sldId="269"/>
            <ac:spMk id="7" creationId="{3A3E5AC4-1D2F-4C67-46BD-27A314313926}"/>
          </ac:spMkLst>
        </pc:spChg>
        <pc:spChg chg="add del mod">
          <ac:chgData name="Ganesh Moroliya" userId="f163990048dba06a" providerId="LiveId" clId="{971B7301-136B-47B3-82CE-D029DAE8AEB4}" dt="2024-02-05T13:55:59.985" v="2197"/>
          <ac:spMkLst>
            <pc:docMk/>
            <pc:sldMk cId="1452087500" sldId="269"/>
            <ac:spMk id="7" creationId="{8C1F027A-01D6-1DD2-6B13-49FAF5A43017}"/>
          </ac:spMkLst>
        </pc:spChg>
        <pc:spChg chg="add mod">
          <ac:chgData name="Ganesh Moroliya" userId="f163990048dba06a" providerId="LiveId" clId="{971B7301-136B-47B3-82CE-D029DAE8AEB4}" dt="2024-02-05T13:56:22.163" v="2205" actId="14100"/>
          <ac:spMkLst>
            <pc:docMk/>
            <pc:sldMk cId="1452087500" sldId="269"/>
            <ac:spMk id="8" creationId="{1995B201-B702-CA7A-2010-F791F9A3DC32}"/>
          </ac:spMkLst>
        </pc:spChg>
        <pc:spChg chg="add del mod ord">
          <ac:chgData name="Ganesh Moroliya" userId="f163990048dba06a" providerId="LiveId" clId="{971B7301-136B-47B3-82CE-D029DAE8AEB4}" dt="2024-02-04T15:05:00.270" v="1750" actId="700"/>
          <ac:spMkLst>
            <pc:docMk/>
            <pc:sldMk cId="1452087500" sldId="269"/>
            <ac:spMk id="8" creationId="{2DDD178D-BAB7-4785-9CC6-139D5593330E}"/>
          </ac:spMkLst>
        </pc:spChg>
        <pc:spChg chg="add mod">
          <ac:chgData name="Ganesh Moroliya" userId="f163990048dba06a" providerId="LiveId" clId="{971B7301-136B-47B3-82CE-D029DAE8AEB4}" dt="2024-02-05T13:56:48.127" v="2215" actId="1076"/>
          <ac:spMkLst>
            <pc:docMk/>
            <pc:sldMk cId="1452087500" sldId="269"/>
            <ac:spMk id="9" creationId="{4691EE2B-BE1E-DCFF-E513-33D926B69626}"/>
          </ac:spMkLst>
        </pc:spChg>
        <pc:spChg chg="add del mod ord">
          <ac:chgData name="Ganesh Moroliya" userId="f163990048dba06a" providerId="LiveId" clId="{971B7301-136B-47B3-82CE-D029DAE8AEB4}" dt="2024-02-04T15:05:17.800" v="1751" actId="700"/>
          <ac:spMkLst>
            <pc:docMk/>
            <pc:sldMk cId="1452087500" sldId="269"/>
            <ac:spMk id="9" creationId="{E84082D1-CA12-C348-D026-A5B3DAF8AF4A}"/>
          </ac:spMkLst>
        </pc:spChg>
        <pc:spChg chg="add mod">
          <ac:chgData name="Ganesh Moroliya" userId="f163990048dba06a" providerId="LiveId" clId="{971B7301-136B-47B3-82CE-D029DAE8AEB4}" dt="2024-02-05T13:58:04.490" v="2265" actId="20577"/>
          <ac:spMkLst>
            <pc:docMk/>
            <pc:sldMk cId="1452087500" sldId="269"/>
            <ac:spMk id="10" creationId="{21A4B4D7-1FB7-DBB1-40ED-DE5BDDE666D9}"/>
          </ac:spMkLst>
        </pc:spChg>
        <pc:spChg chg="add del mod ord">
          <ac:chgData name="Ganesh Moroliya" userId="f163990048dba06a" providerId="LiveId" clId="{971B7301-136B-47B3-82CE-D029DAE8AEB4}" dt="2024-02-04T15:05:17.800" v="1751" actId="700"/>
          <ac:spMkLst>
            <pc:docMk/>
            <pc:sldMk cId="1452087500" sldId="269"/>
            <ac:spMk id="10" creationId="{B6406569-FC80-B0C4-7059-5E309E848EA2}"/>
          </ac:spMkLst>
        </pc:spChg>
        <pc:picChg chg="add mod">
          <ac:chgData name="Ganesh Moroliya" userId="f163990048dba06a" providerId="LiveId" clId="{971B7301-136B-47B3-82CE-D029DAE8AEB4}" dt="2024-02-15T13:37:33.975" v="2617" actId="14100"/>
          <ac:picMkLst>
            <pc:docMk/>
            <pc:sldMk cId="1452087500" sldId="269"/>
            <ac:picMk id="11" creationId="{B3288D34-3CCA-F90C-ECF2-73CE0C116FC3}"/>
          </ac:picMkLst>
        </pc:picChg>
        <pc:picChg chg="add mod">
          <ac:chgData name="Ganesh Moroliya" userId="f163990048dba06a" providerId="LiveId" clId="{971B7301-136B-47B3-82CE-D029DAE8AEB4}" dt="2024-02-04T15:05:37.460" v="1754" actId="14100"/>
          <ac:picMkLst>
            <pc:docMk/>
            <pc:sldMk cId="1452087500" sldId="269"/>
            <ac:picMk id="2050" creationId="{5DC88CBE-1401-97AA-544A-AE6A2D17B3EA}"/>
          </ac:picMkLst>
        </pc:picChg>
      </pc:sldChg>
      <pc:sldChg chg="addSp modSp new del">
        <pc:chgData name="Ganesh Moroliya" userId="f163990048dba06a" providerId="LiveId" clId="{971B7301-136B-47B3-82CE-D029DAE8AEB4}" dt="2024-01-21T04:15:45.012" v="305" actId="2696"/>
        <pc:sldMkLst>
          <pc:docMk/>
          <pc:sldMk cId="2452019336" sldId="269"/>
        </pc:sldMkLst>
        <pc:picChg chg="add mod">
          <ac:chgData name="Ganesh Moroliya" userId="f163990048dba06a" providerId="LiveId" clId="{971B7301-136B-47B3-82CE-D029DAE8AEB4}" dt="2024-01-21T04:12:08.726" v="297" actId="1076"/>
          <ac:picMkLst>
            <pc:docMk/>
            <pc:sldMk cId="2452019336" sldId="269"/>
            <ac:picMk id="2050" creationId="{F89E2E0B-CEAB-A29E-66C7-C84A3CE15762}"/>
          </ac:picMkLst>
        </pc:picChg>
      </pc:sldChg>
      <pc:sldChg chg="addSp delSp modSp new del mod modTransition">
        <pc:chgData name="Ganesh Moroliya" userId="f163990048dba06a" providerId="LiveId" clId="{971B7301-136B-47B3-82CE-D029DAE8AEB4}" dt="2024-01-23T11:32:22.655" v="1590" actId="2696"/>
        <pc:sldMkLst>
          <pc:docMk/>
          <pc:sldMk cId="3966608517" sldId="269"/>
        </pc:sldMkLst>
        <pc:spChg chg="add mod">
          <ac:chgData name="Ganesh Moroliya" userId="f163990048dba06a" providerId="LiveId" clId="{971B7301-136B-47B3-82CE-D029DAE8AEB4}" dt="2024-01-21T12:24:39.083" v="1189" actId="2711"/>
          <ac:spMkLst>
            <pc:docMk/>
            <pc:sldMk cId="3966608517" sldId="269"/>
            <ac:spMk id="2" creationId="{EC1A9258-98D0-2EDB-7A87-2770F66B07E5}"/>
          </ac:spMkLst>
        </pc:spChg>
        <pc:spChg chg="add mod">
          <ac:chgData name="Ganesh Moroliya" userId="f163990048dba06a" providerId="LiveId" clId="{971B7301-136B-47B3-82CE-D029DAE8AEB4}" dt="2024-01-21T04:51:07.256" v="480" actId="255"/>
          <ac:spMkLst>
            <pc:docMk/>
            <pc:sldMk cId="3966608517" sldId="269"/>
            <ac:spMk id="3" creationId="{2000AFB3-41A2-F439-62D9-1E14404A593A}"/>
          </ac:spMkLst>
        </pc:spChg>
        <pc:spChg chg="add mod">
          <ac:chgData name="Ganesh Moroliya" userId="f163990048dba06a" providerId="LiveId" clId="{971B7301-136B-47B3-82CE-D029DAE8AEB4}" dt="2024-01-21T04:41:27.752" v="421" actId="20577"/>
          <ac:spMkLst>
            <pc:docMk/>
            <pc:sldMk cId="3966608517" sldId="269"/>
            <ac:spMk id="4" creationId="{D45ED11F-3713-F9DC-66A4-7EB7B0DF8FED}"/>
          </ac:spMkLst>
        </pc:spChg>
        <pc:spChg chg="add mod">
          <ac:chgData name="Ganesh Moroliya" userId="f163990048dba06a" providerId="LiveId" clId="{971B7301-136B-47B3-82CE-D029DAE8AEB4}" dt="2024-01-22T11:59:49.499" v="1476" actId="20577"/>
          <ac:spMkLst>
            <pc:docMk/>
            <pc:sldMk cId="3966608517" sldId="269"/>
            <ac:spMk id="5" creationId="{4D04DC5B-0285-7942-460A-5CB08494FE87}"/>
          </ac:spMkLst>
        </pc:spChg>
        <pc:picChg chg="add del mod">
          <ac:chgData name="Ganesh Moroliya" userId="f163990048dba06a" providerId="LiveId" clId="{971B7301-136B-47B3-82CE-D029DAE8AEB4}" dt="2024-01-21T05:08:19.505" v="524" actId="21"/>
          <ac:picMkLst>
            <pc:docMk/>
            <pc:sldMk cId="3966608517" sldId="269"/>
            <ac:picMk id="4098" creationId="{DDBA4DDB-7D2E-8915-EFAB-2B316057C1BE}"/>
          </ac:picMkLst>
        </pc:picChg>
        <pc:picChg chg="add mod">
          <ac:chgData name="Ganesh Moroliya" userId="f163990048dba06a" providerId="LiveId" clId="{971B7301-136B-47B3-82CE-D029DAE8AEB4}" dt="2024-01-21T05:08:23.892" v="525" actId="1076"/>
          <ac:picMkLst>
            <pc:docMk/>
            <pc:sldMk cId="3966608517" sldId="269"/>
            <ac:picMk id="4100" creationId="{4B284453-6695-DA56-3F07-8383166ED3F3}"/>
          </ac:picMkLst>
        </pc:picChg>
      </pc:sldChg>
      <pc:sldChg chg="addSp delSp modSp new del mod modTransition">
        <pc:chgData name="Ganesh Moroliya" userId="f163990048dba06a" providerId="LiveId" clId="{971B7301-136B-47B3-82CE-D029DAE8AEB4}" dt="2024-01-23T11:32:51.337" v="1596" actId="2696"/>
        <pc:sldMkLst>
          <pc:docMk/>
          <pc:sldMk cId="481111895" sldId="270"/>
        </pc:sldMkLst>
        <pc:spChg chg="add mod">
          <ac:chgData name="Ganesh Moroliya" userId="f163990048dba06a" providerId="LiveId" clId="{971B7301-136B-47B3-82CE-D029DAE8AEB4}" dt="2024-01-21T12:53:17.216" v="1376" actId="113"/>
          <ac:spMkLst>
            <pc:docMk/>
            <pc:sldMk cId="481111895" sldId="270"/>
            <ac:spMk id="2" creationId="{50D19208-50A5-7096-41C8-1DCD615B1356}"/>
          </ac:spMkLst>
        </pc:spChg>
        <pc:spChg chg="add mod">
          <ac:chgData name="Ganesh Moroliya" userId="f163990048dba06a" providerId="LiveId" clId="{971B7301-136B-47B3-82CE-D029DAE8AEB4}" dt="2024-01-21T12:21:02.397" v="1151" actId="255"/>
          <ac:spMkLst>
            <pc:docMk/>
            <pc:sldMk cId="481111895" sldId="270"/>
            <ac:spMk id="9" creationId="{A46A3656-7BA2-512A-C4E9-141A0E625DD5}"/>
          </ac:spMkLst>
        </pc:spChg>
        <pc:picChg chg="add del mod">
          <ac:chgData name="Ganesh Moroliya" userId="f163990048dba06a" providerId="LiveId" clId="{971B7301-136B-47B3-82CE-D029DAE8AEB4}" dt="2024-01-21T11:53:02.316" v="1064" actId="21"/>
          <ac:picMkLst>
            <pc:docMk/>
            <pc:sldMk cId="481111895" sldId="270"/>
            <ac:picMk id="4" creationId="{F8CAEDA0-DF27-53F5-D645-F5C2CD782F4E}"/>
          </ac:picMkLst>
        </pc:picChg>
        <pc:picChg chg="add del mod modCrop">
          <ac:chgData name="Ganesh Moroliya" userId="f163990048dba06a" providerId="LiveId" clId="{971B7301-136B-47B3-82CE-D029DAE8AEB4}" dt="2024-01-21T12:01:05.602" v="1104" actId="21"/>
          <ac:picMkLst>
            <pc:docMk/>
            <pc:sldMk cId="481111895" sldId="270"/>
            <ac:picMk id="6" creationId="{B21C9D41-A27A-B115-4B13-AD6D505ED7F1}"/>
          </ac:picMkLst>
        </pc:picChg>
        <pc:picChg chg="add mod modCrop">
          <ac:chgData name="Ganesh Moroliya" userId="f163990048dba06a" providerId="LiveId" clId="{971B7301-136B-47B3-82CE-D029DAE8AEB4}" dt="2024-01-21T12:03:57.042" v="1126" actId="14100"/>
          <ac:picMkLst>
            <pc:docMk/>
            <pc:sldMk cId="481111895" sldId="270"/>
            <ac:picMk id="8" creationId="{CF12EB30-DC42-07AC-D996-7EA0840E07F6}"/>
          </ac:picMkLst>
        </pc:picChg>
        <pc:picChg chg="add mod">
          <ac:chgData name="Ganesh Moroliya" userId="f163990048dba06a" providerId="LiveId" clId="{971B7301-136B-47B3-82CE-D029DAE8AEB4}" dt="2024-01-21T05:33:48.926" v="794" actId="1076"/>
          <ac:picMkLst>
            <pc:docMk/>
            <pc:sldMk cId="481111895" sldId="270"/>
            <ac:picMk id="9218" creationId="{46255603-EEFA-FF03-8418-7285368B189C}"/>
          </ac:picMkLst>
        </pc:picChg>
        <pc:picChg chg="add mod">
          <ac:chgData name="Ganesh Moroliya" userId="f163990048dba06a" providerId="LiveId" clId="{971B7301-136B-47B3-82CE-D029DAE8AEB4}" dt="2024-01-21T05:56:15.975" v="912" actId="1076"/>
          <ac:picMkLst>
            <pc:docMk/>
            <pc:sldMk cId="481111895" sldId="270"/>
            <ac:picMk id="9220" creationId="{D97694A6-B5CD-DD13-BCAE-03BD2A63B107}"/>
          </ac:picMkLst>
        </pc:picChg>
      </pc:sldChg>
      <pc:sldChg chg="addSp delSp modSp new mod modTransition">
        <pc:chgData name="Ganesh Moroliya" userId="f163990048dba06a" providerId="LiveId" clId="{971B7301-136B-47B3-82CE-D029DAE8AEB4}" dt="2024-02-15T13:34:39.888" v="2604" actId="14100"/>
        <pc:sldMkLst>
          <pc:docMk/>
          <pc:sldMk cId="625124694" sldId="270"/>
        </pc:sldMkLst>
        <pc:spChg chg="add mod">
          <ac:chgData name="Ganesh Moroliya" userId="f163990048dba06a" providerId="LiveId" clId="{971B7301-136B-47B3-82CE-D029DAE8AEB4}" dt="2024-02-04T15:06:37.257" v="1763" actId="207"/>
          <ac:spMkLst>
            <pc:docMk/>
            <pc:sldMk cId="625124694" sldId="270"/>
            <ac:spMk id="2" creationId="{D997657B-4BF5-E36F-A25D-6B326DBE591E}"/>
          </ac:spMkLst>
        </pc:spChg>
        <pc:spChg chg="add mod">
          <ac:chgData name="Ganesh Moroliya" userId="f163990048dba06a" providerId="LiveId" clId="{971B7301-136B-47B3-82CE-D029DAE8AEB4}" dt="2024-02-06T16:53:33.901" v="2595" actId="20577"/>
          <ac:spMkLst>
            <pc:docMk/>
            <pc:sldMk cId="625124694" sldId="270"/>
            <ac:spMk id="3" creationId="{7B43AB15-7601-FE78-FD04-4D8E0895C63B}"/>
          </ac:spMkLst>
        </pc:spChg>
        <pc:spChg chg="add mod">
          <ac:chgData name="Ganesh Moroliya" userId="f163990048dba06a" providerId="LiveId" clId="{971B7301-136B-47B3-82CE-D029DAE8AEB4}" dt="2024-02-05T15:06:04.993" v="2568" actId="14100"/>
          <ac:spMkLst>
            <pc:docMk/>
            <pc:sldMk cId="625124694" sldId="270"/>
            <ac:spMk id="4" creationId="{1CBE05AB-9814-61D0-324B-A40B600D0C9F}"/>
          </ac:spMkLst>
        </pc:spChg>
        <pc:spChg chg="add del mod">
          <ac:chgData name="Ganesh Moroliya" userId="f163990048dba06a" providerId="LiveId" clId="{971B7301-136B-47B3-82CE-D029DAE8AEB4}" dt="2024-02-05T13:58:34.481" v="2268"/>
          <ac:spMkLst>
            <pc:docMk/>
            <pc:sldMk cId="625124694" sldId="270"/>
            <ac:spMk id="4" creationId="{7C036588-FB5A-F81D-36B1-0C1B9775969B}"/>
          </ac:spMkLst>
        </pc:spChg>
        <pc:spChg chg="add mod">
          <ac:chgData name="Ganesh Moroliya" userId="f163990048dba06a" providerId="LiveId" clId="{971B7301-136B-47B3-82CE-D029DAE8AEB4}" dt="2024-02-05T13:58:49.543" v="2270"/>
          <ac:spMkLst>
            <pc:docMk/>
            <pc:sldMk cId="625124694" sldId="270"/>
            <ac:spMk id="5" creationId="{E326A84C-1FDE-E5E2-432C-6004396DE6AE}"/>
          </ac:spMkLst>
        </pc:spChg>
        <pc:spChg chg="add mod">
          <ac:chgData name="Ganesh Moroliya" userId="f163990048dba06a" providerId="LiveId" clId="{971B7301-136B-47B3-82CE-D029DAE8AEB4}" dt="2024-02-05T13:58:57.483" v="2272"/>
          <ac:spMkLst>
            <pc:docMk/>
            <pc:sldMk cId="625124694" sldId="270"/>
            <ac:spMk id="6" creationId="{D78A8BB8-21DF-0B75-226B-30003C452B61}"/>
          </ac:spMkLst>
        </pc:spChg>
        <pc:spChg chg="add del mod">
          <ac:chgData name="Ganesh Moroliya" userId="f163990048dba06a" providerId="LiveId" clId="{971B7301-136B-47B3-82CE-D029DAE8AEB4}" dt="2024-02-05T13:59:28.164" v="2275"/>
          <ac:spMkLst>
            <pc:docMk/>
            <pc:sldMk cId="625124694" sldId="270"/>
            <ac:spMk id="7" creationId="{E92277FC-8F01-F611-8B20-994F00A1A1CE}"/>
          </ac:spMkLst>
        </pc:spChg>
        <pc:spChg chg="add mod">
          <ac:chgData name="Ganesh Moroliya" userId="f163990048dba06a" providerId="LiveId" clId="{971B7301-136B-47B3-82CE-D029DAE8AEB4}" dt="2024-02-05T13:59:45.244" v="2278" actId="1076"/>
          <ac:spMkLst>
            <pc:docMk/>
            <pc:sldMk cId="625124694" sldId="270"/>
            <ac:spMk id="8" creationId="{036EE22F-0CD8-F62E-E604-18B172EF7A8B}"/>
          </ac:spMkLst>
        </pc:spChg>
        <pc:spChg chg="add del mod">
          <ac:chgData name="Ganesh Moroliya" userId="f163990048dba06a" providerId="LiveId" clId="{971B7301-136B-47B3-82CE-D029DAE8AEB4}" dt="2024-02-05T13:59:53.187" v="2281"/>
          <ac:spMkLst>
            <pc:docMk/>
            <pc:sldMk cId="625124694" sldId="270"/>
            <ac:spMk id="9" creationId="{C04AD7B3-C8A3-18DC-6361-2DAC03888AAE}"/>
          </ac:spMkLst>
        </pc:spChg>
        <pc:spChg chg="add mod">
          <ac:chgData name="Ganesh Moroliya" userId="f163990048dba06a" providerId="LiveId" clId="{971B7301-136B-47B3-82CE-D029DAE8AEB4}" dt="2024-02-05T14:00:17.340" v="2285" actId="1076"/>
          <ac:spMkLst>
            <pc:docMk/>
            <pc:sldMk cId="625124694" sldId="270"/>
            <ac:spMk id="10" creationId="{982790FE-500D-6C40-3EEC-F683F32453FA}"/>
          </ac:spMkLst>
        </pc:spChg>
        <pc:spChg chg="add mod">
          <ac:chgData name="Ganesh Moroliya" userId="f163990048dba06a" providerId="LiveId" clId="{971B7301-136B-47B3-82CE-D029DAE8AEB4}" dt="2024-02-05T14:01:02.683" v="2310" actId="20577"/>
          <ac:spMkLst>
            <pc:docMk/>
            <pc:sldMk cId="625124694" sldId="270"/>
            <ac:spMk id="11" creationId="{66E27198-E153-3F21-9461-4020DD4443E3}"/>
          </ac:spMkLst>
        </pc:spChg>
        <pc:picChg chg="add del mod">
          <ac:chgData name="Ganesh Moroliya" userId="f163990048dba06a" providerId="LiveId" clId="{971B7301-136B-47B3-82CE-D029DAE8AEB4}" dt="2024-02-15T13:32:23.715" v="2599" actId="21"/>
          <ac:picMkLst>
            <pc:docMk/>
            <pc:sldMk cId="625124694" sldId="270"/>
            <ac:picMk id="9" creationId="{51E27E17-60A4-DD10-E1B8-6E4B0A67EB9F}"/>
          </ac:picMkLst>
        </pc:picChg>
        <pc:picChg chg="add del mod">
          <ac:chgData name="Ganesh Moroliya" userId="f163990048dba06a" providerId="LiveId" clId="{971B7301-136B-47B3-82CE-D029DAE8AEB4}" dt="2024-02-15T13:32:33.912" v="2601" actId="21"/>
          <ac:picMkLst>
            <pc:docMk/>
            <pc:sldMk cId="625124694" sldId="270"/>
            <ac:picMk id="12" creationId="{51E27E17-60A4-DD10-E1B8-6E4B0A67EB9F}"/>
          </ac:picMkLst>
        </pc:picChg>
        <pc:picChg chg="add mod">
          <ac:chgData name="Ganesh Moroliya" userId="f163990048dba06a" providerId="LiveId" clId="{971B7301-136B-47B3-82CE-D029DAE8AEB4}" dt="2024-02-15T13:34:39.888" v="2604" actId="14100"/>
          <ac:picMkLst>
            <pc:docMk/>
            <pc:sldMk cId="625124694" sldId="270"/>
            <ac:picMk id="14" creationId="{EE7282C3-B705-8F95-6536-07317CA3D405}"/>
          </ac:picMkLst>
        </pc:picChg>
        <pc:picChg chg="add mod">
          <ac:chgData name="Ganesh Moroliya" userId="f163990048dba06a" providerId="LiveId" clId="{971B7301-136B-47B3-82CE-D029DAE8AEB4}" dt="2024-02-04T15:07:07.744" v="1768" actId="14100"/>
          <ac:picMkLst>
            <pc:docMk/>
            <pc:sldMk cId="625124694" sldId="270"/>
            <ac:picMk id="4098" creationId="{779971E5-DFD7-BD56-DDBB-E5A917D3FDB0}"/>
          </ac:picMkLst>
        </pc:picChg>
      </pc:sldChg>
      <pc:sldChg chg="addSp delSp modSp new mod modTransition">
        <pc:chgData name="Ganesh Moroliya" userId="f163990048dba06a" providerId="LiveId" clId="{971B7301-136B-47B3-82CE-D029DAE8AEB4}" dt="2024-02-15T13:53:12.363" v="2629" actId="1076"/>
        <pc:sldMkLst>
          <pc:docMk/>
          <pc:sldMk cId="3340836398" sldId="271"/>
        </pc:sldMkLst>
        <pc:spChg chg="add mod">
          <ac:chgData name="Ganesh Moroliya" userId="f163990048dba06a" providerId="LiveId" clId="{971B7301-136B-47B3-82CE-D029DAE8AEB4}" dt="2024-02-04T15:08:37.958" v="1784" actId="207"/>
          <ac:spMkLst>
            <pc:docMk/>
            <pc:sldMk cId="3340836398" sldId="271"/>
            <ac:spMk id="2" creationId="{F9649EE6-3432-97D4-EDBE-1EA377438ED7}"/>
          </ac:spMkLst>
        </pc:spChg>
        <pc:spChg chg="add mod">
          <ac:chgData name="Ganesh Moroliya" userId="f163990048dba06a" providerId="LiveId" clId="{971B7301-136B-47B3-82CE-D029DAE8AEB4}" dt="2024-02-05T14:11:31.090" v="2435" actId="20577"/>
          <ac:spMkLst>
            <pc:docMk/>
            <pc:sldMk cId="3340836398" sldId="271"/>
            <ac:spMk id="3" creationId="{F77D8A5F-C0BB-C977-A45E-412D3314C21D}"/>
          </ac:spMkLst>
        </pc:spChg>
        <pc:spChg chg="add mod">
          <ac:chgData name="Ganesh Moroliya" userId="f163990048dba06a" providerId="LiveId" clId="{971B7301-136B-47B3-82CE-D029DAE8AEB4}" dt="2024-02-05T14:05:04.323" v="2316" actId="1076"/>
          <ac:spMkLst>
            <pc:docMk/>
            <pc:sldMk cId="3340836398" sldId="271"/>
            <ac:spMk id="4" creationId="{78737F67-E887-83D7-E019-EFE30936146D}"/>
          </ac:spMkLst>
        </pc:spChg>
        <pc:spChg chg="add mod">
          <ac:chgData name="Ganesh Moroliya" userId="f163990048dba06a" providerId="LiveId" clId="{971B7301-136B-47B3-82CE-D029DAE8AEB4}" dt="2024-02-05T14:05:00.072" v="2315" actId="1076"/>
          <ac:spMkLst>
            <pc:docMk/>
            <pc:sldMk cId="3340836398" sldId="271"/>
            <ac:spMk id="5" creationId="{0228EA7D-BAD7-3763-5070-D353788C830D}"/>
          </ac:spMkLst>
        </pc:spChg>
        <pc:spChg chg="add del mod">
          <ac:chgData name="Ganesh Moroliya" userId="f163990048dba06a" providerId="LiveId" clId="{971B7301-136B-47B3-82CE-D029DAE8AEB4}" dt="2024-02-05T14:05:22.041" v="2319"/>
          <ac:spMkLst>
            <pc:docMk/>
            <pc:sldMk cId="3340836398" sldId="271"/>
            <ac:spMk id="6" creationId="{94D2CA3E-001E-3C13-741D-70CA46EA23C9}"/>
          </ac:spMkLst>
        </pc:spChg>
        <pc:spChg chg="add mod">
          <ac:chgData name="Ganesh Moroliya" userId="f163990048dba06a" providerId="LiveId" clId="{971B7301-136B-47B3-82CE-D029DAE8AEB4}" dt="2024-02-05T15:06:19.330" v="2570" actId="1076"/>
          <ac:spMkLst>
            <pc:docMk/>
            <pc:sldMk cId="3340836398" sldId="271"/>
            <ac:spMk id="6" creationId="{B7C53904-3794-59AF-0567-05DCCBA024CD}"/>
          </ac:spMkLst>
        </pc:spChg>
        <pc:spChg chg="add mod">
          <ac:chgData name="Ganesh Moroliya" userId="f163990048dba06a" providerId="LiveId" clId="{971B7301-136B-47B3-82CE-D029DAE8AEB4}" dt="2024-02-05T14:05:29.691" v="2321"/>
          <ac:spMkLst>
            <pc:docMk/>
            <pc:sldMk cId="3340836398" sldId="271"/>
            <ac:spMk id="7" creationId="{8FF1A05B-05BA-E334-5CCF-2B47686CE6A0}"/>
          </ac:spMkLst>
        </pc:spChg>
        <pc:spChg chg="add mod">
          <ac:chgData name="Ganesh Moroliya" userId="f163990048dba06a" providerId="LiveId" clId="{971B7301-136B-47B3-82CE-D029DAE8AEB4}" dt="2024-02-05T14:05:47.858" v="2323"/>
          <ac:spMkLst>
            <pc:docMk/>
            <pc:sldMk cId="3340836398" sldId="271"/>
            <ac:spMk id="8" creationId="{78163A00-9F65-5D3C-BFC1-A045396E30FD}"/>
          </ac:spMkLst>
        </pc:spChg>
        <pc:spChg chg="add mod">
          <ac:chgData name="Ganesh Moroliya" userId="f163990048dba06a" providerId="LiveId" clId="{971B7301-136B-47B3-82CE-D029DAE8AEB4}" dt="2024-02-05T14:06:50.144" v="2356" actId="20577"/>
          <ac:spMkLst>
            <pc:docMk/>
            <pc:sldMk cId="3340836398" sldId="271"/>
            <ac:spMk id="9" creationId="{8FD5088D-1AA2-6805-1660-D59F7E8944BE}"/>
          </ac:spMkLst>
        </pc:spChg>
        <pc:picChg chg="add del mod">
          <ac:chgData name="Ganesh Moroliya" userId="f163990048dba06a" providerId="LiveId" clId="{971B7301-136B-47B3-82CE-D029DAE8AEB4}" dt="2024-02-15T13:53:06.619" v="2626" actId="21"/>
          <ac:picMkLst>
            <pc:docMk/>
            <pc:sldMk cId="3340836398" sldId="271"/>
            <ac:picMk id="11" creationId="{F0446552-C4AF-FCA4-61A0-410BC7F30D45}"/>
          </ac:picMkLst>
        </pc:picChg>
        <pc:picChg chg="add mod">
          <ac:chgData name="Ganesh Moroliya" userId="f163990048dba06a" providerId="LiveId" clId="{971B7301-136B-47B3-82CE-D029DAE8AEB4}" dt="2024-02-15T13:53:12.363" v="2629" actId="1076"/>
          <ac:picMkLst>
            <pc:docMk/>
            <pc:sldMk cId="3340836398" sldId="271"/>
            <ac:picMk id="13" creationId="{8E7963CD-9950-7F8A-2B30-80400ACD5DC4}"/>
          </ac:picMkLst>
        </pc:picChg>
        <pc:picChg chg="add mod">
          <ac:chgData name="Ganesh Moroliya" userId="f163990048dba06a" providerId="LiveId" clId="{971B7301-136B-47B3-82CE-D029DAE8AEB4}" dt="2024-02-04T15:09:02.947" v="1789" actId="1076"/>
          <ac:picMkLst>
            <pc:docMk/>
            <pc:sldMk cId="3340836398" sldId="271"/>
            <ac:picMk id="5122" creationId="{D29D8D5F-5367-159E-F443-7266117C443E}"/>
          </ac:picMkLst>
        </pc:picChg>
      </pc:sldChg>
      <pc:sldChg chg="addSp delSp modSp new del mod ord modTransition">
        <pc:chgData name="Ganesh Moroliya" userId="f163990048dba06a" providerId="LiveId" clId="{971B7301-136B-47B3-82CE-D029DAE8AEB4}" dt="2024-01-23T11:32:45.649" v="1594" actId="2696"/>
        <pc:sldMkLst>
          <pc:docMk/>
          <pc:sldMk cId="4277324875" sldId="271"/>
        </pc:sldMkLst>
        <pc:spChg chg="add mod">
          <ac:chgData name="Ganesh Moroliya" userId="f163990048dba06a" providerId="LiveId" clId="{971B7301-136B-47B3-82CE-D029DAE8AEB4}" dt="2024-01-21T12:54:16.349" v="1381" actId="113"/>
          <ac:spMkLst>
            <pc:docMk/>
            <pc:sldMk cId="4277324875" sldId="271"/>
            <ac:spMk id="2" creationId="{769F09FE-FD1C-A5C7-809C-06864C7872A8}"/>
          </ac:spMkLst>
        </pc:spChg>
        <pc:spChg chg="add del mod">
          <ac:chgData name="Ganesh Moroliya" userId="f163990048dba06a" providerId="LiveId" clId="{971B7301-136B-47B3-82CE-D029DAE8AEB4}" dt="2024-01-21T05:32:28.413" v="781" actId="21"/>
          <ac:spMkLst>
            <pc:docMk/>
            <pc:sldMk cId="4277324875" sldId="271"/>
            <ac:spMk id="4" creationId="{226D8D17-75FA-64A9-6F61-1C81E68595E7}"/>
          </ac:spMkLst>
        </pc:spChg>
        <pc:spChg chg="add mod">
          <ac:chgData name="Ganesh Moroliya" userId="f163990048dba06a" providerId="LiveId" clId="{971B7301-136B-47B3-82CE-D029DAE8AEB4}" dt="2024-01-21T05:32:30.393" v="782"/>
          <ac:spMkLst>
            <pc:docMk/>
            <pc:sldMk cId="4277324875" sldId="271"/>
            <ac:spMk id="5" creationId="{226D8D17-75FA-64A9-6F61-1C81E68595E7}"/>
          </ac:spMkLst>
        </pc:spChg>
        <pc:spChg chg="add mod">
          <ac:chgData name="Ganesh Moroliya" userId="f163990048dba06a" providerId="LiveId" clId="{971B7301-136B-47B3-82CE-D029DAE8AEB4}" dt="2024-01-21T12:20:44.644" v="1148" actId="255"/>
          <ac:spMkLst>
            <pc:docMk/>
            <pc:sldMk cId="4277324875" sldId="271"/>
            <ac:spMk id="9" creationId="{2A1BC1E6-297D-F69C-E427-1255FF86F5F5}"/>
          </ac:spMkLst>
        </pc:spChg>
        <pc:picChg chg="add mod">
          <ac:chgData name="Ganesh Moroliya" userId="f163990048dba06a" providerId="LiveId" clId="{971B7301-136B-47B3-82CE-D029DAE8AEB4}" dt="2024-01-21T05:32:30.393" v="782"/>
          <ac:picMkLst>
            <pc:docMk/>
            <pc:sldMk cId="4277324875" sldId="271"/>
            <ac:picMk id="6" creationId="{31C3053F-580D-46E6-4001-173F9A130BE0}"/>
          </ac:picMkLst>
        </pc:picChg>
        <pc:picChg chg="add mod modCrop">
          <ac:chgData name="Ganesh Moroliya" userId="f163990048dba06a" providerId="LiveId" clId="{971B7301-136B-47B3-82CE-D029DAE8AEB4}" dt="2024-01-21T12:03:07.192" v="1118" actId="1076"/>
          <ac:picMkLst>
            <pc:docMk/>
            <pc:sldMk cId="4277324875" sldId="271"/>
            <ac:picMk id="8" creationId="{1C40113C-64C4-04CD-88D4-B41999D143F7}"/>
          </ac:picMkLst>
        </pc:picChg>
        <pc:picChg chg="add del mod">
          <ac:chgData name="Ganesh Moroliya" userId="f163990048dba06a" providerId="LiveId" clId="{971B7301-136B-47B3-82CE-D029DAE8AEB4}" dt="2024-01-21T05:31:33.461" v="671" actId="21"/>
          <ac:picMkLst>
            <pc:docMk/>
            <pc:sldMk cId="4277324875" sldId="271"/>
            <ac:picMk id="8194" creationId="{1DF0BDBB-2C59-F9AE-D506-B1AD18C8D83E}"/>
          </ac:picMkLst>
        </pc:picChg>
        <pc:picChg chg="add del">
          <ac:chgData name="Ganesh Moroliya" userId="f163990048dba06a" providerId="LiveId" clId="{971B7301-136B-47B3-82CE-D029DAE8AEB4}" dt="2024-01-21T05:31:33.461" v="671" actId="21"/>
          <ac:picMkLst>
            <pc:docMk/>
            <pc:sldMk cId="4277324875" sldId="271"/>
            <ac:picMk id="8196" creationId="{410FFE49-AA70-84BC-5AC9-6C830C6F5474}"/>
          </ac:picMkLst>
        </pc:picChg>
        <pc:picChg chg="add del mod">
          <ac:chgData name="Ganesh Moroliya" userId="f163990048dba06a" providerId="LiveId" clId="{971B7301-136B-47B3-82CE-D029DAE8AEB4}" dt="2024-01-21T05:32:28.413" v="781" actId="21"/>
          <ac:picMkLst>
            <pc:docMk/>
            <pc:sldMk cId="4277324875" sldId="271"/>
            <ac:picMk id="8198" creationId="{31C3053F-580D-46E6-4001-173F9A130BE0}"/>
          </ac:picMkLst>
        </pc:picChg>
        <pc:picChg chg="add mod">
          <ac:chgData name="Ganesh Moroliya" userId="f163990048dba06a" providerId="LiveId" clId="{971B7301-136B-47B3-82CE-D029DAE8AEB4}" dt="2024-01-21T05:33:13.689" v="786" actId="1076"/>
          <ac:picMkLst>
            <pc:docMk/>
            <pc:sldMk cId="4277324875" sldId="271"/>
            <ac:picMk id="8200" creationId="{A7B6C8A4-6FF0-08D1-C8BC-CF066C8CF9E5}"/>
          </ac:picMkLst>
        </pc:picChg>
        <pc:picChg chg="add mod">
          <ac:chgData name="Ganesh Moroliya" userId="f163990048dba06a" providerId="LiveId" clId="{971B7301-136B-47B3-82CE-D029DAE8AEB4}" dt="2024-01-21T05:55:32.758" v="909" actId="1076"/>
          <ac:picMkLst>
            <pc:docMk/>
            <pc:sldMk cId="4277324875" sldId="271"/>
            <ac:picMk id="8202" creationId="{D9A3D7C1-2E4C-E4A1-2B4C-F1D9D9CFC6F8}"/>
          </ac:picMkLst>
        </pc:picChg>
      </pc:sldChg>
      <pc:sldChg chg="addSp modSp new mod modTransition">
        <pc:chgData name="Ganesh Moroliya" userId="f163990048dba06a" providerId="LiveId" clId="{971B7301-136B-47B3-82CE-D029DAE8AEB4}" dt="2024-02-15T13:36:18.755" v="2608" actId="1076"/>
        <pc:sldMkLst>
          <pc:docMk/>
          <pc:sldMk cId="438683990" sldId="272"/>
        </pc:sldMkLst>
        <pc:spChg chg="add mod">
          <ac:chgData name="Ganesh Moroliya" userId="f163990048dba06a" providerId="LiveId" clId="{971B7301-136B-47B3-82CE-D029DAE8AEB4}" dt="2024-02-04T15:10:41.477" v="1806" actId="207"/>
          <ac:spMkLst>
            <pc:docMk/>
            <pc:sldMk cId="438683990" sldId="272"/>
            <ac:spMk id="2" creationId="{A19DC65E-711E-1807-84C3-868A6A7E6330}"/>
          </ac:spMkLst>
        </pc:spChg>
        <pc:spChg chg="add mod">
          <ac:chgData name="Ganesh Moroliya" userId="f163990048dba06a" providerId="LiveId" clId="{971B7301-136B-47B3-82CE-D029DAE8AEB4}" dt="2024-02-05T14:13:39.892" v="2480" actId="20577"/>
          <ac:spMkLst>
            <pc:docMk/>
            <pc:sldMk cId="438683990" sldId="272"/>
            <ac:spMk id="3" creationId="{33228654-955A-8060-D66D-5D3395D3974D}"/>
          </ac:spMkLst>
        </pc:spChg>
        <pc:spChg chg="add mod">
          <ac:chgData name="Ganesh Moroliya" userId="f163990048dba06a" providerId="LiveId" clId="{971B7301-136B-47B3-82CE-D029DAE8AEB4}" dt="2024-02-05T14:07:28.217" v="2358"/>
          <ac:spMkLst>
            <pc:docMk/>
            <pc:sldMk cId="438683990" sldId="272"/>
            <ac:spMk id="4" creationId="{BC7712F7-F744-7F1B-EBF6-23F5EAFF2544}"/>
          </ac:spMkLst>
        </pc:spChg>
        <pc:spChg chg="add mod">
          <ac:chgData name="Ganesh Moroliya" userId="f163990048dba06a" providerId="LiveId" clId="{971B7301-136B-47B3-82CE-D029DAE8AEB4}" dt="2024-02-05T14:07:53.294" v="2362" actId="1076"/>
          <ac:spMkLst>
            <pc:docMk/>
            <pc:sldMk cId="438683990" sldId="272"/>
            <ac:spMk id="5" creationId="{C5EECB85-6C25-2995-376E-BAB1B43A409D}"/>
          </ac:spMkLst>
        </pc:spChg>
        <pc:spChg chg="add mod">
          <ac:chgData name="Ganesh Moroliya" userId="f163990048dba06a" providerId="LiveId" clId="{971B7301-136B-47B3-82CE-D029DAE8AEB4}" dt="2024-02-05T14:08:08.894" v="2364"/>
          <ac:spMkLst>
            <pc:docMk/>
            <pc:sldMk cId="438683990" sldId="272"/>
            <ac:spMk id="6" creationId="{EADB8BC7-5C12-F8EB-B96D-04B1AAFC3AE5}"/>
          </ac:spMkLst>
        </pc:spChg>
        <pc:spChg chg="add mod">
          <ac:chgData name="Ganesh Moroliya" userId="f163990048dba06a" providerId="LiveId" clId="{971B7301-136B-47B3-82CE-D029DAE8AEB4}" dt="2024-02-05T14:08:30.852" v="2367" actId="1076"/>
          <ac:spMkLst>
            <pc:docMk/>
            <pc:sldMk cId="438683990" sldId="272"/>
            <ac:spMk id="7" creationId="{88E76210-6799-5AD9-18CD-759A7AA27A57}"/>
          </ac:spMkLst>
        </pc:spChg>
        <pc:spChg chg="add mod">
          <ac:chgData name="Ganesh Moroliya" userId="f163990048dba06a" providerId="LiveId" clId="{971B7301-136B-47B3-82CE-D029DAE8AEB4}" dt="2024-02-05T14:09:11.524" v="2392" actId="20577"/>
          <ac:spMkLst>
            <pc:docMk/>
            <pc:sldMk cId="438683990" sldId="272"/>
            <ac:spMk id="8" creationId="{E702D01A-18F9-5FE7-1C56-940E08DE0654}"/>
          </ac:spMkLst>
        </pc:spChg>
        <pc:spChg chg="add mod">
          <ac:chgData name="Ganesh Moroliya" userId="f163990048dba06a" providerId="LiveId" clId="{971B7301-136B-47B3-82CE-D029DAE8AEB4}" dt="2024-02-05T15:06:33.740" v="2572" actId="1076"/>
          <ac:spMkLst>
            <pc:docMk/>
            <pc:sldMk cId="438683990" sldId="272"/>
            <ac:spMk id="9" creationId="{170ED06C-EB14-C1CD-DA20-E03DD9923F36}"/>
          </ac:spMkLst>
        </pc:spChg>
        <pc:picChg chg="add mod">
          <ac:chgData name="Ganesh Moroliya" userId="f163990048dba06a" providerId="LiveId" clId="{971B7301-136B-47B3-82CE-D029DAE8AEB4}" dt="2024-02-15T13:36:18.755" v="2608" actId="1076"/>
          <ac:picMkLst>
            <pc:docMk/>
            <pc:sldMk cId="438683990" sldId="272"/>
            <ac:picMk id="11" creationId="{DC440550-0F02-85FD-2219-77E8D8E81279}"/>
          </ac:picMkLst>
        </pc:picChg>
        <pc:picChg chg="add mod">
          <ac:chgData name="Ganesh Moroliya" userId="f163990048dba06a" providerId="LiveId" clId="{971B7301-136B-47B3-82CE-D029DAE8AEB4}" dt="2024-02-04T15:11:20.339" v="1813" actId="1076"/>
          <ac:picMkLst>
            <pc:docMk/>
            <pc:sldMk cId="438683990" sldId="272"/>
            <ac:picMk id="6146" creationId="{220A51AF-FF4D-90F2-0CE0-FCED724B40AC}"/>
          </ac:picMkLst>
        </pc:picChg>
      </pc:sldChg>
      <pc:sldChg chg="addSp delSp modSp new del mod modTransition">
        <pc:chgData name="Ganesh Moroliya" userId="f163990048dba06a" providerId="LiveId" clId="{971B7301-136B-47B3-82CE-D029DAE8AEB4}" dt="2024-01-23T11:32:48.709" v="1595" actId="2696"/>
        <pc:sldMkLst>
          <pc:docMk/>
          <pc:sldMk cId="3033891929" sldId="272"/>
        </pc:sldMkLst>
        <pc:spChg chg="add mod">
          <ac:chgData name="Ganesh Moroliya" userId="f163990048dba06a" providerId="LiveId" clId="{971B7301-136B-47B3-82CE-D029DAE8AEB4}" dt="2024-01-21T12:53:08.309" v="1375" actId="20577"/>
          <ac:spMkLst>
            <pc:docMk/>
            <pc:sldMk cId="3033891929" sldId="272"/>
            <ac:spMk id="2" creationId="{85B1B9DC-5FA9-8A0F-6D0D-A4C8201CF63A}"/>
          </ac:spMkLst>
        </pc:spChg>
        <pc:spChg chg="add mod">
          <ac:chgData name="Ganesh Moroliya" userId="f163990048dba06a" providerId="LiveId" clId="{971B7301-136B-47B3-82CE-D029DAE8AEB4}" dt="2024-01-21T05:26:22.129" v="650" actId="255"/>
          <ac:spMkLst>
            <pc:docMk/>
            <pc:sldMk cId="3033891929" sldId="272"/>
            <ac:spMk id="4" creationId="{BC7EA89E-1F3B-8867-0D47-96417E6356C6}"/>
          </ac:spMkLst>
        </pc:spChg>
        <pc:graphicFrameChg chg="add mod modGraphic">
          <ac:chgData name="Ganesh Moroliya" userId="f163990048dba06a" providerId="LiveId" clId="{971B7301-136B-47B3-82CE-D029DAE8AEB4}" dt="2024-01-21T05:25:36.693" v="633" actId="14100"/>
          <ac:graphicFrameMkLst>
            <pc:docMk/>
            <pc:sldMk cId="3033891929" sldId="272"/>
            <ac:graphicFrameMk id="3" creationId="{245D0654-4A83-8773-2926-B07006B4E482}"/>
          </ac:graphicFrameMkLst>
        </pc:graphicFrameChg>
        <pc:picChg chg="add del mod">
          <ac:chgData name="Ganesh Moroliya" userId="f163990048dba06a" providerId="LiveId" clId="{971B7301-136B-47B3-82CE-D029DAE8AEB4}" dt="2024-01-22T05:43:35.537" v="1435" actId="21"/>
          <ac:picMkLst>
            <pc:docMk/>
            <pc:sldMk cId="3033891929" sldId="272"/>
            <ac:picMk id="5" creationId="{8B01E90E-0120-AA21-B5AA-F1AA545D7195}"/>
          </ac:picMkLst>
        </pc:picChg>
        <pc:picChg chg="add mod">
          <ac:chgData name="Ganesh Moroliya" userId="f163990048dba06a" providerId="LiveId" clId="{971B7301-136B-47B3-82CE-D029DAE8AEB4}" dt="2024-01-21T12:00:26.162" v="1101" actId="1076"/>
          <ac:picMkLst>
            <pc:docMk/>
            <pc:sldMk cId="3033891929" sldId="272"/>
            <ac:picMk id="6" creationId="{4FCB47D1-1172-2EE3-0F39-FFA9DF91FBF7}"/>
          </ac:picMkLst>
        </pc:picChg>
        <pc:picChg chg="add mod modCrop">
          <ac:chgData name="Ganesh Moroliya" userId="f163990048dba06a" providerId="LiveId" clId="{971B7301-136B-47B3-82CE-D029DAE8AEB4}" dt="2024-01-22T15:04:53.941" v="1507" actId="1076"/>
          <ac:picMkLst>
            <pc:docMk/>
            <pc:sldMk cId="3033891929" sldId="272"/>
            <ac:picMk id="8" creationId="{D0C4761D-CA0C-3B97-6F04-03BEBE513D8E}"/>
          </ac:picMkLst>
        </pc:picChg>
        <pc:picChg chg="add mod">
          <ac:chgData name="Ganesh Moroliya" userId="f163990048dba06a" providerId="LiveId" clId="{971B7301-136B-47B3-82CE-D029DAE8AEB4}" dt="2024-01-22T05:26:42.648" v="1421" actId="1076"/>
          <ac:picMkLst>
            <pc:docMk/>
            <pc:sldMk cId="3033891929" sldId="272"/>
            <ac:picMk id="2050" creationId="{36C277A0-9DF1-D5EC-126E-7C7292ACA768}"/>
          </ac:picMkLst>
        </pc:picChg>
        <pc:picChg chg="add del mod">
          <ac:chgData name="Ganesh Moroliya" userId="f163990048dba06a" providerId="LiveId" clId="{971B7301-136B-47B3-82CE-D029DAE8AEB4}" dt="2024-01-22T05:25:47.810" v="1413" actId="21"/>
          <ac:picMkLst>
            <pc:docMk/>
            <pc:sldMk cId="3033891929" sldId="272"/>
            <ac:picMk id="7170" creationId="{906F3FC6-336E-4D9C-3566-D4F3191224FD}"/>
          </ac:picMkLst>
        </pc:picChg>
      </pc:sldChg>
      <pc:sldChg chg="addSp delSp modSp new mod modTransition">
        <pc:chgData name="Ganesh Moroliya" userId="f163990048dba06a" providerId="LiveId" clId="{971B7301-136B-47B3-82CE-D029DAE8AEB4}" dt="2024-02-05T15:13:15.845" v="2585" actId="1076"/>
        <pc:sldMkLst>
          <pc:docMk/>
          <pc:sldMk cId="1071801833" sldId="273"/>
        </pc:sldMkLst>
        <pc:spChg chg="add mod">
          <ac:chgData name="Ganesh Moroliya" userId="f163990048dba06a" providerId="LiveId" clId="{971B7301-136B-47B3-82CE-D029DAE8AEB4}" dt="2024-02-04T15:13:36.584" v="1832" actId="14100"/>
          <ac:spMkLst>
            <pc:docMk/>
            <pc:sldMk cId="1071801833" sldId="273"/>
            <ac:spMk id="2" creationId="{62CD5487-FB0C-F71D-640A-F9A59BB81A39}"/>
          </ac:spMkLst>
        </pc:spChg>
        <pc:spChg chg="add del mod">
          <ac:chgData name="Ganesh Moroliya" userId="f163990048dba06a" providerId="LiveId" clId="{971B7301-136B-47B3-82CE-D029DAE8AEB4}" dt="2024-02-04T15:13:49.781" v="1835"/>
          <ac:spMkLst>
            <pc:docMk/>
            <pc:sldMk cId="1071801833" sldId="273"/>
            <ac:spMk id="3" creationId="{5B6C4E5E-D8B9-4634-824C-88C60454E9EA}"/>
          </ac:spMkLst>
        </pc:spChg>
        <pc:spChg chg="add mod">
          <ac:chgData name="Ganesh Moroliya" userId="f163990048dba06a" providerId="LiveId" clId="{971B7301-136B-47B3-82CE-D029DAE8AEB4}" dt="2024-02-05T15:13:15.845" v="2585" actId="1076"/>
          <ac:spMkLst>
            <pc:docMk/>
            <pc:sldMk cId="1071801833" sldId="273"/>
            <ac:spMk id="3" creationId="{B970F560-A784-D891-95A9-2BE27014E87C}"/>
          </ac:spMkLst>
        </pc:spChg>
        <pc:spChg chg="add mod">
          <ac:chgData name="Ganesh Moroliya" userId="f163990048dba06a" providerId="LiveId" clId="{971B7301-136B-47B3-82CE-D029DAE8AEB4}" dt="2024-02-04T15:13:55.539" v="1837"/>
          <ac:spMkLst>
            <pc:docMk/>
            <pc:sldMk cId="1071801833" sldId="273"/>
            <ac:spMk id="4" creationId="{0E2851AB-CB40-EF2D-505B-DB2D93679080}"/>
          </ac:spMkLst>
        </pc:spChg>
        <pc:spChg chg="add mod">
          <ac:chgData name="Ganesh Moroliya" userId="f163990048dba06a" providerId="LiveId" clId="{971B7301-136B-47B3-82CE-D029DAE8AEB4}" dt="2024-02-04T15:14:12.253" v="1839"/>
          <ac:spMkLst>
            <pc:docMk/>
            <pc:sldMk cId="1071801833" sldId="273"/>
            <ac:spMk id="5" creationId="{DBCEBBD9-A5E0-3CEE-8D39-055D7CB84306}"/>
          </ac:spMkLst>
        </pc:spChg>
        <pc:spChg chg="add mod">
          <ac:chgData name="Ganesh Moroliya" userId="f163990048dba06a" providerId="LiveId" clId="{971B7301-136B-47B3-82CE-D029DAE8AEB4}" dt="2024-02-04T15:16:54.077" v="1863" actId="14100"/>
          <ac:spMkLst>
            <pc:docMk/>
            <pc:sldMk cId="1071801833" sldId="273"/>
            <ac:spMk id="6" creationId="{2342ECC8-9D95-AC77-F75D-2D80F9CCACDD}"/>
          </ac:spMkLst>
        </pc:spChg>
        <pc:spChg chg="add mod">
          <ac:chgData name="Ganesh Moroliya" userId="f163990048dba06a" providerId="LiveId" clId="{971B7301-136B-47B3-82CE-D029DAE8AEB4}" dt="2024-02-04T15:18:14.236" v="1874" actId="20577"/>
          <ac:spMkLst>
            <pc:docMk/>
            <pc:sldMk cId="1071801833" sldId="273"/>
            <ac:spMk id="7" creationId="{22626D6B-4598-3634-643C-040B3B3BA8C8}"/>
          </ac:spMkLst>
        </pc:spChg>
        <pc:spChg chg="add mod">
          <ac:chgData name="Ganesh Moroliya" userId="f163990048dba06a" providerId="LiveId" clId="{971B7301-136B-47B3-82CE-D029DAE8AEB4}" dt="2024-02-04T15:18:38.498" v="1878" actId="207"/>
          <ac:spMkLst>
            <pc:docMk/>
            <pc:sldMk cId="1071801833" sldId="273"/>
            <ac:spMk id="8" creationId="{57C6972F-68B2-5789-2CC5-DF7D8846A570}"/>
          </ac:spMkLst>
        </pc:spChg>
        <pc:spChg chg="add mod">
          <ac:chgData name="Ganesh Moroliya" userId="f163990048dba06a" providerId="LiveId" clId="{971B7301-136B-47B3-82CE-D029DAE8AEB4}" dt="2024-02-04T15:19:41.639" v="1890" actId="20577"/>
          <ac:spMkLst>
            <pc:docMk/>
            <pc:sldMk cId="1071801833" sldId="273"/>
            <ac:spMk id="9" creationId="{554D8A5C-0BF0-A323-3815-2764F2E2EEA4}"/>
          </ac:spMkLst>
        </pc:spChg>
      </pc:sldChg>
      <pc:sldChg chg="addSp delSp modSp new del mod modTransition">
        <pc:chgData name="Ganesh Moroliya" userId="f163990048dba06a" providerId="LiveId" clId="{971B7301-136B-47B3-82CE-D029DAE8AEB4}" dt="2024-01-23T11:32:28.333" v="1592" actId="2696"/>
        <pc:sldMkLst>
          <pc:docMk/>
          <pc:sldMk cId="3224827715" sldId="273"/>
        </pc:sldMkLst>
        <pc:spChg chg="add del mod">
          <ac:chgData name="Ganesh Moroliya" userId="f163990048dba06a" providerId="LiveId" clId="{971B7301-136B-47B3-82CE-D029DAE8AEB4}" dt="2024-01-21T05:17:45.733" v="562"/>
          <ac:spMkLst>
            <pc:docMk/>
            <pc:sldMk cId="3224827715" sldId="273"/>
            <ac:spMk id="2" creationId="{769AD43B-0BE5-E890-2B78-C1A9E8EF20FC}"/>
          </ac:spMkLst>
        </pc:spChg>
        <pc:spChg chg="add mod">
          <ac:chgData name="Ganesh Moroliya" userId="f163990048dba06a" providerId="LiveId" clId="{971B7301-136B-47B3-82CE-D029DAE8AEB4}" dt="2024-01-21T12:54:09.233" v="1380" actId="113"/>
          <ac:spMkLst>
            <pc:docMk/>
            <pc:sldMk cId="3224827715" sldId="273"/>
            <ac:spMk id="3" creationId="{94BB8699-3658-C7F5-D7D8-EEF26CF085C6}"/>
          </ac:spMkLst>
        </pc:spChg>
        <pc:spChg chg="add mod">
          <ac:chgData name="Ganesh Moroliya" userId="f163990048dba06a" providerId="LiveId" clId="{971B7301-136B-47B3-82CE-D029DAE8AEB4}" dt="2024-01-21T05:22:02.670" v="610" actId="255"/>
          <ac:spMkLst>
            <pc:docMk/>
            <pc:sldMk cId="3224827715" sldId="273"/>
            <ac:spMk id="5" creationId="{C536F3A3-8EF2-2968-713B-D1A33D7BCD49}"/>
          </ac:spMkLst>
        </pc:spChg>
        <pc:graphicFrameChg chg="add mod modGraphic">
          <ac:chgData name="Ganesh Moroliya" userId="f163990048dba06a" providerId="LiveId" clId="{971B7301-136B-47B3-82CE-D029DAE8AEB4}" dt="2024-01-21T05:20:46.105" v="587" actId="14100"/>
          <ac:graphicFrameMkLst>
            <pc:docMk/>
            <pc:sldMk cId="3224827715" sldId="273"/>
            <ac:graphicFrameMk id="4" creationId="{B5DB2DD6-DD81-E449-7E7C-F33F23F74880}"/>
          </ac:graphicFrameMkLst>
        </pc:graphicFrameChg>
        <pc:picChg chg="add del mod">
          <ac:chgData name="Ganesh Moroliya" userId="f163990048dba06a" providerId="LiveId" clId="{971B7301-136B-47B3-82CE-D029DAE8AEB4}" dt="2024-01-21T12:00:59.170" v="1103" actId="21"/>
          <ac:picMkLst>
            <pc:docMk/>
            <pc:sldMk cId="3224827715" sldId="273"/>
            <ac:picMk id="6" creationId="{30DAD902-1101-776D-DDC6-068CD517C250}"/>
          </ac:picMkLst>
        </pc:picChg>
        <pc:picChg chg="add mod modCrop">
          <ac:chgData name="Ganesh Moroliya" userId="f163990048dba06a" providerId="LiveId" clId="{971B7301-136B-47B3-82CE-D029DAE8AEB4}" dt="2024-01-22T05:43:16.045" v="1434" actId="14100"/>
          <ac:picMkLst>
            <pc:docMk/>
            <pc:sldMk cId="3224827715" sldId="273"/>
            <ac:picMk id="6" creationId="{8B2304CE-38DC-56BD-E24D-82A0DC19CC78}"/>
          </ac:picMkLst>
        </pc:picChg>
        <pc:picChg chg="add del mod modCrop">
          <ac:chgData name="Ganesh Moroliya" userId="f163990048dba06a" providerId="LiveId" clId="{971B7301-136B-47B3-82CE-D029DAE8AEB4}" dt="2024-01-22T05:42:06.351" v="1422" actId="21"/>
          <ac:picMkLst>
            <pc:docMk/>
            <pc:sldMk cId="3224827715" sldId="273"/>
            <ac:picMk id="8" creationId="{1EA818B0-A771-BE21-7663-9A7A9F99D218}"/>
          </ac:picMkLst>
        </pc:picChg>
        <pc:picChg chg="add mod">
          <ac:chgData name="Ganesh Moroliya" userId="f163990048dba06a" providerId="LiveId" clId="{971B7301-136B-47B3-82CE-D029DAE8AEB4}" dt="2024-01-22T05:25:34.779" v="1412" actId="1076"/>
          <ac:picMkLst>
            <pc:docMk/>
            <pc:sldMk cId="3224827715" sldId="273"/>
            <ac:picMk id="1026" creationId="{73178C30-0E7C-12FC-BF60-C367A1EF1902}"/>
          </ac:picMkLst>
        </pc:picChg>
        <pc:picChg chg="add del mod">
          <ac:chgData name="Ganesh Moroliya" userId="f163990048dba06a" providerId="LiveId" clId="{971B7301-136B-47B3-82CE-D029DAE8AEB4}" dt="2024-01-22T05:24:50.365" v="1404" actId="21"/>
          <ac:picMkLst>
            <pc:docMk/>
            <pc:sldMk cId="3224827715" sldId="273"/>
            <ac:picMk id="5122" creationId="{C721133F-0BF8-A8DB-A823-9F17557977F9}"/>
          </ac:picMkLst>
        </pc:picChg>
      </pc:sldChg>
      <pc:sldChg chg="addSp delSp modSp new mod modTransition">
        <pc:chgData name="Ganesh Moroliya" userId="f163990048dba06a" providerId="LiveId" clId="{971B7301-136B-47B3-82CE-D029DAE8AEB4}" dt="2024-03-15T17:27:56.405" v="2838"/>
        <pc:sldMkLst>
          <pc:docMk/>
          <pc:sldMk cId="2713255113" sldId="274"/>
        </pc:sldMkLst>
        <pc:spChg chg="add">
          <ac:chgData name="Ganesh Moroliya" userId="f163990048dba06a" providerId="LiveId" clId="{971B7301-136B-47B3-82CE-D029DAE8AEB4}" dt="2024-02-05T15:06:53.704" v="2573" actId="11529"/>
          <ac:spMkLst>
            <pc:docMk/>
            <pc:sldMk cId="2713255113" sldId="274"/>
            <ac:spMk id="2" creationId="{0995FB62-33E0-B62D-1D3D-BE9E05B91CC6}"/>
          </ac:spMkLst>
        </pc:spChg>
        <pc:spChg chg="add">
          <ac:chgData name="Ganesh Moroliya" userId="f163990048dba06a" providerId="LiveId" clId="{971B7301-136B-47B3-82CE-D029DAE8AEB4}" dt="2024-02-04T15:26:21.477" v="1896"/>
          <ac:spMkLst>
            <pc:docMk/>
            <pc:sldMk cId="2713255113" sldId="274"/>
            <ac:spMk id="2" creationId="{B7D70B31-ED2F-1C10-F4C1-1F4137F4B156}"/>
          </ac:spMkLst>
        </pc:spChg>
        <pc:spChg chg="add mod">
          <ac:chgData name="Ganesh Moroliya" userId="f163990048dba06a" providerId="LiveId" clId="{971B7301-136B-47B3-82CE-D029DAE8AEB4}" dt="2024-02-04T15:29:41.260" v="1953" actId="207"/>
          <ac:spMkLst>
            <pc:docMk/>
            <pc:sldMk cId="2713255113" sldId="274"/>
            <ac:spMk id="4" creationId="{DB594FFB-7C5D-68B9-3287-13A5EBE33325}"/>
          </ac:spMkLst>
        </pc:spChg>
        <pc:graphicFrameChg chg="add mod modGraphic">
          <ac:chgData name="Ganesh Moroliya" userId="f163990048dba06a" providerId="LiveId" clId="{971B7301-136B-47B3-82CE-D029DAE8AEB4}" dt="2024-03-15T17:27:56.405" v="2838"/>
          <ac:graphicFrameMkLst>
            <pc:docMk/>
            <pc:sldMk cId="2713255113" sldId="274"/>
            <ac:graphicFrameMk id="5" creationId="{CE0EB6D7-5FB8-C749-4B5E-8E4E7F8A5484}"/>
          </ac:graphicFrameMkLst>
        </pc:graphicFrameChg>
        <pc:picChg chg="add del mod">
          <ac:chgData name="Ganesh Moroliya" userId="f163990048dba06a" providerId="LiveId" clId="{971B7301-136B-47B3-82CE-D029DAE8AEB4}" dt="2024-03-15T17:22:32.740" v="2632" actId="21"/>
          <ac:picMkLst>
            <pc:docMk/>
            <pc:sldMk cId="2713255113" sldId="274"/>
            <ac:picMk id="3" creationId="{FA375C52-A147-0D75-E76D-0B155FD25698}"/>
          </ac:picMkLst>
        </pc:picChg>
      </pc:sldChg>
      <pc:sldChg chg="addSp delSp modSp new del mod ord modTransition">
        <pc:chgData name="Ganesh Moroliya" userId="f163990048dba06a" providerId="LiveId" clId="{971B7301-136B-47B3-82CE-D029DAE8AEB4}" dt="2024-01-23T11:32:18.265" v="1589" actId="2696"/>
        <pc:sldMkLst>
          <pc:docMk/>
          <pc:sldMk cId="3098085147" sldId="274"/>
        </pc:sldMkLst>
        <pc:spChg chg="add del mod">
          <ac:chgData name="Ganesh Moroliya" userId="f163990048dba06a" providerId="LiveId" clId="{971B7301-136B-47B3-82CE-D029DAE8AEB4}" dt="2024-01-21T05:06:01.282" v="501"/>
          <ac:spMkLst>
            <pc:docMk/>
            <pc:sldMk cId="3098085147" sldId="274"/>
            <ac:spMk id="2" creationId="{E62F2F4C-8C98-B1BD-6A35-DAE5F92C4BC1}"/>
          </ac:spMkLst>
        </pc:spChg>
        <pc:spChg chg="add del mod">
          <ac:chgData name="Ganesh Moroliya" userId="f163990048dba06a" providerId="LiveId" clId="{971B7301-136B-47B3-82CE-D029DAE8AEB4}" dt="2024-01-23T11:32:11.444" v="1588"/>
          <ac:spMkLst>
            <pc:docMk/>
            <pc:sldMk cId="3098085147" sldId="274"/>
            <ac:spMk id="3" creationId="{AAF30013-1B2E-A735-1AA9-E19167F41AB6}"/>
          </ac:spMkLst>
        </pc:spChg>
        <pc:spChg chg="add mod">
          <ac:chgData name="Ganesh Moroliya" userId="f163990048dba06a" providerId="LiveId" clId="{971B7301-136B-47B3-82CE-D029DAE8AEB4}" dt="2024-01-21T05:14:05.614" v="559" actId="20577"/>
          <ac:spMkLst>
            <pc:docMk/>
            <pc:sldMk cId="3098085147" sldId="274"/>
            <ac:spMk id="5" creationId="{5CFE78FD-8DDB-5FF5-03D8-FB61E6F6C9F2}"/>
          </ac:spMkLst>
        </pc:spChg>
        <pc:picChg chg="add del mod">
          <ac:chgData name="Ganesh Moroliya" userId="f163990048dba06a" providerId="LiveId" clId="{971B7301-136B-47B3-82CE-D029DAE8AEB4}" dt="2024-01-23T11:32:05.466" v="1585" actId="21"/>
          <ac:picMkLst>
            <pc:docMk/>
            <pc:sldMk cId="3098085147" sldId="274"/>
            <ac:picMk id="4" creationId="{CEC2F370-3156-8EFB-8ABA-1B7259F5506D}"/>
          </ac:picMkLst>
        </pc:picChg>
      </pc:sldChg>
      <pc:sldChg chg="new del">
        <pc:chgData name="Ganesh Moroliya" userId="f163990048dba06a" providerId="LiveId" clId="{971B7301-136B-47B3-82CE-D029DAE8AEB4}" dt="2024-01-21T05:35:45.323" v="823" actId="2696"/>
        <pc:sldMkLst>
          <pc:docMk/>
          <pc:sldMk cId="3045866665" sldId="275"/>
        </pc:sldMkLst>
      </pc:sldChg>
      <pc:sldChg chg="addSp delSp modSp new del mod modTransition">
        <pc:chgData name="Ganesh Moroliya" userId="f163990048dba06a" providerId="LiveId" clId="{971B7301-136B-47B3-82CE-D029DAE8AEB4}" dt="2024-01-23T11:32:54.328" v="1597" actId="2696"/>
        <pc:sldMkLst>
          <pc:docMk/>
          <pc:sldMk cId="449319419" sldId="276"/>
        </pc:sldMkLst>
        <pc:spChg chg="add mod">
          <ac:chgData name="Ganesh Moroliya" userId="f163990048dba06a" providerId="LiveId" clId="{971B7301-136B-47B3-82CE-D029DAE8AEB4}" dt="2024-01-21T12:53:24.895" v="1377" actId="113"/>
          <ac:spMkLst>
            <pc:docMk/>
            <pc:sldMk cId="449319419" sldId="276"/>
            <ac:spMk id="2" creationId="{D9D65B2D-6B11-7E5F-CDB9-DA35CF67F163}"/>
          </ac:spMkLst>
        </pc:spChg>
        <pc:spChg chg="add mod">
          <ac:chgData name="Ganesh Moroliya" userId="f163990048dba06a" providerId="LiveId" clId="{971B7301-136B-47B3-82CE-D029DAE8AEB4}" dt="2024-01-21T12:21:21.894" v="1154" actId="255"/>
          <ac:spMkLst>
            <pc:docMk/>
            <pc:sldMk cId="449319419" sldId="276"/>
            <ac:spMk id="9" creationId="{ECA54856-A182-A790-67B1-AE1519E3F76F}"/>
          </ac:spMkLst>
        </pc:spChg>
        <pc:picChg chg="add mod modCrop">
          <ac:chgData name="Ganesh Moroliya" userId="f163990048dba06a" providerId="LiveId" clId="{971B7301-136B-47B3-82CE-D029DAE8AEB4}" dt="2024-01-22T11:52:39.778" v="1452" actId="14100"/>
          <ac:picMkLst>
            <pc:docMk/>
            <pc:sldMk cId="449319419" sldId="276"/>
            <ac:picMk id="4" creationId="{02098396-BD83-57AE-2D52-67382E5B08D9}"/>
          </ac:picMkLst>
        </pc:picChg>
        <pc:picChg chg="add del mod modCrop">
          <ac:chgData name="Ganesh Moroliya" userId="f163990048dba06a" providerId="LiveId" clId="{971B7301-136B-47B3-82CE-D029DAE8AEB4}" dt="2024-01-21T12:00:16.077" v="1099" actId="21"/>
          <ac:picMkLst>
            <pc:docMk/>
            <pc:sldMk cId="449319419" sldId="276"/>
            <ac:picMk id="4" creationId="{C12F103E-FF0D-015A-6F6D-0A6FD8A9D092}"/>
          </ac:picMkLst>
        </pc:picChg>
        <pc:picChg chg="add mod modCrop">
          <ac:chgData name="Ganesh Moroliya" userId="f163990048dba06a" providerId="LiveId" clId="{971B7301-136B-47B3-82CE-D029DAE8AEB4}" dt="2024-01-21T11:59:29.031" v="1093" actId="1076"/>
          <ac:picMkLst>
            <pc:docMk/>
            <pc:sldMk cId="449319419" sldId="276"/>
            <ac:picMk id="6" creationId="{7E218C13-DF91-2E88-E9F5-A826F46CFDE2}"/>
          </ac:picMkLst>
        </pc:picChg>
        <pc:picChg chg="add del mod modCrop">
          <ac:chgData name="Ganesh Moroliya" userId="f163990048dba06a" providerId="LiveId" clId="{971B7301-136B-47B3-82CE-D029DAE8AEB4}" dt="2024-01-22T11:51:51.684" v="1445" actId="21"/>
          <ac:picMkLst>
            <pc:docMk/>
            <pc:sldMk cId="449319419" sldId="276"/>
            <ac:picMk id="8" creationId="{EE1944B5-5CCA-8528-3B0F-7FA01946F402}"/>
          </ac:picMkLst>
        </pc:picChg>
        <pc:picChg chg="add mod">
          <ac:chgData name="Ganesh Moroliya" userId="f163990048dba06a" providerId="LiveId" clId="{971B7301-136B-47B3-82CE-D029DAE8AEB4}" dt="2024-01-21T05:35:10.409" v="812" actId="1076"/>
          <ac:picMkLst>
            <pc:docMk/>
            <pc:sldMk cId="449319419" sldId="276"/>
            <ac:picMk id="10242" creationId="{F2DCA39B-0C71-C2AC-53C0-2D22E1A39026}"/>
          </ac:picMkLst>
        </pc:picChg>
        <pc:picChg chg="add mod">
          <ac:chgData name="Ganesh Moroliya" userId="f163990048dba06a" providerId="LiveId" clId="{971B7301-136B-47B3-82CE-D029DAE8AEB4}" dt="2024-01-21T05:57:23.083" v="916" actId="1076"/>
          <ac:picMkLst>
            <pc:docMk/>
            <pc:sldMk cId="449319419" sldId="276"/>
            <ac:picMk id="10244" creationId="{48D943BA-AEE5-48BF-2CEB-9FE584E92177}"/>
          </ac:picMkLst>
        </pc:picChg>
      </pc:sldChg>
      <pc:sldChg chg="addSp delSp modSp new del mod modTransition">
        <pc:chgData name="Ganesh Moroliya" userId="f163990048dba06a" providerId="LiveId" clId="{971B7301-136B-47B3-82CE-D029DAE8AEB4}" dt="2024-01-23T11:32:59.162" v="1598" actId="2696"/>
        <pc:sldMkLst>
          <pc:docMk/>
          <pc:sldMk cId="1888418849" sldId="277"/>
        </pc:sldMkLst>
        <pc:spChg chg="add mod">
          <ac:chgData name="Ganesh Moroliya" userId="f163990048dba06a" providerId="LiveId" clId="{971B7301-136B-47B3-82CE-D029DAE8AEB4}" dt="2024-01-21T12:53:39.720" v="1378" actId="113"/>
          <ac:spMkLst>
            <pc:docMk/>
            <pc:sldMk cId="1888418849" sldId="277"/>
            <ac:spMk id="2" creationId="{092BA782-7B2B-B626-5737-271697FEFA25}"/>
          </ac:spMkLst>
        </pc:spChg>
        <pc:spChg chg="add mod">
          <ac:chgData name="Ganesh Moroliya" userId="f163990048dba06a" providerId="LiveId" clId="{971B7301-136B-47B3-82CE-D029DAE8AEB4}" dt="2024-01-21T12:21:44.246" v="1157" actId="255"/>
          <ac:spMkLst>
            <pc:docMk/>
            <pc:sldMk cId="1888418849" sldId="277"/>
            <ac:spMk id="7" creationId="{1CA0FF69-4F82-62B2-D93A-33C3418FB28A}"/>
          </ac:spMkLst>
        </pc:spChg>
        <pc:picChg chg="add del mod modCrop">
          <ac:chgData name="Ganesh Moroliya" userId="f163990048dba06a" providerId="LiveId" clId="{971B7301-136B-47B3-82CE-D029DAE8AEB4}" dt="2024-01-21T12:19:02.434" v="1136" actId="21"/>
          <ac:picMkLst>
            <pc:docMk/>
            <pc:sldMk cId="1888418849" sldId="277"/>
            <ac:picMk id="4" creationId="{4FE7997C-B548-B06D-9F64-B0FA290FBE4A}"/>
          </ac:picMkLst>
        </pc:picChg>
        <pc:picChg chg="add mod modCrop">
          <ac:chgData name="Ganesh Moroliya" userId="f163990048dba06a" providerId="LiveId" clId="{971B7301-136B-47B3-82CE-D029DAE8AEB4}" dt="2024-01-21T12:19:49.186" v="1145" actId="14100"/>
          <ac:picMkLst>
            <pc:docMk/>
            <pc:sldMk cId="1888418849" sldId="277"/>
            <ac:picMk id="6" creationId="{B57F1D0C-764C-F243-23C1-DE03E6CA1416}"/>
          </ac:picMkLst>
        </pc:picChg>
        <pc:picChg chg="add mod">
          <ac:chgData name="Ganesh Moroliya" userId="f163990048dba06a" providerId="LiveId" clId="{971B7301-136B-47B3-82CE-D029DAE8AEB4}" dt="2024-01-21T05:36:30.045" v="830" actId="1076"/>
          <ac:picMkLst>
            <pc:docMk/>
            <pc:sldMk cId="1888418849" sldId="277"/>
            <ac:picMk id="11266" creationId="{C8E9BBB4-48D1-29E3-D4F0-FBF2587B19F5}"/>
          </ac:picMkLst>
        </pc:picChg>
        <pc:picChg chg="add mod">
          <ac:chgData name="Ganesh Moroliya" userId="f163990048dba06a" providerId="LiveId" clId="{971B7301-136B-47B3-82CE-D029DAE8AEB4}" dt="2024-01-21T05:58:54.181" v="926" actId="1076"/>
          <ac:picMkLst>
            <pc:docMk/>
            <pc:sldMk cId="1888418849" sldId="277"/>
            <ac:picMk id="11268" creationId="{421E91D1-B56D-8362-B643-76B1E1D8F5E9}"/>
          </ac:picMkLst>
        </pc:picChg>
      </pc:sldChg>
      <pc:sldChg chg="new del">
        <pc:chgData name="Ganesh Moroliya" userId="f163990048dba06a" providerId="LiveId" clId="{971B7301-136B-47B3-82CE-D029DAE8AEB4}" dt="2024-01-21T12:42:59.775" v="1239" actId="2696"/>
        <pc:sldMkLst>
          <pc:docMk/>
          <pc:sldMk cId="3433952436" sldId="278"/>
        </pc:sldMkLst>
      </pc:sldChg>
      <pc:sldChg chg="addSp delSp modSp new del mod modTransition">
        <pc:chgData name="Ganesh Moroliya" userId="f163990048dba06a" providerId="LiveId" clId="{971B7301-136B-47B3-82CE-D029DAE8AEB4}" dt="2024-01-23T11:32:31.797" v="1593" actId="2696"/>
        <pc:sldMkLst>
          <pc:docMk/>
          <pc:sldMk cId="4212649781" sldId="279"/>
        </pc:sldMkLst>
        <pc:spChg chg="add mod">
          <ac:chgData name="Ganesh Moroliya" userId="f163990048dba06a" providerId="LiveId" clId="{971B7301-136B-47B3-82CE-D029DAE8AEB4}" dt="2024-01-23T11:32:00.413" v="1584" actId="20577"/>
          <ac:spMkLst>
            <pc:docMk/>
            <pc:sldMk cId="4212649781" sldId="279"/>
            <ac:spMk id="2" creationId="{7C8F2100-89BC-0273-3CC6-B111BD34819C}"/>
          </ac:spMkLst>
        </pc:spChg>
        <pc:spChg chg="add mod">
          <ac:chgData name="Ganesh Moroliya" userId="f163990048dba06a" providerId="LiveId" clId="{971B7301-136B-47B3-82CE-D029DAE8AEB4}" dt="2024-01-23T11:31:44.148" v="1561" actId="20577"/>
          <ac:spMkLst>
            <pc:docMk/>
            <pc:sldMk cId="4212649781" sldId="279"/>
            <ac:spMk id="3" creationId="{E86EFC66-F712-673B-C8BE-42F635B7F1C2}"/>
          </ac:spMkLst>
        </pc:spChg>
        <pc:spChg chg="add mod">
          <ac:chgData name="Ganesh Moroliya" userId="f163990048dba06a" providerId="LiveId" clId="{971B7301-136B-47B3-82CE-D029DAE8AEB4}" dt="2024-01-23T11:31:47.923" v="1562" actId="20577"/>
          <ac:spMkLst>
            <pc:docMk/>
            <pc:sldMk cId="4212649781" sldId="279"/>
            <ac:spMk id="4" creationId="{1C9FFC59-37A9-DB13-2C25-11B75E234ECB}"/>
          </ac:spMkLst>
        </pc:spChg>
        <pc:picChg chg="add del mod">
          <ac:chgData name="Ganesh Moroliya" userId="f163990048dba06a" providerId="LiveId" clId="{971B7301-136B-47B3-82CE-D029DAE8AEB4}" dt="2024-01-23T11:31:54.825" v="1564" actId="21"/>
          <ac:picMkLst>
            <pc:docMk/>
            <pc:sldMk cId="4212649781" sldId="279"/>
            <ac:picMk id="12290" creationId="{A66504DE-9ECB-F371-A22C-8A4C90805153}"/>
          </ac:picMkLst>
        </pc:picChg>
        <pc:picChg chg="add del mod">
          <ac:chgData name="Ganesh Moroliya" userId="f163990048dba06a" providerId="LiveId" clId="{971B7301-136B-47B3-82CE-D029DAE8AEB4}" dt="2024-01-23T11:31:52.032" v="1563" actId="21"/>
          <ac:picMkLst>
            <pc:docMk/>
            <pc:sldMk cId="4212649781" sldId="279"/>
            <ac:picMk id="12292" creationId="{2930B1C8-1FA9-C351-BBC1-AA18F5C2815E}"/>
          </ac:picMkLst>
        </pc:picChg>
      </pc:sldChg>
      <pc:sldChg chg="new del">
        <pc:chgData name="Ganesh Moroliya" userId="f163990048dba06a" providerId="LiveId" clId="{971B7301-136B-47B3-82CE-D029DAE8AEB4}" dt="2024-01-21T12:42:56.767" v="1238" actId="2696"/>
        <pc:sldMkLst>
          <pc:docMk/>
          <pc:sldMk cId="3780812461" sldId="280"/>
        </pc:sldMkLst>
      </pc:sldChg>
      <pc:sldChg chg="addSp modSp new del mod modTransition">
        <pc:chgData name="Ganesh Moroliya" userId="f163990048dba06a" providerId="LiveId" clId="{971B7301-136B-47B3-82CE-D029DAE8AEB4}" dt="2024-01-23T11:32:25.646" v="1591" actId="2696"/>
        <pc:sldMkLst>
          <pc:docMk/>
          <pc:sldMk cId="3407225363" sldId="281"/>
        </pc:sldMkLst>
        <pc:spChg chg="add mod">
          <ac:chgData name="Ganesh Moroliya" userId="f163990048dba06a" providerId="LiveId" clId="{971B7301-136B-47B3-82CE-D029DAE8AEB4}" dt="2024-01-21T12:38:41.345" v="1237" actId="255"/>
          <ac:spMkLst>
            <pc:docMk/>
            <pc:sldMk cId="3407225363" sldId="281"/>
            <ac:spMk id="2" creationId="{F5D9BF0A-5324-7229-71E3-9D48194C195C}"/>
          </ac:spMkLst>
        </pc:spChg>
        <pc:picChg chg="add mod">
          <ac:chgData name="Ganesh Moroliya" userId="f163990048dba06a" providerId="LiveId" clId="{971B7301-136B-47B3-82CE-D029DAE8AEB4}" dt="2024-01-21T12:32:03.768" v="1205" actId="1076"/>
          <ac:picMkLst>
            <pc:docMk/>
            <pc:sldMk cId="3407225363" sldId="281"/>
            <ac:picMk id="13314" creationId="{766547C6-D423-921A-F02D-03C4DB7FA39C}"/>
          </ac:picMkLst>
        </pc:picChg>
        <pc:picChg chg="add mod">
          <ac:chgData name="Ganesh Moroliya" userId="f163990048dba06a" providerId="LiveId" clId="{971B7301-136B-47B3-82CE-D029DAE8AEB4}" dt="2024-01-21T12:33:27.494" v="1214" actId="14100"/>
          <ac:picMkLst>
            <pc:docMk/>
            <pc:sldMk cId="3407225363" sldId="281"/>
            <ac:picMk id="13316" creationId="{2D706D55-4632-179E-C2E5-EF558F5F6423}"/>
          </ac:picMkLst>
        </pc:picChg>
      </pc:sldChg>
    </pc:docChg>
  </pc:docChgLst>
  <pc:docChgLst>
    <pc:chgData name="Ganesh Moroliya" userId="f163990048dba06a" providerId="LiveId" clId="{0E02CCD0-4AC8-4EB8-944C-409D35327BA8}"/>
    <pc:docChg chg="delSld modSld">
      <pc:chgData name="Ganesh Moroliya" userId="f163990048dba06a" providerId="LiveId" clId="{0E02CCD0-4AC8-4EB8-944C-409D35327BA8}" dt="2023-12-09T14:13:57.413" v="440" actId="1076"/>
      <pc:docMkLst>
        <pc:docMk/>
      </pc:docMkLst>
      <pc:sldChg chg="modSp mod">
        <pc:chgData name="Ganesh Moroliya" userId="f163990048dba06a" providerId="LiveId" clId="{0E02CCD0-4AC8-4EB8-944C-409D35327BA8}" dt="2023-11-28T15:55:04.458" v="436" actId="207"/>
        <pc:sldMkLst>
          <pc:docMk/>
          <pc:sldMk cId="0" sldId="256"/>
        </pc:sldMkLst>
        <pc:spChg chg="mod">
          <ac:chgData name="Ganesh Moroliya" userId="f163990048dba06a" providerId="LiveId" clId="{0E02CCD0-4AC8-4EB8-944C-409D35327BA8}" dt="2023-11-28T08:30:20.397" v="24" actId="20577"/>
          <ac:spMkLst>
            <pc:docMk/>
            <pc:sldMk cId="0" sldId="256"/>
            <ac:spMk id="5" creationId="{00000000-0000-0000-0000-000000000000}"/>
          </ac:spMkLst>
        </pc:spChg>
        <pc:spChg chg="mod">
          <ac:chgData name="Ganesh Moroliya" userId="f163990048dba06a" providerId="LiveId" clId="{0E02CCD0-4AC8-4EB8-944C-409D35327BA8}" dt="2023-11-28T15:55:04.458" v="436" actId="207"/>
          <ac:spMkLst>
            <pc:docMk/>
            <pc:sldMk cId="0" sldId="256"/>
            <ac:spMk id="6" creationId="{00000000-0000-0000-0000-000000000000}"/>
          </ac:spMkLst>
        </pc:spChg>
      </pc:sldChg>
      <pc:sldChg chg="addSp delSp modSp mod">
        <pc:chgData name="Ganesh Moroliya" userId="f163990048dba06a" providerId="LiveId" clId="{0E02CCD0-4AC8-4EB8-944C-409D35327BA8}" dt="2023-12-09T14:13:57.413" v="440" actId="1076"/>
        <pc:sldMkLst>
          <pc:docMk/>
          <pc:sldMk cId="0" sldId="257"/>
        </pc:sldMkLst>
        <pc:spChg chg="mod">
          <ac:chgData name="Ganesh Moroliya" userId="f163990048dba06a" providerId="LiveId" clId="{0E02CCD0-4AC8-4EB8-944C-409D35327BA8}" dt="2023-11-28T15:50:25.271" v="412" actId="255"/>
          <ac:spMkLst>
            <pc:docMk/>
            <pc:sldMk cId="0" sldId="257"/>
            <ac:spMk id="2" creationId="{00000000-0000-0000-0000-000000000000}"/>
          </ac:spMkLst>
        </pc:spChg>
        <pc:spChg chg="mod">
          <ac:chgData name="Ganesh Moroliya" userId="f163990048dba06a" providerId="LiveId" clId="{0E02CCD0-4AC8-4EB8-944C-409D35327BA8}" dt="2023-12-09T14:13:57.413" v="440" actId="1076"/>
          <ac:spMkLst>
            <pc:docMk/>
            <pc:sldMk cId="0" sldId="257"/>
            <ac:spMk id="3" creationId="{00000000-0000-0000-0000-000000000000}"/>
          </ac:spMkLst>
        </pc:spChg>
        <pc:picChg chg="add del mod">
          <ac:chgData name="Ganesh Moroliya" userId="f163990048dba06a" providerId="LiveId" clId="{0E02CCD0-4AC8-4EB8-944C-409D35327BA8}" dt="2023-11-28T13:42:41.025" v="248" actId="21"/>
          <ac:picMkLst>
            <pc:docMk/>
            <pc:sldMk cId="0" sldId="257"/>
            <ac:picMk id="4" creationId="{06DD2E84-7AB1-B38E-0577-07A0A16C355F}"/>
          </ac:picMkLst>
        </pc:picChg>
        <pc:picChg chg="add mod">
          <ac:chgData name="Ganesh Moroliya" userId="f163990048dba06a" providerId="LiveId" clId="{0E02CCD0-4AC8-4EB8-944C-409D35327BA8}" dt="2023-11-28T13:43:05.479" v="252" actId="1076"/>
          <ac:picMkLst>
            <pc:docMk/>
            <pc:sldMk cId="0" sldId="257"/>
            <ac:picMk id="1026" creationId="{C8B15B0B-3D1B-49D4-0FC4-69DECD305E57}"/>
          </ac:picMkLst>
        </pc:picChg>
        <pc:picChg chg="del">
          <ac:chgData name="Ganesh Moroliya" userId="f163990048dba06a" providerId="LiveId" clId="{0E02CCD0-4AC8-4EB8-944C-409D35327BA8}" dt="2023-11-28T13:42:34.329" v="246" actId="21"/>
          <ac:picMkLst>
            <pc:docMk/>
            <pc:sldMk cId="0" sldId="257"/>
            <ac:picMk id="3074" creationId="{272CFCF6-296F-318D-D9CF-D1E4435C3D47}"/>
          </ac:picMkLst>
        </pc:picChg>
      </pc:sldChg>
      <pc:sldChg chg="modSp mod">
        <pc:chgData name="Ganesh Moroliya" userId="f163990048dba06a" providerId="LiveId" clId="{0E02CCD0-4AC8-4EB8-944C-409D35327BA8}" dt="2023-12-01T15:46:48.094" v="439" actId="20577"/>
        <pc:sldMkLst>
          <pc:docMk/>
          <pc:sldMk cId="0" sldId="258"/>
        </pc:sldMkLst>
        <pc:spChg chg="mod">
          <ac:chgData name="Ganesh Moroliya" userId="f163990048dba06a" providerId="LiveId" clId="{0E02CCD0-4AC8-4EB8-944C-409D35327BA8}" dt="2023-11-28T15:49:18.544" v="404" actId="207"/>
          <ac:spMkLst>
            <pc:docMk/>
            <pc:sldMk cId="0" sldId="258"/>
            <ac:spMk id="2" creationId="{00000000-0000-0000-0000-000000000000}"/>
          </ac:spMkLst>
        </pc:spChg>
        <pc:spChg chg="mod">
          <ac:chgData name="Ganesh Moroliya" userId="f163990048dba06a" providerId="LiveId" clId="{0E02CCD0-4AC8-4EB8-944C-409D35327BA8}" dt="2023-12-01T15:46:48.094" v="439" actId="20577"/>
          <ac:spMkLst>
            <pc:docMk/>
            <pc:sldMk cId="0" sldId="258"/>
            <ac:spMk id="3" creationId="{00000000-0000-0000-0000-000000000000}"/>
          </ac:spMkLst>
        </pc:spChg>
      </pc:sldChg>
      <pc:sldChg chg="modSp mod">
        <pc:chgData name="Ganesh Moroliya" userId="f163990048dba06a" providerId="LiveId" clId="{0E02CCD0-4AC8-4EB8-944C-409D35327BA8}" dt="2023-11-28T15:50:44.754" v="415" actId="1076"/>
        <pc:sldMkLst>
          <pc:docMk/>
          <pc:sldMk cId="0" sldId="259"/>
        </pc:sldMkLst>
        <pc:spChg chg="mod">
          <ac:chgData name="Ganesh Moroliya" userId="f163990048dba06a" providerId="LiveId" clId="{0E02CCD0-4AC8-4EB8-944C-409D35327BA8}" dt="2023-11-28T15:50:44.754" v="415" actId="1076"/>
          <ac:spMkLst>
            <pc:docMk/>
            <pc:sldMk cId="0" sldId="259"/>
            <ac:spMk id="6" creationId="{D453B862-442A-BF44-735F-B8C1B9B6465D}"/>
          </ac:spMkLst>
        </pc:spChg>
        <pc:spChg chg="mod">
          <ac:chgData name="Ganesh Moroliya" userId="f163990048dba06a" providerId="LiveId" clId="{0E02CCD0-4AC8-4EB8-944C-409D35327BA8}" dt="2023-11-28T14:30:34.593" v="392" actId="207"/>
          <ac:spMkLst>
            <pc:docMk/>
            <pc:sldMk cId="0" sldId="259"/>
            <ac:spMk id="7" creationId="{C37D8A92-159A-6F3F-A4DB-753567BE2472}"/>
          </ac:spMkLst>
        </pc:spChg>
        <pc:picChg chg="mod">
          <ac:chgData name="Ganesh Moroliya" userId="f163990048dba06a" providerId="LiveId" clId="{0E02CCD0-4AC8-4EB8-944C-409D35327BA8}" dt="2023-11-28T13:32:00.588" v="215" actId="14100"/>
          <ac:picMkLst>
            <pc:docMk/>
            <pc:sldMk cId="0" sldId="259"/>
            <ac:picMk id="5" creationId="{6C893DBD-DFDE-7134-5BBD-1E8D8A36F64A}"/>
          </ac:picMkLst>
        </pc:picChg>
      </pc:sldChg>
      <pc:sldChg chg="addSp delSp modSp mod">
        <pc:chgData name="Ganesh Moroliya" userId="f163990048dba06a" providerId="LiveId" clId="{0E02CCD0-4AC8-4EB8-944C-409D35327BA8}" dt="2023-11-28T15:51:08.832" v="418" actId="255"/>
        <pc:sldMkLst>
          <pc:docMk/>
          <pc:sldMk cId="0" sldId="260"/>
        </pc:sldMkLst>
        <pc:spChg chg="add mod">
          <ac:chgData name="Ganesh Moroliya" userId="f163990048dba06a" providerId="LiveId" clId="{0E02CCD0-4AC8-4EB8-944C-409D35327BA8}" dt="2023-11-28T15:51:08.832" v="418" actId="255"/>
          <ac:spMkLst>
            <pc:docMk/>
            <pc:sldMk cId="0" sldId="260"/>
            <ac:spMk id="3" creationId="{B984A618-6EF0-65EE-BCFF-A1A53594F72F}"/>
          </ac:spMkLst>
        </pc:spChg>
        <pc:spChg chg="mod">
          <ac:chgData name="Ganesh Moroliya" userId="f163990048dba06a" providerId="LiveId" clId="{0E02CCD0-4AC8-4EB8-944C-409D35327BA8}" dt="2023-11-28T13:37:08.529" v="229" actId="20577"/>
          <ac:spMkLst>
            <pc:docMk/>
            <pc:sldMk cId="0" sldId="260"/>
            <ac:spMk id="4" creationId="{3811292E-E3B0-F4B0-C83C-739E3ED7B4CC}"/>
          </ac:spMkLst>
        </pc:spChg>
        <pc:picChg chg="add mod">
          <ac:chgData name="Ganesh Moroliya" userId="f163990048dba06a" providerId="LiveId" clId="{0E02CCD0-4AC8-4EB8-944C-409D35327BA8}" dt="2023-11-28T13:32:10.517" v="217" actId="1076"/>
          <ac:picMkLst>
            <pc:docMk/>
            <pc:sldMk cId="0" sldId="260"/>
            <ac:picMk id="2" creationId="{34E10DB6-25BF-9CBE-EF88-8D0E93167DED}"/>
          </ac:picMkLst>
        </pc:picChg>
        <pc:picChg chg="del mod">
          <ac:chgData name="Ganesh Moroliya" userId="f163990048dba06a" providerId="LiveId" clId="{0E02CCD0-4AC8-4EB8-944C-409D35327BA8}" dt="2023-11-28T13:30:44.977" v="204" actId="21"/>
          <ac:picMkLst>
            <pc:docMk/>
            <pc:sldMk cId="0" sldId="260"/>
            <ac:picMk id="2050" creationId="{4BE183C0-ACF9-435F-5DCB-87FBB4CDC72C}"/>
          </ac:picMkLst>
        </pc:picChg>
      </pc:sldChg>
      <pc:sldChg chg="addSp delSp modSp mod">
        <pc:chgData name="Ganesh Moroliya" userId="f163990048dba06a" providerId="LiveId" clId="{0E02CCD0-4AC8-4EB8-944C-409D35327BA8}" dt="2023-11-28T15:51:51.139" v="424" actId="207"/>
        <pc:sldMkLst>
          <pc:docMk/>
          <pc:sldMk cId="0" sldId="263"/>
        </pc:sldMkLst>
        <pc:spChg chg="mod">
          <ac:chgData name="Ganesh Moroliya" userId="f163990048dba06a" providerId="LiveId" clId="{0E02CCD0-4AC8-4EB8-944C-409D35327BA8}" dt="2023-11-28T15:51:23.557" v="420" actId="207"/>
          <ac:spMkLst>
            <pc:docMk/>
            <pc:sldMk cId="0" sldId="263"/>
            <ac:spMk id="2" creationId="{00000000-0000-0000-0000-000000000000}"/>
          </ac:spMkLst>
        </pc:spChg>
        <pc:spChg chg="add mod">
          <ac:chgData name="Ganesh Moroliya" userId="f163990048dba06a" providerId="LiveId" clId="{0E02CCD0-4AC8-4EB8-944C-409D35327BA8}" dt="2023-11-28T15:51:51.139" v="424" actId="207"/>
          <ac:spMkLst>
            <pc:docMk/>
            <pc:sldMk cId="0" sldId="263"/>
            <ac:spMk id="3" creationId="{9090543C-1204-57B0-8283-A100850D3799}"/>
          </ac:spMkLst>
        </pc:spChg>
        <pc:spChg chg="add mod">
          <ac:chgData name="Ganesh Moroliya" userId="f163990048dba06a" providerId="LiveId" clId="{0E02CCD0-4AC8-4EB8-944C-409D35327BA8}" dt="2023-11-28T11:22:05.087" v="97" actId="1076"/>
          <ac:spMkLst>
            <pc:docMk/>
            <pc:sldMk cId="0" sldId="263"/>
            <ac:spMk id="4" creationId="{FC007226-49F1-F6DC-5329-2924883613F4}"/>
          </ac:spMkLst>
        </pc:spChg>
        <pc:spChg chg="add del mod">
          <ac:chgData name="Ganesh Moroliya" userId="f163990048dba06a" providerId="LiveId" clId="{0E02CCD0-4AC8-4EB8-944C-409D35327BA8}" dt="2023-11-28T11:21:44.500" v="95"/>
          <ac:spMkLst>
            <pc:docMk/>
            <pc:sldMk cId="0" sldId="263"/>
            <ac:spMk id="5" creationId="{6C125D5D-CFE3-D41A-C146-D5DBC0716A9B}"/>
          </ac:spMkLst>
        </pc:spChg>
        <pc:spChg chg="mod">
          <ac:chgData name="Ganesh Moroliya" userId="f163990048dba06a" providerId="LiveId" clId="{0E02CCD0-4AC8-4EB8-944C-409D35327BA8}" dt="2023-11-28T11:19:45.282" v="78" actId="1076"/>
          <ac:spMkLst>
            <pc:docMk/>
            <pc:sldMk cId="0" sldId="263"/>
            <ac:spMk id="7" creationId="{286AC0D7-CD9A-2175-19A6-4971E65E6E27}"/>
          </ac:spMkLst>
        </pc:spChg>
        <pc:spChg chg="mod">
          <ac:chgData name="Ganesh Moroliya" userId="f163990048dba06a" providerId="LiveId" clId="{0E02CCD0-4AC8-4EB8-944C-409D35327BA8}" dt="2023-11-28T11:19:53.567" v="80" actId="1076"/>
          <ac:spMkLst>
            <pc:docMk/>
            <pc:sldMk cId="0" sldId="263"/>
            <ac:spMk id="8" creationId="{1BE4599D-23E9-2D8A-C059-45CAA15F4D88}"/>
          </ac:spMkLst>
        </pc:spChg>
        <pc:spChg chg="mod">
          <ac:chgData name="Ganesh Moroliya" userId="f163990048dba06a" providerId="LiveId" clId="{0E02CCD0-4AC8-4EB8-944C-409D35327BA8}" dt="2023-11-28T11:20:26.268" v="85" actId="1076"/>
          <ac:spMkLst>
            <pc:docMk/>
            <pc:sldMk cId="0" sldId="263"/>
            <ac:spMk id="9" creationId="{003B0E49-4783-10E0-6F3C-B3D90F15DF61}"/>
          </ac:spMkLst>
        </pc:spChg>
        <pc:spChg chg="mod">
          <ac:chgData name="Ganesh Moroliya" userId="f163990048dba06a" providerId="LiveId" clId="{0E02CCD0-4AC8-4EB8-944C-409D35327BA8}" dt="2023-11-28T11:18:55.673" v="71" actId="1076"/>
          <ac:spMkLst>
            <pc:docMk/>
            <pc:sldMk cId="0" sldId="263"/>
            <ac:spMk id="10" creationId="{CB0B7254-6F4A-616F-9EF4-8F73511B5A1F}"/>
          </ac:spMkLst>
        </pc:spChg>
        <pc:spChg chg="add mod">
          <ac:chgData name="Ganesh Moroliya" userId="f163990048dba06a" providerId="LiveId" clId="{0E02CCD0-4AC8-4EB8-944C-409D35327BA8}" dt="2023-11-28T11:22:39.860" v="103" actId="14100"/>
          <ac:spMkLst>
            <pc:docMk/>
            <pc:sldMk cId="0" sldId="263"/>
            <ac:spMk id="11" creationId="{586264E5-975F-F676-355F-7C36D01F43DF}"/>
          </ac:spMkLst>
        </pc:spChg>
        <pc:spChg chg="mod">
          <ac:chgData name="Ganesh Moroliya" userId="f163990048dba06a" providerId="LiveId" clId="{0E02CCD0-4AC8-4EB8-944C-409D35327BA8}" dt="2023-11-28T11:19:04.136" v="72" actId="1076"/>
          <ac:spMkLst>
            <pc:docMk/>
            <pc:sldMk cId="0" sldId="263"/>
            <ac:spMk id="12" creationId="{BB14460B-5B37-5512-EBE8-35EDEFFC262E}"/>
          </ac:spMkLst>
        </pc:spChg>
        <pc:spChg chg="mod">
          <ac:chgData name="Ganesh Moroliya" userId="f163990048dba06a" providerId="LiveId" clId="{0E02CCD0-4AC8-4EB8-944C-409D35327BA8}" dt="2023-11-28T11:19:30.782" v="76" actId="1076"/>
          <ac:spMkLst>
            <pc:docMk/>
            <pc:sldMk cId="0" sldId="263"/>
            <ac:spMk id="13" creationId="{4134506C-57E7-3DE9-BB60-BC91E199D481}"/>
          </ac:spMkLst>
        </pc:spChg>
        <pc:spChg chg="add mod">
          <ac:chgData name="Ganesh Moroliya" userId="f163990048dba06a" providerId="LiveId" clId="{0E02CCD0-4AC8-4EB8-944C-409D35327BA8}" dt="2023-11-28T11:24:02.251" v="116" actId="1076"/>
          <ac:spMkLst>
            <pc:docMk/>
            <pc:sldMk cId="0" sldId="263"/>
            <ac:spMk id="14" creationId="{CC0C9905-9FD8-F27D-D18F-D384A3AEF4FE}"/>
          </ac:spMkLst>
        </pc:spChg>
        <pc:spChg chg="mod">
          <ac:chgData name="Ganesh Moroliya" userId="f163990048dba06a" providerId="LiveId" clId="{0E02CCD0-4AC8-4EB8-944C-409D35327BA8}" dt="2023-11-28T11:19:41.010" v="77" actId="1076"/>
          <ac:spMkLst>
            <pc:docMk/>
            <pc:sldMk cId="0" sldId="263"/>
            <ac:spMk id="15" creationId="{D062BF8E-855E-DA5C-8358-E8FAF09D1EBE}"/>
          </ac:spMkLst>
        </pc:spChg>
        <pc:spChg chg="mod">
          <ac:chgData name="Ganesh Moroliya" userId="f163990048dba06a" providerId="LiveId" clId="{0E02CCD0-4AC8-4EB8-944C-409D35327BA8}" dt="2023-11-28T11:20:00.793" v="81" actId="1076"/>
          <ac:spMkLst>
            <pc:docMk/>
            <pc:sldMk cId="0" sldId="263"/>
            <ac:spMk id="16" creationId="{5E4905A2-3E28-285D-F27A-C464A4BA741A}"/>
          </ac:spMkLst>
        </pc:spChg>
        <pc:spChg chg="mod">
          <ac:chgData name="Ganesh Moroliya" userId="f163990048dba06a" providerId="LiveId" clId="{0E02CCD0-4AC8-4EB8-944C-409D35327BA8}" dt="2023-11-28T11:20:05.399" v="82" actId="1076"/>
          <ac:spMkLst>
            <pc:docMk/>
            <pc:sldMk cId="0" sldId="263"/>
            <ac:spMk id="17" creationId="{74DC9C04-F05B-5A1D-A93E-A6D98E5CF8A2}"/>
          </ac:spMkLst>
        </pc:spChg>
        <pc:spChg chg="mod">
          <ac:chgData name="Ganesh Moroliya" userId="f163990048dba06a" providerId="LiveId" clId="{0E02CCD0-4AC8-4EB8-944C-409D35327BA8}" dt="2023-11-28T11:20:19.526" v="84" actId="1076"/>
          <ac:spMkLst>
            <pc:docMk/>
            <pc:sldMk cId="0" sldId="263"/>
            <ac:spMk id="18" creationId="{7C8C57BE-2008-BC84-51E5-953D0C12F03B}"/>
          </ac:spMkLst>
        </pc:spChg>
        <pc:spChg chg="mod">
          <ac:chgData name="Ganesh Moroliya" userId="f163990048dba06a" providerId="LiveId" clId="{0E02CCD0-4AC8-4EB8-944C-409D35327BA8}" dt="2023-11-28T11:20:33.086" v="86" actId="1076"/>
          <ac:spMkLst>
            <pc:docMk/>
            <pc:sldMk cId="0" sldId="263"/>
            <ac:spMk id="19" creationId="{979847FE-6AC3-C215-839C-CD5B0CFEEAA5}"/>
          </ac:spMkLst>
        </pc:spChg>
        <pc:spChg chg="add del mod">
          <ac:chgData name="Ganesh Moroliya" userId="f163990048dba06a" providerId="LiveId" clId="{0E02CCD0-4AC8-4EB8-944C-409D35327BA8}" dt="2023-11-28T11:23:36.046" v="112"/>
          <ac:spMkLst>
            <pc:docMk/>
            <pc:sldMk cId="0" sldId="263"/>
            <ac:spMk id="20" creationId="{7B636DE7-4A4A-70E7-F8E6-94BCADBB20FE}"/>
          </ac:spMkLst>
        </pc:spChg>
        <pc:spChg chg="add mod">
          <ac:chgData name="Ganesh Moroliya" userId="f163990048dba06a" providerId="LiveId" clId="{0E02CCD0-4AC8-4EB8-944C-409D35327BA8}" dt="2023-11-28T11:24:10.390" v="117" actId="1076"/>
          <ac:spMkLst>
            <pc:docMk/>
            <pc:sldMk cId="0" sldId="263"/>
            <ac:spMk id="21" creationId="{9FB0515D-1181-8840-9804-1196FAAC0EDE}"/>
          </ac:spMkLst>
        </pc:spChg>
        <pc:picChg chg="mod">
          <ac:chgData name="Ganesh Moroliya" userId="f163990048dba06a" providerId="LiveId" clId="{0E02CCD0-4AC8-4EB8-944C-409D35327BA8}" dt="2023-11-28T11:19:49.395" v="79" actId="1076"/>
          <ac:picMkLst>
            <pc:docMk/>
            <pc:sldMk cId="0" sldId="263"/>
            <ac:picMk id="6" creationId="{CE650F9E-E579-E844-2EBC-5994F61878C4}"/>
          </ac:picMkLst>
        </pc:picChg>
      </pc:sldChg>
      <pc:sldChg chg="modSp del mod">
        <pc:chgData name="Ganesh Moroliya" userId="f163990048dba06a" providerId="LiveId" clId="{0E02CCD0-4AC8-4EB8-944C-409D35327BA8}" dt="2023-11-28T11:24:18.004" v="118" actId="2696"/>
        <pc:sldMkLst>
          <pc:docMk/>
          <pc:sldMk cId="0" sldId="264"/>
        </pc:sldMkLst>
        <pc:spChg chg="mod">
          <ac:chgData name="Ganesh Moroliya" userId="f163990048dba06a" providerId="LiveId" clId="{0E02CCD0-4AC8-4EB8-944C-409D35327BA8}" dt="2023-11-28T11:21:47.606" v="96" actId="1076"/>
          <ac:spMkLst>
            <pc:docMk/>
            <pc:sldMk cId="0" sldId="264"/>
            <ac:spMk id="4" creationId="{31A17DD8-1473-8F3C-BBCB-44923A70FEF4}"/>
          </ac:spMkLst>
        </pc:spChg>
        <pc:spChg chg="mod">
          <ac:chgData name="Ganesh Moroliya" userId="f163990048dba06a" providerId="LiveId" clId="{0E02CCD0-4AC8-4EB8-944C-409D35327BA8}" dt="2023-11-28T11:23:40.748" v="113" actId="1076"/>
          <ac:spMkLst>
            <pc:docMk/>
            <pc:sldMk cId="0" sldId="264"/>
            <ac:spMk id="5" creationId="{30670918-5107-975E-CE89-DCA4BC518C80}"/>
          </ac:spMkLst>
        </pc:spChg>
        <pc:spChg chg="mod">
          <ac:chgData name="Ganesh Moroliya" userId="f163990048dba06a" providerId="LiveId" clId="{0E02CCD0-4AC8-4EB8-944C-409D35327BA8}" dt="2023-11-28T11:21:17.914" v="90" actId="1076"/>
          <ac:spMkLst>
            <pc:docMk/>
            <pc:sldMk cId="0" sldId="264"/>
            <ac:spMk id="6" creationId="{A560D083-74CE-7FD3-4D4C-AF12B7E15ADD}"/>
          </ac:spMkLst>
        </pc:spChg>
        <pc:spChg chg="mod">
          <ac:chgData name="Ganesh Moroliya" userId="f163990048dba06a" providerId="LiveId" clId="{0E02CCD0-4AC8-4EB8-944C-409D35327BA8}" dt="2023-11-28T11:22:52.801" v="104" actId="1076"/>
          <ac:spMkLst>
            <pc:docMk/>
            <pc:sldMk cId="0" sldId="264"/>
            <ac:spMk id="7" creationId="{96DE2889-29F5-74C7-7696-3DE40BDDB58C}"/>
          </ac:spMkLst>
        </pc:spChg>
      </pc:sldChg>
      <pc:sldChg chg="modSp mod">
        <pc:chgData name="Ganesh Moroliya" userId="f163990048dba06a" providerId="LiveId" clId="{0E02CCD0-4AC8-4EB8-944C-409D35327BA8}" dt="2023-11-28T15:52:09.714" v="427" actId="20577"/>
        <pc:sldMkLst>
          <pc:docMk/>
          <pc:sldMk cId="0" sldId="265"/>
        </pc:sldMkLst>
        <pc:spChg chg="mod">
          <ac:chgData name="Ganesh Moroliya" userId="f163990048dba06a" providerId="LiveId" clId="{0E02CCD0-4AC8-4EB8-944C-409D35327BA8}" dt="2023-11-28T15:52:09.714" v="427" actId="20577"/>
          <ac:spMkLst>
            <pc:docMk/>
            <pc:sldMk cId="0" sldId="265"/>
            <ac:spMk id="3" creationId="{5F5D7076-74AB-9E10-528A-BC5B37B1EF09}"/>
          </ac:spMkLst>
        </pc:spChg>
        <pc:spChg chg="mod">
          <ac:chgData name="Ganesh Moroliya" userId="f163990048dba06a" providerId="LiveId" clId="{0E02CCD0-4AC8-4EB8-944C-409D35327BA8}" dt="2023-11-28T15:45:22.768" v="394" actId="255"/>
          <ac:spMkLst>
            <pc:docMk/>
            <pc:sldMk cId="0" sldId="265"/>
            <ac:spMk id="12" creationId="{DB3DBE1A-BFEB-1266-A2A3-2F4295C74B3F}"/>
          </ac:spMkLst>
        </pc:spChg>
      </pc:sldChg>
      <pc:sldChg chg="modSp del mod">
        <pc:chgData name="Ganesh Moroliya" userId="f163990048dba06a" providerId="LiveId" clId="{0E02CCD0-4AC8-4EB8-944C-409D35327BA8}" dt="2023-11-28T13:49:57.174" v="253" actId="2696"/>
        <pc:sldMkLst>
          <pc:docMk/>
          <pc:sldMk cId="4150080948" sldId="266"/>
        </pc:sldMkLst>
        <pc:spChg chg="mod">
          <ac:chgData name="Ganesh Moroliya" userId="f163990048dba06a" providerId="LiveId" clId="{0E02CCD0-4AC8-4EB8-944C-409D35327BA8}" dt="2023-11-28T13:38:20.496" v="230" actId="14100"/>
          <ac:spMkLst>
            <pc:docMk/>
            <pc:sldMk cId="4150080948" sldId="266"/>
            <ac:spMk id="2" creationId="{423D3170-B619-B0A1-E1F0-F4C013D4081B}"/>
          </ac:spMkLst>
        </pc:spChg>
        <pc:spChg chg="mod">
          <ac:chgData name="Ganesh Moroliya" userId="f163990048dba06a" providerId="LiveId" clId="{0E02CCD0-4AC8-4EB8-944C-409D35327BA8}" dt="2023-11-28T13:40:38.088" v="233" actId="1076"/>
          <ac:spMkLst>
            <pc:docMk/>
            <pc:sldMk cId="4150080948" sldId="266"/>
            <ac:spMk id="3" creationId="{C9AAB4BB-205A-48CE-47A8-E6D4636ED483}"/>
          </ac:spMkLst>
        </pc:spChg>
      </pc:sldChg>
      <pc:sldChg chg="modSp del mod">
        <pc:chgData name="Ganesh Moroliya" userId="f163990048dba06a" providerId="LiveId" clId="{0E02CCD0-4AC8-4EB8-944C-409D35327BA8}" dt="2023-11-28T11:18:29.285" v="69" actId="2696"/>
        <pc:sldMkLst>
          <pc:docMk/>
          <pc:sldMk cId="672098464" sldId="267"/>
        </pc:sldMkLst>
        <pc:spChg chg="mod">
          <ac:chgData name="Ganesh Moroliya" userId="f163990048dba06a" providerId="LiveId" clId="{0E02CCD0-4AC8-4EB8-944C-409D35327BA8}" dt="2023-11-28T11:16:55.403" v="39" actId="20577"/>
          <ac:spMkLst>
            <pc:docMk/>
            <pc:sldMk cId="672098464" sldId="267"/>
            <ac:spMk id="2" creationId="{B5A8FA09-9A7B-3857-899C-291D327CDF28}"/>
          </ac:spMkLst>
        </pc:spChg>
      </pc:sldChg>
      <pc:sldChg chg="modSp mod">
        <pc:chgData name="Ganesh Moroliya" userId="f163990048dba06a" providerId="LiveId" clId="{0E02CCD0-4AC8-4EB8-944C-409D35327BA8}" dt="2023-11-28T15:54:18.128" v="434" actId="2711"/>
        <pc:sldMkLst>
          <pc:docMk/>
          <pc:sldMk cId="3169102716" sldId="268"/>
        </pc:sldMkLst>
        <pc:spChg chg="mod">
          <ac:chgData name="Ganesh Moroliya" userId="f163990048dba06a" providerId="LiveId" clId="{0E02CCD0-4AC8-4EB8-944C-409D35327BA8}" dt="2023-11-28T15:54:18.128" v="434" actId="2711"/>
          <ac:spMkLst>
            <pc:docMk/>
            <pc:sldMk cId="3169102716" sldId="268"/>
            <ac:spMk id="5" creationId="{98830CC8-BEFE-1AFC-FEA3-B137272D787A}"/>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Grp="1"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a:t>Click to edit Master subtitle style</a:t>
            </a:r>
          </a:p>
        </p:txBody>
      </p:sp>
      <p:sp>
        <p:nvSpPr>
          <p:cNvPr id="2056" name="Rectangle 8"/>
          <p:cNvSpPr>
            <a:spLocks noGrp="1" noChangeArrowheads="1"/>
          </p:cNvSpPr>
          <p:nvPr>
            <p:ph type="ctrTitle"/>
          </p:nvPr>
        </p:nvSpPr>
        <p:spPr>
          <a:xfrm>
            <a:off x="1007533" y="620713"/>
            <a:ext cx="10363200" cy="1470025"/>
          </a:xfrm>
        </p:spPr>
        <p:txBody>
          <a:bodyPr/>
          <a:lstStyle>
            <a:lvl1pPr>
              <a:defRPr sz="3600"/>
            </a:lvl1pPr>
          </a:lstStyle>
          <a:p>
            <a:pPr lvl="0"/>
            <a:r>
              <a:rPr lang="en-US" altLang="zh-CN" noProof="0"/>
              <a:t>Click to edit Master title style</a:t>
            </a:r>
          </a:p>
        </p:txBody>
      </p:sp>
      <p:sp>
        <p:nvSpPr>
          <p:cNvPr id="11" name="Rectangle 4"/>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3/15/2024</a:t>
            </a:fld>
            <a:endParaRPr lang="en-US"/>
          </a:p>
        </p:txBody>
      </p:sp>
      <p:sp>
        <p:nvSpPr>
          <p:cNvPr id="12" name="Rectangle 5"/>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3/15/2024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3/15/2024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3/15/2024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3"/>
          <a:srcRect t="1094" r="8122" b="13318"/>
          <a:stretch>
            <a:fillRect/>
          </a:stretch>
        </p:blipFill>
        <p:spPr>
          <a:xfrm>
            <a:off x="7730067" y="4438650"/>
            <a:ext cx="4453467" cy="2333625"/>
          </a:xfrm>
          <a:prstGeom prst="rect">
            <a:avLst/>
          </a:prstGeom>
          <a:noFill/>
          <a:ln w="9525">
            <a:noFill/>
          </a:ln>
        </p:spPr>
      </p:pic>
      <p:sp>
        <p:nvSpPr>
          <p:cNvPr id="1028" name="Rectangle 4"/>
          <p:cNvSpPr>
            <a:spLocks noGrp="1"/>
          </p:cNvSpPr>
          <p:nvPr>
            <p:ph type="title"/>
          </p:nvPr>
        </p:nvSpPr>
        <p:spPr>
          <a:xfrm>
            <a:off x="609600" y="274638"/>
            <a:ext cx="10972800" cy="1143000"/>
          </a:xfrm>
          <a:prstGeom prst="rect">
            <a:avLst/>
          </a:prstGeom>
          <a:noFill/>
          <a:ln w="9525">
            <a:noFill/>
          </a:ln>
        </p:spPr>
        <p:txBody>
          <a:bodyPr anchor="ctr" anchorCtr="0"/>
          <a:lstStyle/>
          <a:p>
            <a:pPr lvl="0"/>
            <a:r>
              <a:rPr lang="en-US" altLang="zh-CN" dirty="0"/>
              <a:t>Click to edit Master title style</a:t>
            </a:r>
          </a:p>
        </p:txBody>
      </p:sp>
      <p:sp>
        <p:nvSpPr>
          <p:cNvPr id="1029" name="Rectangle 5"/>
          <p:cNvSpPr>
            <a:spLocks noGrp="1"/>
          </p:cNvSpPr>
          <p:nvPr>
            <p:ph type="body" idx="1"/>
          </p:nvPr>
        </p:nvSpPr>
        <p:spPr>
          <a:xfrm>
            <a:off x="609600" y="1600200"/>
            <a:ext cx="10972800" cy="452596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0" name="Rectangle 6"/>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3/15/2024</a:t>
            </a:fld>
            <a:endParaRPr lang="en-US"/>
          </a:p>
        </p:txBody>
      </p:sp>
      <p:sp>
        <p:nvSpPr>
          <p:cNvPr id="1031" name="Rectangle 7"/>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12395" y="113030"/>
            <a:ext cx="2133600" cy="1644650"/>
          </a:xfrm>
          <a:prstGeom prst="rect">
            <a:avLst/>
          </a:prstGeom>
          <a:noFill/>
          <a:ln w="9525">
            <a:noFill/>
          </a:ln>
        </p:spPr>
      </p:pic>
      <p:sp>
        <p:nvSpPr>
          <p:cNvPr id="5" name="Text Box 4"/>
          <p:cNvSpPr txBox="1"/>
          <p:nvPr/>
        </p:nvSpPr>
        <p:spPr>
          <a:xfrm>
            <a:off x="2245995" y="516890"/>
            <a:ext cx="9804400" cy="2353310"/>
          </a:xfrm>
          <a:prstGeom prst="rect">
            <a:avLst/>
          </a:prstGeom>
          <a:noFill/>
        </p:spPr>
        <p:txBody>
          <a:bodyPr wrap="square" rtlCol="0">
            <a:spAutoFit/>
          </a:bodyPr>
          <a:lstStyle/>
          <a:p>
            <a:r>
              <a:rPr lang="en-US" sz="2400" b="1" dirty="0">
                <a:latin typeface="Book Antiqua" panose="02040602050305030304" charset="0"/>
                <a:cs typeface="Book Antiqua" panose="02040602050305030304" charset="0"/>
              </a:rPr>
              <a:t>Shri </a:t>
            </a:r>
            <a:r>
              <a:rPr lang="en-US" sz="2400" b="1" dirty="0" err="1">
                <a:latin typeface="Book Antiqua" panose="02040602050305030304" charset="0"/>
                <a:cs typeface="Book Antiqua" panose="02040602050305030304" charset="0"/>
              </a:rPr>
              <a:t>Ramdeobaba</a:t>
            </a:r>
            <a:r>
              <a:rPr lang="en-US" sz="2400" b="1" dirty="0">
                <a:latin typeface="Book Antiqua" panose="02040602050305030304" charset="0"/>
                <a:cs typeface="Book Antiqua" panose="02040602050305030304" charset="0"/>
              </a:rPr>
              <a:t> College Of Engineering and Management ,Nagpur</a:t>
            </a:r>
          </a:p>
          <a:p>
            <a:endParaRPr lang="en-US" sz="2400" b="1" dirty="0">
              <a:latin typeface="Book Antiqua" panose="02040602050305030304" charset="0"/>
              <a:cs typeface="Book Antiqua" panose="02040602050305030304" charset="0"/>
            </a:endParaRPr>
          </a:p>
          <a:p>
            <a:pPr algn="ctr">
              <a:lnSpc>
                <a:spcPct val="150000"/>
              </a:lnSpc>
            </a:pPr>
            <a:r>
              <a:rPr lang="en-US" b="1" dirty="0">
                <a:latin typeface="Times New Roman" panose="02020603050405020304" pitchFamily="18" charset="0"/>
                <a:cs typeface="Times New Roman" panose="02020603050405020304" pitchFamily="18" charset="0"/>
                <a:sym typeface="+mn-ea"/>
              </a:rPr>
              <a:t>Department of </a:t>
            </a:r>
          </a:p>
          <a:p>
            <a:pPr algn="ctr">
              <a:lnSpc>
                <a:spcPct val="150000"/>
              </a:lnSpc>
            </a:pPr>
            <a:r>
              <a:rPr lang="en-US" b="1" dirty="0">
                <a:latin typeface="Times New Roman" panose="02020603050405020304" pitchFamily="18" charset="0"/>
                <a:cs typeface="Times New Roman" panose="02020603050405020304" pitchFamily="18" charset="0"/>
                <a:sym typeface="+mn-ea"/>
              </a:rPr>
              <a:t>Electronics and Communication Engineering</a:t>
            </a:r>
          </a:p>
          <a:p>
            <a:pPr algn="ctr">
              <a:lnSpc>
                <a:spcPct val="150000"/>
              </a:lnSpc>
            </a:pPr>
            <a:r>
              <a:rPr lang="en-US" b="1" dirty="0">
                <a:latin typeface="Times New Roman" panose="02020603050405020304" pitchFamily="18" charset="0"/>
                <a:cs typeface="Times New Roman" panose="02020603050405020304" pitchFamily="18" charset="0"/>
                <a:sym typeface="+mn-ea"/>
              </a:rPr>
              <a:t>Academic Session 2023-2024</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6" name="Text Box 5"/>
          <p:cNvSpPr txBox="1"/>
          <p:nvPr/>
        </p:nvSpPr>
        <p:spPr>
          <a:xfrm>
            <a:off x="2357755" y="2870200"/>
            <a:ext cx="8834755" cy="4303395"/>
          </a:xfrm>
          <a:prstGeom prst="rect">
            <a:avLst/>
          </a:prstGeom>
          <a:noFill/>
        </p:spPr>
        <p:txBody>
          <a:bodyPr wrap="square" rtlCol="0">
            <a:noAutofit/>
          </a:bodyPr>
          <a:lstStyle/>
          <a:p>
            <a:pPr algn="ctr"/>
            <a:r>
              <a:rPr lang="en-US" b="1" dirty="0">
                <a:solidFill>
                  <a:schemeClr val="tx1"/>
                </a:solidFill>
                <a:latin typeface="Times New Roman" panose="02020603050405020304" pitchFamily="18" charset="0"/>
                <a:cs typeface="Times New Roman" panose="02020603050405020304" pitchFamily="18" charset="0"/>
                <a:sym typeface="+mn-ea"/>
              </a:rPr>
              <a:t>Presentation </a:t>
            </a:r>
            <a:r>
              <a:rPr lang="en-US" b="1" dirty="0">
                <a:latin typeface="Times New Roman" panose="02020603050405020304" pitchFamily="18" charset="0"/>
                <a:cs typeface="Times New Roman" panose="02020603050405020304" pitchFamily="18" charset="0"/>
                <a:sym typeface="+mn-ea"/>
              </a:rPr>
              <a:t>O</a:t>
            </a:r>
            <a:r>
              <a:rPr lang="en-US" b="1" dirty="0">
                <a:solidFill>
                  <a:schemeClr val="tx1"/>
                </a:solidFill>
                <a:latin typeface="Times New Roman" panose="02020603050405020304" pitchFamily="18" charset="0"/>
                <a:cs typeface="Times New Roman" panose="02020603050405020304" pitchFamily="18" charset="0"/>
                <a:sym typeface="+mn-ea"/>
              </a:rPr>
              <a:t>n The </a:t>
            </a:r>
            <a:r>
              <a:rPr lang="en-US" b="1" dirty="0">
                <a:latin typeface="Times New Roman" panose="02020603050405020304" pitchFamily="18" charset="0"/>
                <a:cs typeface="Times New Roman" panose="02020603050405020304" pitchFamily="18" charset="0"/>
                <a:sym typeface="+mn-ea"/>
              </a:rPr>
              <a:t>T</a:t>
            </a:r>
            <a:r>
              <a:rPr lang="en-US" b="1" dirty="0">
                <a:solidFill>
                  <a:schemeClr val="tx1"/>
                </a:solidFill>
                <a:latin typeface="Times New Roman" panose="02020603050405020304" pitchFamily="18" charset="0"/>
                <a:cs typeface="Times New Roman" panose="02020603050405020304" pitchFamily="18" charset="0"/>
                <a:sym typeface="+mn-ea"/>
              </a:rPr>
              <a:t>opic – </a:t>
            </a:r>
            <a:r>
              <a:rPr lang="en-US" dirty="0">
                <a:latin typeface="Times New Roman" panose="02020603050405020304" pitchFamily="18" charset="0"/>
                <a:cs typeface="Times New Roman" panose="02020603050405020304" pitchFamily="18" charset="0"/>
                <a:sym typeface="+mn-ea"/>
              </a:rPr>
              <a:t>Feedback topologies</a:t>
            </a:r>
            <a:endParaRPr lang="en-IN" i="0" dirty="0">
              <a:solidFill>
                <a:srgbClr val="040C28"/>
              </a:solidFill>
              <a:effectLst/>
              <a:latin typeface="Times New Roman" panose="02020603050405020304" pitchFamily="18" charset="0"/>
              <a:cs typeface="Times New Roman" panose="02020603050405020304" pitchFamily="18" charset="0"/>
            </a:endParaRPr>
          </a:p>
          <a:p>
            <a:pPr algn="ctr"/>
            <a:r>
              <a:rPr lang="en-US" dirty="0">
                <a:solidFill>
                  <a:schemeClr val="tx1"/>
                </a:solidFill>
                <a:latin typeface="Times New Roman" panose="02020603050405020304" pitchFamily="18" charset="0"/>
                <a:cs typeface="Times New Roman" panose="02020603050405020304" pitchFamily="18" charset="0"/>
                <a:sym typeface="+mn-ea"/>
              </a:rPr>
              <a:t>   </a:t>
            </a:r>
            <a:r>
              <a:rPr lang="en-US" b="1" dirty="0">
                <a:solidFill>
                  <a:schemeClr val="tx1"/>
                </a:solidFill>
                <a:latin typeface="Times New Roman" panose="02020603050405020304" pitchFamily="18" charset="0"/>
                <a:cs typeface="Times New Roman" panose="02020603050405020304" pitchFamily="18" charset="0"/>
                <a:sym typeface="+mn-ea"/>
              </a:rPr>
              <a:t> Course Name</a:t>
            </a:r>
            <a:r>
              <a:rPr lang="en-US" dirty="0">
                <a:solidFill>
                  <a:schemeClr val="tx1"/>
                </a:solidFill>
                <a:latin typeface="Times New Roman" panose="02020603050405020304" pitchFamily="18" charset="0"/>
                <a:cs typeface="Times New Roman" panose="02020603050405020304" pitchFamily="18" charset="0"/>
                <a:sym typeface="+mn-ea"/>
              </a:rPr>
              <a:t> – Comprehensive Viva</a:t>
            </a:r>
          </a:p>
          <a:p>
            <a:pPr algn="l"/>
            <a:endParaRPr lang="en-US" dirty="0">
              <a:solidFill>
                <a:schemeClr val="tx1"/>
              </a:solidFill>
              <a:latin typeface="Times New Roman" panose="02020603050405020304" pitchFamily="18" charset="0"/>
              <a:cs typeface="Times New Roman" panose="02020603050405020304" pitchFamily="18" charset="0"/>
              <a:sym typeface="+mn-ea"/>
            </a:endParaRPr>
          </a:p>
          <a:p>
            <a:pPr algn="l"/>
            <a:r>
              <a:rPr lang="en-US" dirty="0">
                <a:solidFill>
                  <a:schemeClr val="tx1"/>
                </a:solidFill>
                <a:latin typeface="Times New Roman" panose="02020603050405020304" pitchFamily="18" charset="0"/>
                <a:cs typeface="Times New Roman" panose="02020603050405020304" pitchFamily="18" charset="0"/>
                <a:sym typeface="+mn-ea"/>
              </a:rPr>
              <a:t>    </a:t>
            </a:r>
          </a:p>
          <a:p>
            <a:pPr algn="l"/>
            <a:endParaRPr lang="en-US" dirty="0">
              <a:solidFill>
                <a:schemeClr val="tx1"/>
              </a:solidFill>
              <a:latin typeface="Times New Roman" panose="02020603050405020304" pitchFamily="18" charset="0"/>
              <a:cs typeface="Times New Roman" panose="02020603050405020304" pitchFamily="18" charset="0"/>
              <a:sym typeface="+mn-ea"/>
            </a:endParaRPr>
          </a:p>
          <a:p>
            <a:pPr algn="ctr"/>
            <a:r>
              <a:rPr lang="en-US" dirty="0">
                <a:solidFill>
                  <a:schemeClr val="tx1"/>
                </a:solidFill>
                <a:latin typeface="Times New Roman" panose="02020603050405020304" pitchFamily="18" charset="0"/>
                <a:cs typeface="Times New Roman" panose="02020603050405020304" pitchFamily="18" charset="0"/>
                <a:sym typeface="+mn-ea"/>
              </a:rPr>
              <a:t>    </a:t>
            </a:r>
            <a:r>
              <a:rPr lang="en-US" dirty="0">
                <a:solidFill>
                  <a:srgbClr val="0070C0"/>
                </a:solidFill>
                <a:latin typeface="Times New Roman" panose="02020603050405020304" pitchFamily="18" charset="0"/>
                <a:cs typeface="Times New Roman" panose="02020603050405020304" pitchFamily="18" charset="0"/>
                <a:sym typeface="+mn-ea"/>
              </a:rPr>
              <a:t>Presented by:-</a:t>
            </a:r>
          </a:p>
          <a:p>
            <a:pPr algn="just"/>
            <a:r>
              <a:rPr lang="en-US" dirty="0">
                <a:latin typeface="Times New Roman" panose="02020603050405020304" pitchFamily="18" charset="0"/>
                <a:cs typeface="Times New Roman" panose="02020603050405020304" pitchFamily="18" charset="0"/>
                <a:sym typeface="+mn-ea"/>
              </a:rPr>
              <a:t>                                                  </a:t>
            </a:r>
            <a:r>
              <a:rPr lang="en-US" b="1" dirty="0">
                <a:latin typeface="Times New Roman" panose="02020603050405020304" pitchFamily="18" charset="0"/>
                <a:cs typeface="Times New Roman" panose="02020603050405020304" pitchFamily="18" charset="0"/>
                <a:sym typeface="+mn-ea"/>
              </a:rPr>
              <a:t>Name:-Ganesh Narayan Moroliya</a:t>
            </a:r>
          </a:p>
          <a:p>
            <a:pPr algn="just"/>
            <a:r>
              <a:rPr lang="en-US" b="1" dirty="0">
                <a:solidFill>
                  <a:schemeClr val="tx1"/>
                </a:solidFill>
                <a:latin typeface="Times New Roman" panose="02020603050405020304" pitchFamily="18" charset="0"/>
                <a:cs typeface="Times New Roman" panose="02020603050405020304" pitchFamily="18" charset="0"/>
                <a:sym typeface="+mn-ea"/>
              </a:rPr>
              <a:t>                                                  Section:- A</a:t>
            </a:r>
          </a:p>
          <a:p>
            <a:pPr algn="just"/>
            <a:r>
              <a:rPr lang="en-US" b="1" dirty="0">
                <a:solidFill>
                  <a:schemeClr val="tx1"/>
                </a:solidFill>
                <a:latin typeface="Times New Roman" panose="02020603050405020304" pitchFamily="18" charset="0"/>
                <a:cs typeface="Times New Roman" panose="02020603050405020304" pitchFamily="18" charset="0"/>
                <a:sym typeface="+mn-ea"/>
              </a:rPr>
              <a:t>                                                  Batch :- A2</a:t>
            </a:r>
          </a:p>
          <a:p>
            <a:pPr algn="just"/>
            <a:r>
              <a:rPr lang="en-US" b="1" dirty="0">
                <a:latin typeface="Times New Roman" panose="02020603050405020304" pitchFamily="18" charset="0"/>
                <a:cs typeface="Times New Roman" panose="02020603050405020304" pitchFamily="18" charset="0"/>
                <a:sym typeface="+mn-ea"/>
              </a:rPr>
              <a:t>                                                  Roll No:-102 </a:t>
            </a:r>
            <a:endParaRPr lang="en-US" b="1" dirty="0">
              <a:solidFill>
                <a:schemeClr val="tx1"/>
              </a:solidFill>
              <a:latin typeface="Times New Roman" panose="02020603050405020304" pitchFamily="18" charset="0"/>
              <a:cs typeface="Times New Roman" panose="02020603050405020304" pitchFamily="18" charset="0"/>
              <a:sym typeface="+mn-ea"/>
            </a:endParaRPr>
          </a:p>
        </p:txBody>
      </p:sp>
      <p:cxnSp>
        <p:nvCxnSpPr>
          <p:cNvPr id="2" name="Straight Connector 1"/>
          <p:cNvCxnSpPr/>
          <p:nvPr/>
        </p:nvCxnSpPr>
        <p:spPr>
          <a:xfrm flipV="1">
            <a:off x="52070" y="2673985"/>
            <a:ext cx="12211685" cy="10795"/>
          </a:xfrm>
          <a:prstGeom prst="line">
            <a:avLst/>
          </a:prstGeom>
          <a:gradFill rotWithShape="0">
            <a:gsLst>
              <a:gs pos="0">
                <a:schemeClr val="accent1"/>
              </a:gs>
              <a:gs pos="100000">
                <a:schemeClr val="accent2"/>
              </a:gs>
            </a:gsLst>
            <a:lin ang="5400000" scaled="1"/>
          </a:gradFill>
          <a:ln w="12700" cap="flat" cmpd="sng" algn="ctr">
            <a:solidFill>
              <a:schemeClr val="tx1"/>
            </a:solidFill>
            <a:prstDash val="solid"/>
            <a:round/>
            <a:headEnd type="none" w="med" len="med"/>
            <a:tailEnd type="none" w="med" len="med"/>
          </a:ln>
        </p:spPr>
      </p:cxnSp>
      <p:pic>
        <p:nvPicPr>
          <p:cNvPr id="8196" name="Picture 4" descr="Feedback Amplifier : Types, Topologies, and Characterstics">
            <a:extLst>
              <a:ext uri="{FF2B5EF4-FFF2-40B4-BE49-F238E27FC236}">
                <a16:creationId xmlns:a16="http://schemas.microsoft.com/office/drawing/2014/main" id="{BDF49CBA-933F-2FD0-2294-540EDDB21F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396" y="3601084"/>
            <a:ext cx="3727742" cy="23533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594FFB-7C5D-68B9-3287-13A5EBE33325}"/>
              </a:ext>
            </a:extLst>
          </p:cNvPr>
          <p:cNvSpPr txBox="1"/>
          <p:nvPr/>
        </p:nvSpPr>
        <p:spPr>
          <a:xfrm>
            <a:off x="1096151" y="634482"/>
            <a:ext cx="7161441" cy="523220"/>
          </a:xfrm>
          <a:prstGeom prst="rect">
            <a:avLst/>
          </a:prstGeom>
          <a:noFill/>
        </p:spPr>
        <p:txBody>
          <a:bodyPr wrap="square" rtlCol="0">
            <a:spAutoFit/>
          </a:bodyPr>
          <a:lstStyle/>
          <a:p>
            <a:r>
              <a:rPr lang="en-US" sz="2800" dirty="0">
                <a:solidFill>
                  <a:srgbClr val="00B0F0"/>
                </a:solidFill>
                <a:latin typeface="Times New Roman" panose="02020603050405020304" pitchFamily="18" charset="0"/>
                <a:cs typeface="Times New Roman" panose="02020603050405020304" pitchFamily="18" charset="0"/>
              </a:rPr>
              <a:t>Difference between Feedback Topologies </a:t>
            </a:r>
            <a:endParaRPr lang="en-IN" sz="2800" dirty="0">
              <a:solidFill>
                <a:srgbClr val="00B0F0"/>
              </a:solidFill>
              <a:latin typeface="Times New Roman" panose="02020603050405020304" pitchFamily="18" charset="0"/>
              <a:cs typeface="Times New Roman" panose="02020603050405020304" pitchFamily="18" charset="0"/>
            </a:endParaRPr>
          </a:p>
        </p:txBody>
      </p:sp>
      <p:sp>
        <p:nvSpPr>
          <p:cNvPr id="2" name="Arrow: Right 1">
            <a:extLst>
              <a:ext uri="{FF2B5EF4-FFF2-40B4-BE49-F238E27FC236}">
                <a16:creationId xmlns:a16="http://schemas.microsoft.com/office/drawing/2014/main" id="{0995FB62-33E0-B62D-1D3D-BE9E05B91CC6}"/>
              </a:ext>
            </a:extLst>
          </p:cNvPr>
          <p:cNvSpPr/>
          <p:nvPr/>
        </p:nvSpPr>
        <p:spPr bwMode="auto">
          <a:xfrm>
            <a:off x="7305869" y="746449"/>
            <a:ext cx="550507" cy="411253"/>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IN"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graphicFrame>
        <p:nvGraphicFramePr>
          <p:cNvPr id="5" name="Table 4">
            <a:extLst>
              <a:ext uri="{FF2B5EF4-FFF2-40B4-BE49-F238E27FC236}">
                <a16:creationId xmlns:a16="http://schemas.microsoft.com/office/drawing/2014/main" id="{CE0EB6D7-5FB8-C749-4B5E-8E4E7F8A5484}"/>
              </a:ext>
            </a:extLst>
          </p:cNvPr>
          <p:cNvGraphicFramePr>
            <a:graphicFrameLocks noGrp="1"/>
          </p:cNvGraphicFramePr>
          <p:nvPr>
            <p:extLst>
              <p:ext uri="{D42A27DB-BD31-4B8C-83A1-F6EECF244321}">
                <p14:modId xmlns:p14="http://schemas.microsoft.com/office/powerpoint/2010/main" val="1261911795"/>
              </p:ext>
            </p:extLst>
          </p:nvPr>
        </p:nvGraphicFramePr>
        <p:xfrm>
          <a:off x="1315616" y="1418252"/>
          <a:ext cx="9386595" cy="4133464"/>
        </p:xfrm>
        <a:graphic>
          <a:graphicData uri="http://schemas.openxmlformats.org/drawingml/2006/table">
            <a:tbl>
              <a:tblPr firstRow="1" bandRow="1">
                <a:tableStyleId>{5C22544A-7EE6-4342-B048-85BDC9FD1C3A}</a:tableStyleId>
              </a:tblPr>
              <a:tblGrid>
                <a:gridCol w="2062066">
                  <a:extLst>
                    <a:ext uri="{9D8B030D-6E8A-4147-A177-3AD203B41FA5}">
                      <a16:colId xmlns:a16="http://schemas.microsoft.com/office/drawing/2014/main" val="2985763288"/>
                    </a:ext>
                  </a:extLst>
                </a:gridCol>
                <a:gridCol w="1692572">
                  <a:extLst>
                    <a:ext uri="{9D8B030D-6E8A-4147-A177-3AD203B41FA5}">
                      <a16:colId xmlns:a16="http://schemas.microsoft.com/office/drawing/2014/main" val="788914455"/>
                    </a:ext>
                  </a:extLst>
                </a:gridCol>
                <a:gridCol w="1877319">
                  <a:extLst>
                    <a:ext uri="{9D8B030D-6E8A-4147-A177-3AD203B41FA5}">
                      <a16:colId xmlns:a16="http://schemas.microsoft.com/office/drawing/2014/main" val="88924635"/>
                    </a:ext>
                  </a:extLst>
                </a:gridCol>
                <a:gridCol w="1877319">
                  <a:extLst>
                    <a:ext uri="{9D8B030D-6E8A-4147-A177-3AD203B41FA5}">
                      <a16:colId xmlns:a16="http://schemas.microsoft.com/office/drawing/2014/main" val="2481400027"/>
                    </a:ext>
                  </a:extLst>
                </a:gridCol>
                <a:gridCol w="1877319">
                  <a:extLst>
                    <a:ext uri="{9D8B030D-6E8A-4147-A177-3AD203B41FA5}">
                      <a16:colId xmlns:a16="http://schemas.microsoft.com/office/drawing/2014/main" val="335319001"/>
                    </a:ext>
                  </a:extLst>
                </a:gridCol>
              </a:tblGrid>
              <a:tr h="693101">
                <a:tc>
                  <a:txBody>
                    <a:bodyPr/>
                    <a:lstStyle/>
                    <a:p>
                      <a:r>
                        <a:rPr lang="en-US" dirty="0">
                          <a:solidFill>
                            <a:schemeClr val="tx1"/>
                          </a:solidFill>
                        </a:rPr>
                        <a:t>characteristics</a:t>
                      </a:r>
                      <a:endParaRPr lang="en-IN" dirty="0">
                        <a:solidFill>
                          <a:schemeClr val="tx1"/>
                        </a:solidFill>
                      </a:endParaRPr>
                    </a:p>
                  </a:txBody>
                  <a:tcPr/>
                </a:tc>
                <a:tc>
                  <a:txBody>
                    <a:bodyPr/>
                    <a:lstStyle/>
                    <a:p>
                      <a:r>
                        <a:rPr lang="en-US" dirty="0">
                          <a:solidFill>
                            <a:schemeClr val="tx1"/>
                          </a:solidFill>
                        </a:rPr>
                        <a:t>Voltage series</a:t>
                      </a:r>
                      <a:endParaRPr lang="en-IN" dirty="0">
                        <a:solidFill>
                          <a:schemeClr val="tx1"/>
                        </a:solidFill>
                      </a:endParaRPr>
                    </a:p>
                  </a:txBody>
                  <a:tcPr/>
                </a:tc>
                <a:tc>
                  <a:txBody>
                    <a:bodyPr/>
                    <a:lstStyle/>
                    <a:p>
                      <a:r>
                        <a:rPr lang="en-US" dirty="0">
                          <a:solidFill>
                            <a:schemeClr val="tx1"/>
                          </a:solidFill>
                        </a:rPr>
                        <a:t>Voltage Shunt</a:t>
                      </a:r>
                      <a:endParaRPr lang="en-IN" dirty="0">
                        <a:solidFill>
                          <a:schemeClr val="tx1"/>
                        </a:solidFill>
                      </a:endParaRPr>
                    </a:p>
                  </a:txBody>
                  <a:tcPr/>
                </a:tc>
                <a:tc>
                  <a:txBody>
                    <a:bodyPr/>
                    <a:lstStyle/>
                    <a:p>
                      <a:r>
                        <a:rPr lang="en-US" dirty="0">
                          <a:solidFill>
                            <a:schemeClr val="tx1"/>
                          </a:solidFill>
                        </a:rPr>
                        <a:t>Current Series</a:t>
                      </a:r>
                      <a:endParaRPr lang="en-IN" dirty="0">
                        <a:solidFill>
                          <a:schemeClr val="tx1"/>
                        </a:solidFill>
                      </a:endParaRPr>
                    </a:p>
                  </a:txBody>
                  <a:tcPr/>
                </a:tc>
                <a:tc>
                  <a:txBody>
                    <a:bodyPr/>
                    <a:lstStyle/>
                    <a:p>
                      <a:r>
                        <a:rPr lang="en-US" dirty="0">
                          <a:solidFill>
                            <a:schemeClr val="tx1"/>
                          </a:solidFill>
                        </a:rPr>
                        <a:t>Current Shunt</a:t>
                      </a:r>
                      <a:endParaRPr lang="en-IN" dirty="0">
                        <a:solidFill>
                          <a:schemeClr val="tx1"/>
                        </a:solidFill>
                      </a:endParaRPr>
                    </a:p>
                  </a:txBody>
                  <a:tcPr/>
                </a:tc>
                <a:extLst>
                  <a:ext uri="{0D108BD9-81ED-4DB2-BD59-A6C34878D82A}">
                    <a16:rowId xmlns:a16="http://schemas.microsoft.com/office/drawing/2014/main" val="4278562207"/>
                  </a:ext>
                </a:extLst>
              </a:tr>
              <a:tr h="693101">
                <a:tc>
                  <a:txBody>
                    <a:bodyPr/>
                    <a:lstStyle/>
                    <a:p>
                      <a:r>
                        <a:rPr lang="en-US" dirty="0"/>
                        <a:t>Voltage Gain</a:t>
                      </a:r>
                      <a:endParaRPr lang="en-IN" dirty="0"/>
                    </a:p>
                  </a:txBody>
                  <a:tcPr/>
                </a:tc>
                <a:tc>
                  <a:txBody>
                    <a:bodyPr/>
                    <a:lstStyle/>
                    <a:p>
                      <a:r>
                        <a:rPr lang="en-US" dirty="0"/>
                        <a:t>Decreases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Decreases</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Decreases</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Decreases</a:t>
                      </a:r>
                      <a:endParaRPr lang="en-IN" dirty="0"/>
                    </a:p>
                    <a:p>
                      <a:endParaRPr lang="en-IN" dirty="0"/>
                    </a:p>
                  </a:txBody>
                  <a:tcPr/>
                </a:tc>
                <a:extLst>
                  <a:ext uri="{0D108BD9-81ED-4DB2-BD59-A6C34878D82A}">
                    <a16:rowId xmlns:a16="http://schemas.microsoft.com/office/drawing/2014/main" val="1355922477"/>
                  </a:ext>
                </a:extLst>
              </a:tr>
              <a:tr h="667959">
                <a:tc>
                  <a:txBody>
                    <a:bodyPr/>
                    <a:lstStyle/>
                    <a:p>
                      <a:r>
                        <a:rPr lang="en-US" dirty="0"/>
                        <a:t>Bandwidth</a:t>
                      </a:r>
                      <a:endParaRPr lang="en-IN" dirty="0"/>
                    </a:p>
                  </a:txBody>
                  <a:tcPr/>
                </a:tc>
                <a:tc>
                  <a:txBody>
                    <a:bodyPr/>
                    <a:lstStyle/>
                    <a:p>
                      <a:r>
                        <a:rPr lang="en-US" dirty="0"/>
                        <a:t>Increases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Increases</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Increases</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Increases</a:t>
                      </a:r>
                      <a:endParaRPr lang="en-IN" dirty="0"/>
                    </a:p>
                    <a:p>
                      <a:endParaRPr lang="en-IN" dirty="0"/>
                    </a:p>
                  </a:txBody>
                  <a:tcPr/>
                </a:tc>
                <a:extLst>
                  <a:ext uri="{0D108BD9-81ED-4DB2-BD59-A6C34878D82A}">
                    <a16:rowId xmlns:a16="http://schemas.microsoft.com/office/drawing/2014/main" val="571420532"/>
                  </a:ext>
                </a:extLst>
              </a:tr>
              <a:tr h="693101">
                <a:tc>
                  <a:txBody>
                    <a:bodyPr/>
                    <a:lstStyle/>
                    <a:p>
                      <a:r>
                        <a:rPr lang="en-US" dirty="0"/>
                        <a:t>Noise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Decreases</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Decreases</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Decreases</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Decreases</a:t>
                      </a:r>
                      <a:endParaRPr lang="en-IN" dirty="0"/>
                    </a:p>
                    <a:p>
                      <a:endParaRPr lang="en-IN" dirty="0"/>
                    </a:p>
                  </a:txBody>
                  <a:tcPr/>
                </a:tc>
                <a:extLst>
                  <a:ext uri="{0D108BD9-81ED-4DB2-BD59-A6C34878D82A}">
                    <a16:rowId xmlns:a16="http://schemas.microsoft.com/office/drawing/2014/main" val="1673886878"/>
                  </a:ext>
                </a:extLst>
              </a:tr>
              <a:tr h="693101">
                <a:tc>
                  <a:txBody>
                    <a:bodyPr/>
                    <a:lstStyle/>
                    <a:p>
                      <a:r>
                        <a:rPr lang="en-US" dirty="0"/>
                        <a:t>Input Resistance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Increases</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Decreases</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Increases</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Decreases</a:t>
                      </a:r>
                      <a:endParaRPr lang="en-IN" dirty="0"/>
                    </a:p>
                    <a:p>
                      <a:endParaRPr lang="en-IN" dirty="0"/>
                    </a:p>
                  </a:txBody>
                  <a:tcPr/>
                </a:tc>
                <a:extLst>
                  <a:ext uri="{0D108BD9-81ED-4DB2-BD59-A6C34878D82A}">
                    <a16:rowId xmlns:a16="http://schemas.microsoft.com/office/drawing/2014/main" val="3446812776"/>
                  </a:ext>
                </a:extLst>
              </a:tr>
              <a:tr h="693101">
                <a:tc>
                  <a:txBody>
                    <a:bodyPr/>
                    <a:lstStyle/>
                    <a:p>
                      <a:r>
                        <a:rPr lang="en-US" dirty="0"/>
                        <a:t>Output Resistance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Decreases</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Decreases</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Increases</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Increases</a:t>
                      </a:r>
                      <a:endParaRPr lang="en-IN" dirty="0"/>
                    </a:p>
                    <a:p>
                      <a:endParaRPr lang="en-IN" dirty="0"/>
                    </a:p>
                  </a:txBody>
                  <a:tcPr/>
                </a:tc>
                <a:extLst>
                  <a:ext uri="{0D108BD9-81ED-4DB2-BD59-A6C34878D82A}">
                    <a16:rowId xmlns:a16="http://schemas.microsoft.com/office/drawing/2014/main" val="2534158306"/>
                  </a:ext>
                </a:extLst>
              </a:tr>
            </a:tbl>
          </a:graphicData>
        </a:graphic>
      </p:graphicFrame>
    </p:spTree>
    <p:extLst>
      <p:ext uri="{BB962C8B-B14F-4D97-AF65-F5344CB8AC3E}">
        <p14:creationId xmlns:p14="http://schemas.microsoft.com/office/powerpoint/2010/main" val="27132551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CD5487-FB0C-F71D-640A-F9A59BB81A39}"/>
              </a:ext>
            </a:extLst>
          </p:cNvPr>
          <p:cNvSpPr txBox="1"/>
          <p:nvPr/>
        </p:nvSpPr>
        <p:spPr>
          <a:xfrm>
            <a:off x="914400" y="597159"/>
            <a:ext cx="8630816" cy="800219"/>
          </a:xfrm>
          <a:prstGeom prst="rect">
            <a:avLst/>
          </a:prstGeom>
          <a:noFill/>
        </p:spPr>
        <p:txBody>
          <a:bodyPr wrap="square" rtlCol="0">
            <a:spAutoFit/>
          </a:bodyPr>
          <a:lstStyle/>
          <a:p>
            <a:r>
              <a:rPr lang="en-US" sz="2800" b="1" i="0" dirty="0">
                <a:solidFill>
                  <a:srgbClr val="00B0F0"/>
                </a:solidFill>
                <a:effectLst/>
                <a:latin typeface="Times New Roman" panose="02020603050405020304" pitchFamily="18" charset="0"/>
                <a:cs typeface="Times New Roman" panose="02020603050405020304" pitchFamily="18" charset="0"/>
              </a:rPr>
              <a:t>Advantages and Disadvantages of Feedback Amplifier</a:t>
            </a:r>
          </a:p>
          <a:p>
            <a:endParaRPr lang="en-IN" dirty="0"/>
          </a:p>
        </p:txBody>
      </p:sp>
      <p:sp>
        <p:nvSpPr>
          <p:cNvPr id="4" name="TextBox 3">
            <a:extLst>
              <a:ext uri="{FF2B5EF4-FFF2-40B4-BE49-F238E27FC236}">
                <a16:creationId xmlns:a16="http://schemas.microsoft.com/office/drawing/2014/main" id="{0E2851AB-CB40-EF2D-505B-DB2D93679080}"/>
              </a:ext>
            </a:extLst>
          </p:cNvPr>
          <p:cNvSpPr txBox="1"/>
          <p:nvPr/>
        </p:nvSpPr>
        <p:spPr>
          <a:xfrm>
            <a:off x="802433" y="1791478"/>
            <a:ext cx="3097763" cy="369332"/>
          </a:xfrm>
          <a:prstGeom prst="rect">
            <a:avLst/>
          </a:prstGeom>
          <a:noFill/>
        </p:spPr>
        <p:txBody>
          <a:bodyPr wrap="square" rtlCol="0">
            <a:spAutoFit/>
          </a:bodyPr>
          <a:lstStyle/>
          <a:p>
            <a:r>
              <a:rPr lang="en-US" sz="1800" b="1" i="0" dirty="0">
                <a:solidFill>
                  <a:srgbClr val="00B0F0"/>
                </a:solidFill>
                <a:effectLst/>
                <a:latin typeface="Times New Roman" panose="02020603050405020304" pitchFamily="18" charset="0"/>
                <a:cs typeface="Times New Roman" panose="02020603050405020304" pitchFamily="18" charset="0"/>
              </a:rPr>
              <a:t>Advantages</a:t>
            </a:r>
            <a:endParaRPr lang="en-IN" dirty="0"/>
          </a:p>
        </p:txBody>
      </p:sp>
      <p:sp>
        <p:nvSpPr>
          <p:cNvPr id="5" name="TextBox 4">
            <a:extLst>
              <a:ext uri="{FF2B5EF4-FFF2-40B4-BE49-F238E27FC236}">
                <a16:creationId xmlns:a16="http://schemas.microsoft.com/office/drawing/2014/main" id="{DBCEBBD9-A5E0-3CEE-8D39-055D7CB84306}"/>
              </a:ext>
            </a:extLst>
          </p:cNvPr>
          <p:cNvSpPr txBox="1"/>
          <p:nvPr/>
        </p:nvSpPr>
        <p:spPr>
          <a:xfrm>
            <a:off x="5850294" y="1791478"/>
            <a:ext cx="3489649" cy="369332"/>
          </a:xfrm>
          <a:prstGeom prst="rect">
            <a:avLst/>
          </a:prstGeom>
          <a:noFill/>
        </p:spPr>
        <p:txBody>
          <a:bodyPr wrap="square" rtlCol="0">
            <a:spAutoFit/>
          </a:bodyPr>
          <a:lstStyle/>
          <a:p>
            <a:r>
              <a:rPr lang="en-US" sz="1800" b="1" i="0" dirty="0">
                <a:solidFill>
                  <a:srgbClr val="00B0F0"/>
                </a:solidFill>
                <a:effectLst/>
                <a:latin typeface="Times New Roman" panose="02020603050405020304" pitchFamily="18" charset="0"/>
                <a:cs typeface="Times New Roman" panose="02020603050405020304" pitchFamily="18" charset="0"/>
              </a:rPr>
              <a:t>Disadvantages</a:t>
            </a:r>
            <a:endParaRPr lang="en-IN" dirty="0"/>
          </a:p>
        </p:txBody>
      </p:sp>
      <p:sp>
        <p:nvSpPr>
          <p:cNvPr id="6" name="TextBox 5">
            <a:extLst>
              <a:ext uri="{FF2B5EF4-FFF2-40B4-BE49-F238E27FC236}">
                <a16:creationId xmlns:a16="http://schemas.microsoft.com/office/drawing/2014/main" id="{2342ECC8-9D95-AC77-F75D-2D80F9CCACDD}"/>
              </a:ext>
            </a:extLst>
          </p:cNvPr>
          <p:cNvSpPr txBox="1"/>
          <p:nvPr/>
        </p:nvSpPr>
        <p:spPr>
          <a:xfrm>
            <a:off x="671804" y="2453951"/>
            <a:ext cx="4534678" cy="2585323"/>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Improves stability gain of the circuit by negative feedback amplifiers.</a:t>
            </a:r>
          </a:p>
          <a:p>
            <a:pPr marL="285750" indent="-28575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Input resistance can be increased by selective configurations.</a:t>
            </a:r>
          </a:p>
          <a:p>
            <a:pPr marL="285750" indent="-28575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Similarly, output resistance can be decreased.</a:t>
            </a:r>
          </a:p>
          <a:p>
            <a:pPr marL="285750" indent="-28575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Reduces noise and distortion by negative feedback.</a:t>
            </a:r>
          </a:p>
          <a:p>
            <a:endParaRPr lang="en-IN" dirty="0"/>
          </a:p>
        </p:txBody>
      </p:sp>
      <p:sp>
        <p:nvSpPr>
          <p:cNvPr id="7" name="TextBox 6">
            <a:extLst>
              <a:ext uri="{FF2B5EF4-FFF2-40B4-BE49-F238E27FC236}">
                <a16:creationId xmlns:a16="http://schemas.microsoft.com/office/drawing/2014/main" id="{22626D6B-4598-3634-643C-040B3B3BA8C8}"/>
              </a:ext>
            </a:extLst>
          </p:cNvPr>
          <p:cNvSpPr txBox="1"/>
          <p:nvPr/>
        </p:nvSpPr>
        <p:spPr>
          <a:xfrm>
            <a:off x="5999584" y="2554910"/>
            <a:ext cx="5066522" cy="1477328"/>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Increased noise and distortion in positive feedback.</a:t>
            </a:r>
          </a:p>
          <a:p>
            <a:pPr marL="285750" indent="-28575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Has an increased output gain for current series and current shunt feedback amplifiers</a:t>
            </a:r>
            <a:r>
              <a:rPr lang="en-US" b="0" i="0" dirty="0">
                <a:solidFill>
                  <a:srgbClr val="646F79"/>
                </a:solidFill>
                <a:effectLst/>
                <a:latin typeface="acumin-pro"/>
              </a:rPr>
              <a:t>.</a:t>
            </a:r>
          </a:p>
          <a:p>
            <a:endParaRPr lang="en-IN" dirty="0"/>
          </a:p>
        </p:txBody>
      </p:sp>
      <p:sp>
        <p:nvSpPr>
          <p:cNvPr id="8" name="TextBox 7">
            <a:extLst>
              <a:ext uri="{FF2B5EF4-FFF2-40B4-BE49-F238E27FC236}">
                <a16:creationId xmlns:a16="http://schemas.microsoft.com/office/drawing/2014/main" id="{57C6972F-68B2-5789-2CC5-DF7D8846A570}"/>
              </a:ext>
            </a:extLst>
          </p:cNvPr>
          <p:cNvSpPr txBox="1"/>
          <p:nvPr/>
        </p:nvSpPr>
        <p:spPr>
          <a:xfrm>
            <a:off x="802433" y="4842588"/>
            <a:ext cx="4721289" cy="646331"/>
          </a:xfrm>
          <a:prstGeom prst="rect">
            <a:avLst/>
          </a:prstGeom>
          <a:noFill/>
        </p:spPr>
        <p:txBody>
          <a:bodyPr wrap="square" rtlCol="0">
            <a:spAutoFit/>
          </a:bodyPr>
          <a:lstStyle/>
          <a:p>
            <a:r>
              <a:rPr lang="en-IN" b="1" i="0" dirty="0">
                <a:solidFill>
                  <a:srgbClr val="00B0F0"/>
                </a:solidFill>
                <a:effectLst/>
                <a:latin typeface="Times New Roman" panose="02020603050405020304" pitchFamily="18" charset="0"/>
                <a:cs typeface="Times New Roman" panose="02020603050405020304" pitchFamily="18" charset="0"/>
              </a:rPr>
              <a:t>Application of Feedback Amplifier</a:t>
            </a:r>
          </a:p>
          <a:p>
            <a:endParaRPr lang="en-IN" dirty="0"/>
          </a:p>
        </p:txBody>
      </p:sp>
      <p:sp>
        <p:nvSpPr>
          <p:cNvPr id="9" name="TextBox 8">
            <a:extLst>
              <a:ext uri="{FF2B5EF4-FFF2-40B4-BE49-F238E27FC236}">
                <a16:creationId xmlns:a16="http://schemas.microsoft.com/office/drawing/2014/main" id="{554D8A5C-0BF0-A323-3815-2764F2E2EEA4}"/>
              </a:ext>
            </a:extLst>
          </p:cNvPr>
          <p:cNvSpPr txBox="1"/>
          <p:nvPr/>
        </p:nvSpPr>
        <p:spPr>
          <a:xfrm>
            <a:off x="737118" y="5365102"/>
            <a:ext cx="6941976" cy="1477328"/>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They can be used in regulated power supplies.</a:t>
            </a:r>
          </a:p>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They are generally used in amplifiers where large bandwidth is required.</a:t>
            </a:r>
          </a:p>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Generally used in electronic amplifiers.</a:t>
            </a:r>
          </a:p>
          <a:p>
            <a:endParaRPr lang="en-IN" dirty="0"/>
          </a:p>
        </p:txBody>
      </p:sp>
      <p:sp>
        <p:nvSpPr>
          <p:cNvPr id="3" name="Arrow: Right 2">
            <a:extLst>
              <a:ext uri="{FF2B5EF4-FFF2-40B4-BE49-F238E27FC236}">
                <a16:creationId xmlns:a16="http://schemas.microsoft.com/office/drawing/2014/main" id="{B970F560-A784-D891-95A9-2BE27014E87C}"/>
              </a:ext>
            </a:extLst>
          </p:cNvPr>
          <p:cNvSpPr/>
          <p:nvPr/>
        </p:nvSpPr>
        <p:spPr bwMode="auto">
          <a:xfrm>
            <a:off x="9423919" y="690464"/>
            <a:ext cx="615821" cy="419877"/>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IN"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Tree>
    <p:extLst>
      <p:ext uri="{BB962C8B-B14F-4D97-AF65-F5344CB8AC3E}">
        <p14:creationId xmlns:p14="http://schemas.microsoft.com/office/powerpoint/2010/main" val="1071801833"/>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8830CC8-BEFE-1AFC-FEA3-B137272D787A}"/>
              </a:ext>
            </a:extLst>
          </p:cNvPr>
          <p:cNvSpPr>
            <a:spLocks noGrp="1"/>
          </p:cNvSpPr>
          <p:nvPr>
            <p:ph type="ctrTitle"/>
          </p:nvPr>
        </p:nvSpPr>
        <p:spPr>
          <a:xfrm>
            <a:off x="1007533" y="1035698"/>
            <a:ext cx="10363200" cy="1055040"/>
          </a:xfrm>
        </p:spPr>
        <p:txBody>
          <a:bodyPr/>
          <a:lstStyle/>
          <a:p>
            <a:r>
              <a:rPr lang="en-US" sz="7200" dirty="0">
                <a:solidFill>
                  <a:srgbClr val="0070C0"/>
                </a:solidFill>
                <a:latin typeface="Ikarus Turbulence" panose="00000400000000000000" pitchFamily="2" charset="0"/>
                <a:cs typeface="Times New Roman" panose="02020603050405020304" pitchFamily="18" charset="0"/>
              </a:rPr>
              <a:t>Thank You</a:t>
            </a:r>
            <a:br>
              <a:rPr lang="en-IN" dirty="0"/>
            </a:br>
            <a:endParaRPr lang="en-IN" dirty="0"/>
          </a:p>
        </p:txBody>
      </p:sp>
      <p:sp>
        <p:nvSpPr>
          <p:cNvPr id="2" name="Arrow: Right 1">
            <a:extLst>
              <a:ext uri="{FF2B5EF4-FFF2-40B4-BE49-F238E27FC236}">
                <a16:creationId xmlns:a16="http://schemas.microsoft.com/office/drawing/2014/main" id="{538A2B63-C7AA-D15A-F5C0-15922D213689}"/>
              </a:ext>
            </a:extLst>
          </p:cNvPr>
          <p:cNvSpPr/>
          <p:nvPr/>
        </p:nvSpPr>
        <p:spPr bwMode="auto">
          <a:xfrm>
            <a:off x="821267" y="858416"/>
            <a:ext cx="1595535" cy="867746"/>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IN"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Tree>
    <p:extLst>
      <p:ext uri="{BB962C8B-B14F-4D97-AF65-F5344CB8AC3E}">
        <p14:creationId xmlns:p14="http://schemas.microsoft.com/office/powerpoint/2010/main" val="31691027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318566" y="626268"/>
            <a:ext cx="4013200" cy="521970"/>
          </a:xfrm>
          <a:prstGeom prst="rect">
            <a:avLst/>
          </a:prstGeom>
          <a:noFill/>
        </p:spPr>
        <p:txBody>
          <a:bodyPr wrap="square" rtlCol="0">
            <a:spAutoFit/>
          </a:bodyPr>
          <a:lstStyle/>
          <a:p>
            <a:r>
              <a:rPr lang="en-US" sz="2800" b="1" dirty="0">
                <a:solidFill>
                  <a:srgbClr val="0070C0"/>
                </a:solidFill>
                <a:latin typeface="Times New Roman" panose="02020603050405020304" pitchFamily="18" charset="0"/>
                <a:cs typeface="Times New Roman" panose="02020603050405020304" pitchFamily="18" charset="0"/>
              </a:rPr>
              <a:t>Contents</a:t>
            </a:r>
          </a:p>
        </p:txBody>
      </p:sp>
      <p:sp>
        <p:nvSpPr>
          <p:cNvPr id="4" name="TextBox 3">
            <a:extLst>
              <a:ext uri="{FF2B5EF4-FFF2-40B4-BE49-F238E27FC236}">
                <a16:creationId xmlns:a16="http://schemas.microsoft.com/office/drawing/2014/main" id="{C7275784-CD11-ACCC-F9EC-2F7FD7FE6581}"/>
              </a:ext>
            </a:extLst>
          </p:cNvPr>
          <p:cNvSpPr txBox="1"/>
          <p:nvPr/>
        </p:nvSpPr>
        <p:spPr>
          <a:xfrm>
            <a:off x="983847" y="1817225"/>
            <a:ext cx="8437945" cy="2031325"/>
          </a:xfrm>
          <a:prstGeom prst="rect">
            <a:avLst/>
          </a:prstGeom>
          <a:noFill/>
        </p:spPr>
        <p:txBody>
          <a:bodyPr wrap="square" rtlCol="0">
            <a:spAutoFit/>
          </a:bodyPr>
          <a:lstStyle/>
          <a:p>
            <a:pPr marL="342900" indent="-342900">
              <a:buFontTx/>
              <a:buAutoNum type="arabicParenR"/>
            </a:pPr>
            <a:endParaRPr lang="en-IN" sz="1800" dirty="0">
              <a:solidFill>
                <a:srgbClr val="0070C0"/>
              </a:solidFill>
              <a:latin typeface="Times New Roman" panose="02020603050405020304" pitchFamily="18" charset="0"/>
              <a:cs typeface="Times New Roman" panose="02020603050405020304" pitchFamily="18" charset="0"/>
            </a:endParaRPr>
          </a:p>
          <a:p>
            <a:pPr marL="342900" indent="-342900">
              <a:buFontTx/>
              <a:buAutoNum type="arabicParenR"/>
            </a:pPr>
            <a:endParaRPr lang="en-IN" sz="1800" dirty="0">
              <a:solidFill>
                <a:srgbClr val="0070C0"/>
              </a:solidFill>
              <a:latin typeface="Times New Roman" panose="02020603050405020304" pitchFamily="18" charset="0"/>
              <a:cs typeface="Times New Roman" panose="02020603050405020304" pitchFamily="18" charset="0"/>
            </a:endParaRPr>
          </a:p>
          <a:p>
            <a:pPr marL="342900" indent="-342900">
              <a:buFontTx/>
              <a:buAutoNum type="arabicParenR"/>
            </a:pPr>
            <a:endParaRPr lang="en-IN" sz="1800" dirty="0">
              <a:solidFill>
                <a:srgbClr val="0070C0"/>
              </a:solidFill>
              <a:latin typeface="Times New Roman" panose="02020603050405020304" pitchFamily="18" charset="0"/>
              <a:cs typeface="Times New Roman" panose="02020603050405020304" pitchFamily="18" charset="0"/>
            </a:endParaRPr>
          </a:p>
          <a:p>
            <a:pPr marL="342900" indent="-342900">
              <a:buFontTx/>
              <a:buAutoNum type="arabicParenR"/>
            </a:pPr>
            <a:endParaRPr lang="en-IN" sz="1800" dirty="0">
              <a:solidFill>
                <a:srgbClr val="0070C0"/>
              </a:solidFill>
              <a:latin typeface="Times New Roman" panose="02020603050405020304" pitchFamily="18" charset="0"/>
              <a:cs typeface="Times New Roman" panose="02020603050405020304" pitchFamily="18" charset="0"/>
            </a:endParaRPr>
          </a:p>
          <a:p>
            <a:pPr marL="342900" indent="-342900">
              <a:buFontTx/>
              <a:buAutoNum type="arabicParenR"/>
            </a:pPr>
            <a:endParaRPr lang="en-US" sz="1800" b="0" i="0" dirty="0">
              <a:solidFill>
                <a:srgbClr val="0070C0"/>
              </a:solidFill>
              <a:effectLst/>
              <a:latin typeface="Times New Roman" panose="02020603050405020304" pitchFamily="18" charset="0"/>
              <a:cs typeface="Times New Roman" panose="02020603050405020304" pitchFamily="18" charset="0"/>
            </a:endParaRPr>
          </a:p>
          <a:p>
            <a:pPr marL="342900" indent="-342900">
              <a:buFontTx/>
              <a:buAutoNum type="arabicParenR"/>
            </a:pPr>
            <a:endParaRPr lang="en-IN" sz="1800" b="0" i="0" dirty="0">
              <a:solidFill>
                <a:srgbClr val="0070C0"/>
              </a:solidFill>
              <a:effectLst/>
              <a:latin typeface="Times New Roman" panose="02020603050405020304" pitchFamily="18" charset="0"/>
              <a:cs typeface="Times New Roman" panose="02020603050405020304" pitchFamily="18" charset="0"/>
            </a:endParaRPr>
          </a:p>
          <a:p>
            <a:pPr marL="342900" indent="-342900">
              <a:buAutoNum type="arabicParenR"/>
            </a:pPr>
            <a:endParaRPr lang="en-IN" dirty="0"/>
          </a:p>
        </p:txBody>
      </p:sp>
      <p:sp>
        <p:nvSpPr>
          <p:cNvPr id="3" name="TextBox 2">
            <a:extLst>
              <a:ext uri="{FF2B5EF4-FFF2-40B4-BE49-F238E27FC236}">
                <a16:creationId xmlns:a16="http://schemas.microsoft.com/office/drawing/2014/main" id="{69011410-B6FA-9F8F-DB6C-0DAF4C36A26F}"/>
              </a:ext>
            </a:extLst>
          </p:cNvPr>
          <p:cNvSpPr txBox="1"/>
          <p:nvPr/>
        </p:nvSpPr>
        <p:spPr>
          <a:xfrm>
            <a:off x="1399592" y="1978090"/>
            <a:ext cx="5654351" cy="5632311"/>
          </a:xfrm>
          <a:prstGeom prst="rect">
            <a:avLst/>
          </a:prstGeom>
          <a:noFill/>
        </p:spPr>
        <p:txBody>
          <a:bodyPr wrap="square" rtlCol="0">
            <a:spAutoFit/>
          </a:bodyPr>
          <a:lstStyle/>
          <a:p>
            <a:pPr marL="285750" indent="-285750" algn="just">
              <a:buFont typeface="Wingdings" panose="05000000000000000000" pitchFamily="2" charset="2"/>
              <a:buChar char="ü"/>
            </a:pPr>
            <a:r>
              <a:rPr lang="en-IN" sz="1800" b="1" i="0" dirty="0">
                <a:effectLst/>
                <a:latin typeface="Times New Roman" panose="02020603050405020304" pitchFamily="18" charset="0"/>
                <a:cs typeface="Times New Roman" panose="02020603050405020304" pitchFamily="18" charset="0"/>
              </a:rPr>
              <a:t>Feedback Amplifier</a:t>
            </a:r>
          </a:p>
          <a:p>
            <a:pPr marL="285750" indent="-285750" algn="just">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Types of Feedback Amplifiers</a:t>
            </a:r>
          </a:p>
          <a:p>
            <a:pPr marL="285750" indent="-285750" algn="just">
              <a:buFont typeface="Wingdings" panose="05000000000000000000" pitchFamily="2" charset="2"/>
              <a:buChar char="ü"/>
            </a:pPr>
            <a:r>
              <a:rPr lang="en-IN" sz="1800" b="1" i="0" dirty="0">
                <a:effectLst/>
                <a:latin typeface="Times New Roman" panose="02020603050405020304" pitchFamily="18" charset="0"/>
                <a:cs typeface="Times New Roman" panose="02020603050405020304" pitchFamily="18" charset="0"/>
              </a:rPr>
              <a:t>Feedback Amplifier Topologies</a:t>
            </a:r>
          </a:p>
          <a:p>
            <a:pPr marL="285750" indent="-285750" algn="just">
              <a:buFont typeface="Wingdings" panose="05000000000000000000" pitchFamily="2" charset="2"/>
              <a:buChar char="ü"/>
            </a:pPr>
            <a:r>
              <a:rPr lang="en-IN" sz="1800" b="1" i="0" dirty="0">
                <a:effectLst/>
                <a:latin typeface="Times New Roman" panose="02020603050405020304" pitchFamily="18" charset="0"/>
                <a:cs typeface="Times New Roman" panose="02020603050405020304" pitchFamily="18" charset="0"/>
              </a:rPr>
              <a:t>Current series feedback amplifier</a:t>
            </a:r>
          </a:p>
          <a:p>
            <a:pPr marL="285750" indent="-285750" algn="just">
              <a:buFont typeface="Wingdings" panose="05000000000000000000" pitchFamily="2" charset="2"/>
              <a:buChar char="ü"/>
            </a:pPr>
            <a:r>
              <a:rPr lang="en-IN" sz="1800" b="1" i="0" dirty="0">
                <a:effectLst/>
                <a:latin typeface="Times New Roman" panose="02020603050405020304" pitchFamily="18" charset="0"/>
                <a:cs typeface="Times New Roman" panose="02020603050405020304" pitchFamily="18" charset="0"/>
              </a:rPr>
              <a:t>Voltage series feedback amplifier</a:t>
            </a:r>
          </a:p>
          <a:p>
            <a:pPr marL="285750" indent="-285750" algn="just">
              <a:buFont typeface="Wingdings" panose="05000000000000000000" pitchFamily="2" charset="2"/>
              <a:buChar char="ü"/>
            </a:pPr>
            <a:r>
              <a:rPr lang="en-IN" sz="1800" b="1" i="0" dirty="0">
                <a:effectLst/>
                <a:latin typeface="Times New Roman" panose="02020603050405020304" pitchFamily="18" charset="0"/>
                <a:cs typeface="Times New Roman" panose="02020603050405020304" pitchFamily="18" charset="0"/>
              </a:rPr>
              <a:t>Current shunt feedback amplifier </a:t>
            </a:r>
          </a:p>
          <a:p>
            <a:pPr marL="285750" indent="-285750" algn="just">
              <a:buFont typeface="Wingdings" panose="05000000000000000000" pitchFamily="2" charset="2"/>
              <a:buChar char="ü"/>
            </a:pPr>
            <a:r>
              <a:rPr lang="en-IN" sz="1800" b="1" i="0" dirty="0">
                <a:effectLst/>
                <a:latin typeface="Times New Roman" panose="02020603050405020304" pitchFamily="18" charset="0"/>
                <a:cs typeface="Times New Roman" panose="02020603050405020304" pitchFamily="18" charset="0"/>
              </a:rPr>
              <a:t>Voltage shunt feedback amplifier </a:t>
            </a:r>
          </a:p>
          <a:p>
            <a:pPr marL="285750" indent="-285750" algn="just">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Difference between Feedback Topologies </a:t>
            </a:r>
          </a:p>
          <a:p>
            <a:pPr marL="285750" indent="-285750">
              <a:buFont typeface="Wingdings" panose="05000000000000000000" pitchFamily="2" charset="2"/>
              <a:buChar char="ü"/>
            </a:pPr>
            <a:r>
              <a:rPr lang="en-US" sz="1800" b="1" i="0" dirty="0">
                <a:effectLst/>
                <a:latin typeface="Times New Roman" panose="02020603050405020304" pitchFamily="18" charset="0"/>
                <a:cs typeface="Times New Roman" panose="02020603050405020304" pitchFamily="18" charset="0"/>
              </a:rPr>
              <a:t>Advantages ,Disadvantages and Applications of Feedback Amplifier</a:t>
            </a:r>
          </a:p>
          <a:p>
            <a:endParaRPr lang="en-US" sz="1800" b="1" i="0" dirty="0">
              <a:solidFill>
                <a:srgbClr val="00B0F0"/>
              </a:solidFill>
              <a:effectLst/>
              <a:latin typeface="Times New Roman" panose="02020603050405020304" pitchFamily="18" charset="0"/>
              <a:cs typeface="Times New Roman" panose="02020603050405020304" pitchFamily="18" charset="0"/>
            </a:endParaRPr>
          </a:p>
          <a:p>
            <a:endParaRPr lang="en-IN" sz="1800" dirty="0">
              <a:solidFill>
                <a:srgbClr val="00B0F0"/>
              </a:solidFill>
              <a:latin typeface="Times New Roman" panose="02020603050405020304" pitchFamily="18" charset="0"/>
              <a:cs typeface="Times New Roman" panose="02020603050405020304" pitchFamily="18" charset="0"/>
            </a:endParaRPr>
          </a:p>
          <a:p>
            <a:endParaRPr lang="en-IN" sz="1800" b="1" i="0" dirty="0">
              <a:solidFill>
                <a:srgbClr val="00B0F0"/>
              </a:solidFill>
              <a:effectLst/>
              <a:latin typeface="Times New Roman" panose="02020603050405020304" pitchFamily="18" charset="0"/>
              <a:cs typeface="Times New Roman" panose="02020603050405020304" pitchFamily="18" charset="0"/>
            </a:endParaRPr>
          </a:p>
          <a:p>
            <a:endParaRPr lang="en-IN" sz="1800" b="1" i="0" dirty="0">
              <a:solidFill>
                <a:srgbClr val="00B0F0"/>
              </a:solidFill>
              <a:effectLst/>
              <a:latin typeface="Times New Roman" panose="02020603050405020304" pitchFamily="18" charset="0"/>
              <a:cs typeface="Times New Roman" panose="02020603050405020304" pitchFamily="18" charset="0"/>
            </a:endParaRPr>
          </a:p>
          <a:p>
            <a:r>
              <a:rPr lang="en-IN" sz="1800" b="1" i="0" dirty="0">
                <a:solidFill>
                  <a:srgbClr val="00B0F0"/>
                </a:solidFill>
                <a:effectLst/>
                <a:latin typeface="Times New Roman" panose="02020603050405020304" pitchFamily="18" charset="0"/>
                <a:cs typeface="Times New Roman" panose="02020603050405020304" pitchFamily="18" charset="0"/>
              </a:rPr>
              <a:t> </a:t>
            </a:r>
          </a:p>
          <a:p>
            <a:r>
              <a:rPr lang="en-IN" sz="1800" b="1" i="0" dirty="0">
                <a:solidFill>
                  <a:srgbClr val="0070C0"/>
                </a:solidFill>
                <a:effectLst/>
                <a:latin typeface="Times New Roman" panose="02020603050405020304" pitchFamily="18" charset="0"/>
                <a:cs typeface="Times New Roman" panose="02020603050405020304" pitchFamily="18" charset="0"/>
              </a:rPr>
              <a:t> </a:t>
            </a:r>
          </a:p>
          <a:p>
            <a:endParaRPr lang="en-IN" sz="1800" b="1" i="0" dirty="0">
              <a:solidFill>
                <a:srgbClr val="0070C0"/>
              </a:solidFill>
              <a:effectLst/>
              <a:latin typeface="Times New Roman" panose="02020603050405020304" pitchFamily="18" charset="0"/>
              <a:cs typeface="Times New Roman" panose="02020603050405020304" pitchFamily="18" charset="0"/>
            </a:endParaRPr>
          </a:p>
          <a:p>
            <a:endParaRPr lang="en-IN" sz="1800" b="1" dirty="0">
              <a:solidFill>
                <a:srgbClr val="0070C0"/>
              </a:solidFill>
              <a:latin typeface="Times New Roman" panose="02020603050405020304" pitchFamily="18" charset="0"/>
              <a:cs typeface="Times New Roman" panose="02020603050405020304" pitchFamily="18" charset="0"/>
            </a:endParaRPr>
          </a:p>
          <a:p>
            <a:endParaRPr lang="en-IN" sz="1800" b="1" i="0" dirty="0">
              <a:solidFill>
                <a:srgbClr val="0070C0"/>
              </a:solidFill>
              <a:effectLst/>
              <a:latin typeface="Times New Roman" panose="02020603050405020304" pitchFamily="18" charset="0"/>
              <a:cs typeface="Times New Roman" panose="02020603050405020304" pitchFamily="18" charset="0"/>
            </a:endParaRPr>
          </a:p>
          <a:p>
            <a:endParaRPr lang="en-IN" dirty="0"/>
          </a:p>
        </p:txBody>
      </p:sp>
      <p:pic>
        <p:nvPicPr>
          <p:cNvPr id="9218" name="Picture 2" descr="Explain feedback topologies with the help of neat block diagram.">
            <a:extLst>
              <a:ext uri="{FF2B5EF4-FFF2-40B4-BE49-F238E27FC236}">
                <a16:creationId xmlns:a16="http://schemas.microsoft.com/office/drawing/2014/main" id="{D072BD3A-4BED-8133-0AAE-83665F8698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5940" y="1670180"/>
            <a:ext cx="4731703" cy="2998626"/>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4F2EB67E-9992-575A-DA9A-8A7B87F4D7C8}"/>
              </a:ext>
            </a:extLst>
          </p:cNvPr>
          <p:cNvSpPr/>
          <p:nvPr/>
        </p:nvSpPr>
        <p:spPr bwMode="auto">
          <a:xfrm>
            <a:off x="7053942" y="700369"/>
            <a:ext cx="531845" cy="438539"/>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IN"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52475" y="645160"/>
            <a:ext cx="3688896" cy="523220"/>
          </a:xfrm>
          <a:prstGeom prst="rect">
            <a:avLst/>
          </a:prstGeom>
          <a:noFill/>
        </p:spPr>
        <p:txBody>
          <a:bodyPr wrap="square" rtlCol="0">
            <a:spAutoFit/>
          </a:bodyPr>
          <a:lstStyle/>
          <a:p>
            <a:pPr algn="l"/>
            <a:r>
              <a:rPr lang="en-IN" sz="2800" b="1" i="0" dirty="0">
                <a:solidFill>
                  <a:srgbClr val="0070C0"/>
                </a:solidFill>
                <a:effectLst/>
                <a:latin typeface="Times New Roman" panose="02020603050405020304" pitchFamily="18" charset="0"/>
                <a:cs typeface="Times New Roman" panose="02020603050405020304" pitchFamily="18" charset="0"/>
              </a:rPr>
              <a:t>Feedback Amplifier</a:t>
            </a:r>
          </a:p>
        </p:txBody>
      </p:sp>
      <p:sp>
        <p:nvSpPr>
          <p:cNvPr id="3" name="Text Box 2"/>
          <p:cNvSpPr txBox="1"/>
          <p:nvPr/>
        </p:nvSpPr>
        <p:spPr>
          <a:xfrm>
            <a:off x="251347" y="2502936"/>
            <a:ext cx="6228046" cy="4138930"/>
          </a:xfrm>
          <a:prstGeom prst="rect">
            <a:avLst/>
          </a:prstGeom>
          <a:noFill/>
        </p:spPr>
        <p:txBody>
          <a:bodyPr wrap="square" rtlCol="0">
            <a:noAutofit/>
          </a:bodyPr>
          <a:lstStyle/>
          <a:p>
            <a:pPr marL="285750" indent="-28575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Feedback amplifier is a type of amplifier whose feedback exists between the output and input signal. The concept of feeding the output signal back to its input circuit is known as feedback and that is why it is known as a feedback amplifier. It is dependent between the output and input with effective control.</a:t>
            </a:r>
          </a:p>
          <a:p>
            <a:pPr marL="285750" indent="-28575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Feedback amplifiers are divided into two types: positive feedback and negative feedback.</a:t>
            </a:r>
            <a:endParaRPr lang="en-US" dirty="0">
              <a:latin typeface="Times New Roman" panose="02020603050405020304" pitchFamily="18" charset="0"/>
              <a:cs typeface="Times New Roman" panose="02020603050405020304" pitchFamily="18" charset="0"/>
            </a:endParaRPr>
          </a:p>
        </p:txBody>
      </p:sp>
      <p:pic>
        <p:nvPicPr>
          <p:cNvPr id="1026" name="Picture 2" descr="Block Diagram of Feedback Amplifier">
            <a:extLst>
              <a:ext uri="{FF2B5EF4-FFF2-40B4-BE49-F238E27FC236}">
                <a16:creationId xmlns:a16="http://schemas.microsoft.com/office/drawing/2014/main" id="{443FB4D6-BF16-8DEA-56DB-532EF2B76C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9859" t="57776" r="99859" b="-49157"/>
          <a:stretch/>
        </p:blipFill>
        <p:spPr bwMode="auto">
          <a:xfrm>
            <a:off x="4376738" y="2743199"/>
            <a:ext cx="3438525" cy="15144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lock Diagram of Feedback Amplifier">
            <a:extLst>
              <a:ext uri="{FF2B5EF4-FFF2-40B4-BE49-F238E27FC236}">
                <a16:creationId xmlns:a16="http://schemas.microsoft.com/office/drawing/2014/main" id="{A4CBFDE1-4EFF-3123-DEF8-A88E1BD6B1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621"/>
          <a:stretch/>
        </p:blipFill>
        <p:spPr bwMode="auto">
          <a:xfrm>
            <a:off x="7601565" y="1576873"/>
            <a:ext cx="3993276" cy="18521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ypes of Feedback Amplifiers">
            <a:extLst>
              <a:ext uri="{FF2B5EF4-FFF2-40B4-BE49-F238E27FC236}">
                <a16:creationId xmlns:a16="http://schemas.microsoft.com/office/drawing/2014/main" id="{EE3D9783-2658-DA7D-1D3F-DCD4B74D48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078"/>
          <a:stretch/>
        </p:blipFill>
        <p:spPr bwMode="auto">
          <a:xfrm>
            <a:off x="7213828" y="3937519"/>
            <a:ext cx="4837630" cy="2845836"/>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3329C206-F1D5-54C9-A97D-BC76FCF41817}"/>
              </a:ext>
            </a:extLst>
          </p:cNvPr>
          <p:cNvSpPr/>
          <p:nvPr/>
        </p:nvSpPr>
        <p:spPr bwMode="auto">
          <a:xfrm>
            <a:off x="4108238" y="740520"/>
            <a:ext cx="631714" cy="427860"/>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IN"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F8B838-A297-31DA-EE28-2CB8ACDFA645}"/>
              </a:ext>
            </a:extLst>
          </p:cNvPr>
          <p:cNvSpPr txBox="1"/>
          <p:nvPr/>
        </p:nvSpPr>
        <p:spPr>
          <a:xfrm>
            <a:off x="207826" y="1713052"/>
            <a:ext cx="7373073" cy="954107"/>
          </a:xfrm>
          <a:prstGeom prst="rect">
            <a:avLst/>
          </a:prstGeom>
          <a:noFill/>
        </p:spPr>
        <p:txBody>
          <a:bodyPr wrap="square" rtlCol="0">
            <a:spAutoFit/>
          </a:bodyPr>
          <a:lstStyle/>
          <a:p>
            <a:pPr algn="l">
              <a:buFont typeface="+mj-lt"/>
              <a:buAutoNum type="arabicPeriod"/>
            </a:pPr>
            <a:endParaRPr lang="en-US" b="0" i="0" dirty="0">
              <a:solidFill>
                <a:srgbClr val="374151"/>
              </a:solidFill>
              <a:effectLst/>
              <a:latin typeface="Söhne"/>
            </a:endParaRPr>
          </a:p>
          <a:p>
            <a:br>
              <a:rPr lang="en-US" dirty="0"/>
            </a:br>
            <a:endParaRPr lang="en-IN"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294F25C-C7B7-C369-A658-9C25A0AA6054}"/>
              </a:ext>
            </a:extLst>
          </p:cNvPr>
          <p:cNvSpPr txBox="1"/>
          <p:nvPr/>
        </p:nvSpPr>
        <p:spPr>
          <a:xfrm>
            <a:off x="634482" y="1510862"/>
            <a:ext cx="5461518" cy="2585323"/>
          </a:xfrm>
          <a:prstGeom prst="rect">
            <a:avLst/>
          </a:prstGeom>
          <a:noFill/>
        </p:spPr>
        <p:txBody>
          <a:bodyPr wrap="square" rtlCol="0">
            <a:spAutoFit/>
          </a:bodyPr>
          <a:lstStyle/>
          <a:p>
            <a:pPr algn="just">
              <a:buFont typeface="+mj-lt"/>
              <a:buAutoNum type="arabicPeriod"/>
            </a:pPr>
            <a:r>
              <a:rPr lang="en-US" b="1" i="0" dirty="0">
                <a:effectLst/>
                <a:latin typeface="Times New Roman" panose="02020603050405020304" pitchFamily="18" charset="0"/>
                <a:cs typeface="Times New Roman" panose="02020603050405020304" pitchFamily="18" charset="0"/>
              </a:rPr>
              <a:t>Positive Feedback Amplifiers</a:t>
            </a:r>
            <a:endParaRPr lang="en-US" b="0" i="0" dirty="0">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0" i="0" dirty="0">
                <a:effectLst/>
                <a:latin typeface="Times New Roman" panose="02020603050405020304" pitchFamily="18" charset="0"/>
                <a:cs typeface="Times New Roman" panose="02020603050405020304" pitchFamily="18" charset="0"/>
              </a:rPr>
              <a:t>In this feedback amplifier, the input voltage or the current is in phase with the input signal.</a:t>
            </a:r>
          </a:p>
          <a:p>
            <a:pPr marL="742950" lvl="1" indent="-285750" algn="just">
              <a:buFont typeface="+mj-lt"/>
              <a:buAutoNum type="arabicPeriod"/>
            </a:pPr>
            <a:r>
              <a:rPr lang="en-US" b="0" i="0" dirty="0">
                <a:effectLst/>
                <a:latin typeface="Times New Roman" panose="02020603050405020304" pitchFamily="18" charset="0"/>
                <a:cs typeface="Times New Roman" panose="02020603050405020304" pitchFamily="18" charset="0"/>
              </a:rPr>
              <a:t>Both the input signal and feedback introduce a phase shift of 180° and makes a 360° resultant phase shift to be in phase with the input signal.</a:t>
            </a:r>
          </a:p>
          <a:p>
            <a:pPr marL="742950" lvl="1" indent="-285750" algn="just">
              <a:buFont typeface="+mj-lt"/>
              <a:buAutoNum type="arabicPeriod"/>
            </a:pPr>
            <a:r>
              <a:rPr lang="en-US" b="0" i="0" dirty="0">
                <a:effectLst/>
                <a:latin typeface="Times New Roman" panose="02020603050405020304" pitchFamily="18" charset="0"/>
                <a:cs typeface="Times New Roman" panose="02020603050405020304" pitchFamily="18" charset="0"/>
              </a:rPr>
              <a:t>It increases the gain of the amplifier but also increases distortion and instability.</a:t>
            </a:r>
          </a:p>
          <a:p>
            <a:endParaRPr lang="en-IN" dirty="0"/>
          </a:p>
        </p:txBody>
      </p:sp>
      <p:sp>
        <p:nvSpPr>
          <p:cNvPr id="4" name="TextBox 3">
            <a:extLst>
              <a:ext uri="{FF2B5EF4-FFF2-40B4-BE49-F238E27FC236}">
                <a16:creationId xmlns:a16="http://schemas.microsoft.com/office/drawing/2014/main" id="{C00AEB94-FDAA-72B8-B2A7-B061E96DA657}"/>
              </a:ext>
            </a:extLst>
          </p:cNvPr>
          <p:cNvSpPr txBox="1"/>
          <p:nvPr/>
        </p:nvSpPr>
        <p:spPr>
          <a:xfrm>
            <a:off x="6096000" y="1492898"/>
            <a:ext cx="5325112" cy="2862322"/>
          </a:xfrm>
          <a:prstGeom prst="rect">
            <a:avLst/>
          </a:prstGeom>
          <a:noFill/>
        </p:spPr>
        <p:txBody>
          <a:bodyPr wrap="square" rtlCol="0">
            <a:spAutoFit/>
          </a:bodyPr>
          <a:lstStyle/>
          <a:p>
            <a:pPr algn="just"/>
            <a:r>
              <a:rPr lang="en-US" b="1" i="0" dirty="0">
                <a:effectLst/>
                <a:latin typeface="Times New Roman" panose="02020603050405020304" pitchFamily="18" charset="0"/>
                <a:cs typeface="Times New Roman" panose="02020603050405020304" pitchFamily="18" charset="0"/>
              </a:rPr>
              <a:t>2.Negative Feedback Amplifier </a:t>
            </a:r>
            <a:endParaRPr lang="en-US" b="0" i="0" dirty="0">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0" i="0" dirty="0">
                <a:effectLst/>
                <a:latin typeface="Times New Roman" panose="02020603050405020304" pitchFamily="18" charset="0"/>
                <a:cs typeface="Times New Roman" panose="02020603050405020304" pitchFamily="18" charset="0"/>
              </a:rPr>
              <a:t>In this feedback, the input voltage or current is out of phase with the input signal, opposing it.</a:t>
            </a:r>
          </a:p>
          <a:p>
            <a:pPr marL="742950" lvl="1" indent="-285750" algn="just">
              <a:buFont typeface="+mj-lt"/>
              <a:buAutoNum type="arabicPeriod"/>
            </a:pPr>
            <a:r>
              <a:rPr lang="en-US" b="0" i="0" dirty="0">
                <a:effectLst/>
                <a:latin typeface="Times New Roman" panose="02020603050405020304" pitchFamily="18" charset="0"/>
                <a:cs typeface="Times New Roman" panose="02020603050405020304" pitchFamily="18" charset="0"/>
              </a:rPr>
              <a:t>In this type of circuit, a 180° phase shift is introduced, but the resultant phase shift is zero. Hence the feedback voltage would be 180° out of phase with respect to the input signal.</a:t>
            </a:r>
          </a:p>
          <a:p>
            <a:pPr marL="742950" lvl="1" indent="-285750" algn="just">
              <a:buFont typeface="+mj-lt"/>
              <a:buAutoNum type="arabicPeriod"/>
            </a:pPr>
            <a:r>
              <a:rPr lang="en-US" b="0" i="0" dirty="0">
                <a:effectLst/>
                <a:latin typeface="Times New Roman" panose="02020603050405020304" pitchFamily="18" charset="0"/>
                <a:cs typeface="Times New Roman" panose="02020603050405020304" pitchFamily="18" charset="0"/>
              </a:rPr>
              <a:t>It reduces the amplifier’s overall gain but also reduces distortion and overall noise.</a:t>
            </a:r>
          </a:p>
          <a:p>
            <a:endParaRPr lang="en-IN" dirty="0"/>
          </a:p>
        </p:txBody>
      </p:sp>
      <p:pic>
        <p:nvPicPr>
          <p:cNvPr id="5" name="Picture 6" descr="Types of Feedback Amplifiers">
            <a:extLst>
              <a:ext uri="{FF2B5EF4-FFF2-40B4-BE49-F238E27FC236}">
                <a16:creationId xmlns:a16="http://schemas.microsoft.com/office/drawing/2014/main" id="{6402B161-D7F2-9041-CB0B-7783C3EB0F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078"/>
          <a:stretch/>
        </p:blipFill>
        <p:spPr bwMode="auto">
          <a:xfrm>
            <a:off x="1012298" y="3924220"/>
            <a:ext cx="4837630" cy="28458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8992418-C07C-5789-614C-C94103B850E5}"/>
              </a:ext>
            </a:extLst>
          </p:cNvPr>
          <p:cNvSpPr txBox="1"/>
          <p:nvPr/>
        </p:nvSpPr>
        <p:spPr>
          <a:xfrm>
            <a:off x="755780" y="615820"/>
            <a:ext cx="5461518" cy="523220"/>
          </a:xfrm>
          <a:prstGeom prst="rect">
            <a:avLst/>
          </a:prstGeom>
          <a:noFill/>
        </p:spPr>
        <p:txBody>
          <a:bodyPr wrap="square" rtlCol="0">
            <a:spAutoFit/>
          </a:bodyPr>
          <a:lstStyle/>
          <a:p>
            <a:r>
              <a:rPr lang="en-US" sz="2800" b="1" dirty="0">
                <a:solidFill>
                  <a:srgbClr val="0070C0"/>
                </a:solidFill>
                <a:latin typeface="Times New Roman" panose="02020603050405020304" pitchFamily="18" charset="0"/>
                <a:cs typeface="Times New Roman" panose="02020603050405020304" pitchFamily="18" charset="0"/>
              </a:rPr>
              <a:t>Types of Feedback Amplifiers</a:t>
            </a:r>
            <a:endParaRPr lang="en-IN" sz="2800" b="1" dirty="0">
              <a:solidFill>
                <a:srgbClr val="0070C0"/>
              </a:solidFill>
              <a:latin typeface="Times New Roman" panose="02020603050405020304" pitchFamily="18" charset="0"/>
              <a:cs typeface="Times New Roman" panose="02020603050405020304" pitchFamily="18" charset="0"/>
            </a:endParaRPr>
          </a:p>
        </p:txBody>
      </p:sp>
      <p:sp>
        <p:nvSpPr>
          <p:cNvPr id="7" name="Arrow: Right 6">
            <a:extLst>
              <a:ext uri="{FF2B5EF4-FFF2-40B4-BE49-F238E27FC236}">
                <a16:creationId xmlns:a16="http://schemas.microsoft.com/office/drawing/2014/main" id="{325C4AC6-D558-ECFF-7365-6EE37E9904BC}"/>
              </a:ext>
            </a:extLst>
          </p:cNvPr>
          <p:cNvSpPr/>
          <p:nvPr/>
        </p:nvSpPr>
        <p:spPr bwMode="auto">
          <a:xfrm>
            <a:off x="5604588" y="718101"/>
            <a:ext cx="606490" cy="392591"/>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IN"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B14460B-5B37-5512-EBE8-35EDEFFC262E}"/>
              </a:ext>
            </a:extLst>
          </p:cNvPr>
          <p:cNvSpPr txBox="1"/>
          <p:nvPr/>
        </p:nvSpPr>
        <p:spPr>
          <a:xfrm>
            <a:off x="1073021" y="1843614"/>
            <a:ext cx="3498979" cy="615553"/>
          </a:xfrm>
          <a:prstGeom prst="rect">
            <a:avLst/>
          </a:prstGeom>
          <a:noFill/>
        </p:spPr>
        <p:txBody>
          <a:bodyPr wrap="square" rtlCol="0">
            <a:spAutoFit/>
          </a:bodyPr>
          <a:lstStyle/>
          <a:p>
            <a:pPr algn="just"/>
            <a:r>
              <a:rPr lang="en-US" sz="1600" dirty="0">
                <a:solidFill>
                  <a:srgbClr val="15213F"/>
                </a:solidFill>
                <a:latin typeface="Times New Roman" panose="02020603050405020304" pitchFamily="18" charset="0"/>
                <a:ea typeface="Roboto" pitchFamily="34" charset="-122"/>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endParaRPr lang="en-IN" dirty="0"/>
          </a:p>
        </p:txBody>
      </p:sp>
      <p:sp>
        <p:nvSpPr>
          <p:cNvPr id="2" name="TextBox 1">
            <a:extLst>
              <a:ext uri="{FF2B5EF4-FFF2-40B4-BE49-F238E27FC236}">
                <a16:creationId xmlns:a16="http://schemas.microsoft.com/office/drawing/2014/main" id="{9E4DA751-B0D3-3578-2887-B87E90C00AC9}"/>
              </a:ext>
            </a:extLst>
          </p:cNvPr>
          <p:cNvSpPr txBox="1"/>
          <p:nvPr/>
        </p:nvSpPr>
        <p:spPr>
          <a:xfrm>
            <a:off x="961053" y="587829"/>
            <a:ext cx="6652727" cy="800219"/>
          </a:xfrm>
          <a:prstGeom prst="rect">
            <a:avLst/>
          </a:prstGeom>
          <a:noFill/>
        </p:spPr>
        <p:txBody>
          <a:bodyPr wrap="square" rtlCol="0">
            <a:spAutoFit/>
          </a:bodyPr>
          <a:lstStyle/>
          <a:p>
            <a:r>
              <a:rPr lang="en-IN" sz="2800" b="1" i="0" dirty="0">
                <a:solidFill>
                  <a:srgbClr val="0070C0"/>
                </a:solidFill>
                <a:effectLst/>
                <a:latin typeface="Times New Roman" panose="02020603050405020304" pitchFamily="18" charset="0"/>
                <a:cs typeface="Times New Roman" panose="02020603050405020304" pitchFamily="18" charset="0"/>
              </a:rPr>
              <a:t>Feedback Amplifier Topologies</a:t>
            </a:r>
          </a:p>
          <a:p>
            <a:endParaRPr lang="en-IN" dirty="0"/>
          </a:p>
        </p:txBody>
      </p:sp>
      <p:sp>
        <p:nvSpPr>
          <p:cNvPr id="3" name="TextBox 2">
            <a:extLst>
              <a:ext uri="{FF2B5EF4-FFF2-40B4-BE49-F238E27FC236}">
                <a16:creationId xmlns:a16="http://schemas.microsoft.com/office/drawing/2014/main" id="{C46F9092-95A7-76D6-C947-5E93B41620D2}"/>
              </a:ext>
            </a:extLst>
          </p:cNvPr>
          <p:cNvSpPr txBox="1"/>
          <p:nvPr/>
        </p:nvSpPr>
        <p:spPr>
          <a:xfrm>
            <a:off x="737118" y="1996751"/>
            <a:ext cx="4991878" cy="2031325"/>
          </a:xfrm>
          <a:prstGeom prst="rect">
            <a:avLst/>
          </a:prstGeom>
          <a:noFill/>
        </p:spPr>
        <p:txBody>
          <a:bodyPr wrap="square" rtlCol="0">
            <a:spAutoFit/>
          </a:bodyPr>
          <a:lstStyle/>
          <a:p>
            <a:pPr algn="l"/>
            <a:r>
              <a:rPr lang="en-IN" dirty="0">
                <a:latin typeface="Times New Roman" panose="02020603050405020304" pitchFamily="18" charset="0"/>
                <a:cs typeface="Times New Roman" panose="02020603050405020304" pitchFamily="18" charset="0"/>
              </a:rPr>
              <a:t>There are four types of feedback topology</a:t>
            </a:r>
          </a:p>
          <a:p>
            <a:pPr algn="l"/>
            <a:endParaRPr lang="en-IN" dirty="0">
              <a:latin typeface="Times New Roman" panose="02020603050405020304" pitchFamily="18" charset="0"/>
              <a:cs typeface="Times New Roman" panose="02020603050405020304" pitchFamily="18" charset="0"/>
            </a:endParaRPr>
          </a:p>
          <a:p>
            <a:pPr algn="l">
              <a:buFont typeface="+mj-lt"/>
              <a:buAutoNum type="arabicPeriod"/>
            </a:pPr>
            <a:r>
              <a:rPr lang="en-IN" dirty="0">
                <a:latin typeface="Times New Roman" panose="02020603050405020304" pitchFamily="18" charset="0"/>
                <a:cs typeface="Times New Roman" panose="02020603050405020304" pitchFamily="18" charset="0"/>
              </a:rPr>
              <a:t>Current series feedback amplifier</a:t>
            </a:r>
          </a:p>
          <a:p>
            <a:pPr algn="l">
              <a:buFont typeface="+mj-lt"/>
              <a:buAutoNum type="arabicPeriod"/>
            </a:pPr>
            <a:r>
              <a:rPr lang="en-IN" dirty="0">
                <a:latin typeface="Times New Roman" panose="02020603050405020304" pitchFamily="18" charset="0"/>
                <a:cs typeface="Times New Roman" panose="02020603050405020304" pitchFamily="18" charset="0"/>
              </a:rPr>
              <a:t>Voltage series feedback amplifier</a:t>
            </a:r>
          </a:p>
          <a:p>
            <a:pPr algn="l">
              <a:buFont typeface="+mj-lt"/>
              <a:buAutoNum type="arabicPeriod"/>
            </a:pPr>
            <a:r>
              <a:rPr lang="en-IN" dirty="0">
                <a:latin typeface="Times New Roman" panose="02020603050405020304" pitchFamily="18" charset="0"/>
                <a:cs typeface="Times New Roman" panose="02020603050405020304" pitchFamily="18" charset="0"/>
              </a:rPr>
              <a:t>Current shunt feedback amplifier</a:t>
            </a:r>
          </a:p>
          <a:p>
            <a:pPr algn="l">
              <a:buFont typeface="+mj-lt"/>
              <a:buAutoNum type="arabicPeriod"/>
            </a:pPr>
            <a:r>
              <a:rPr lang="en-IN" dirty="0">
                <a:latin typeface="Times New Roman" panose="02020603050405020304" pitchFamily="18" charset="0"/>
                <a:cs typeface="Times New Roman" panose="02020603050405020304" pitchFamily="18" charset="0"/>
              </a:rPr>
              <a:t>Voltage shunt feedback amplifier</a:t>
            </a:r>
          </a:p>
          <a:p>
            <a:endParaRPr lang="en-IN" dirty="0"/>
          </a:p>
        </p:txBody>
      </p:sp>
      <p:pic>
        <p:nvPicPr>
          <p:cNvPr id="4" name="Picture 2" descr="Explain feedback topologies with the help of neat block diagram.">
            <a:extLst>
              <a:ext uri="{FF2B5EF4-FFF2-40B4-BE49-F238E27FC236}">
                <a16:creationId xmlns:a16="http://schemas.microsoft.com/office/drawing/2014/main" id="{54E63D2B-7CE5-ABBE-88D5-BEDC58BA2A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8996" y="1513100"/>
            <a:ext cx="5884072" cy="32735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17D7D21-B839-A8F0-19A4-31B45F9AAB85}"/>
              </a:ext>
            </a:extLst>
          </p:cNvPr>
          <p:cNvPicPr>
            <a:picLocks noChangeAspect="1"/>
          </p:cNvPicPr>
          <p:nvPr/>
        </p:nvPicPr>
        <p:blipFill rotWithShape="1">
          <a:blip r:embed="rId3">
            <a:extLst>
              <a:ext uri="{28A0092B-C50C-407E-A947-70E740481C1C}">
                <a14:useLocalDpi xmlns:a14="http://schemas.microsoft.com/office/drawing/2010/main" val="0"/>
              </a:ext>
            </a:extLst>
          </a:blip>
          <a:srcRect l="7549" t="9932" r="15516" b="68571"/>
          <a:stretch/>
        </p:blipFill>
        <p:spPr>
          <a:xfrm>
            <a:off x="543987" y="4703726"/>
            <a:ext cx="5220417" cy="2002005"/>
          </a:xfrm>
          <a:prstGeom prst="rect">
            <a:avLst/>
          </a:prstGeom>
        </p:spPr>
      </p:pic>
      <p:pic>
        <p:nvPicPr>
          <p:cNvPr id="10" name="Picture 9">
            <a:extLst>
              <a:ext uri="{FF2B5EF4-FFF2-40B4-BE49-F238E27FC236}">
                <a16:creationId xmlns:a16="http://schemas.microsoft.com/office/drawing/2014/main" id="{CF20F40B-9708-9A97-D969-9B6CAA91BC9A}"/>
              </a:ext>
            </a:extLst>
          </p:cNvPr>
          <p:cNvPicPr>
            <a:picLocks noChangeAspect="1"/>
          </p:cNvPicPr>
          <p:nvPr/>
        </p:nvPicPr>
        <p:blipFill rotWithShape="1">
          <a:blip r:embed="rId3">
            <a:extLst>
              <a:ext uri="{28A0092B-C50C-407E-A947-70E740481C1C}">
                <a14:useLocalDpi xmlns:a14="http://schemas.microsoft.com/office/drawing/2010/main" val="0"/>
              </a:ext>
            </a:extLst>
          </a:blip>
          <a:srcRect t="31413" b="27971"/>
          <a:stretch/>
        </p:blipFill>
        <p:spPr>
          <a:xfrm>
            <a:off x="5721093" y="1513099"/>
            <a:ext cx="5872209" cy="3273504"/>
          </a:xfrm>
          <a:prstGeom prst="rect">
            <a:avLst/>
          </a:prstGeom>
        </p:spPr>
      </p:pic>
      <p:pic>
        <p:nvPicPr>
          <p:cNvPr id="13" name="Picture 12">
            <a:extLst>
              <a:ext uri="{FF2B5EF4-FFF2-40B4-BE49-F238E27FC236}">
                <a16:creationId xmlns:a16="http://schemas.microsoft.com/office/drawing/2014/main" id="{87262907-AE37-E72C-3CF5-D36FCB812887}"/>
              </a:ext>
            </a:extLst>
          </p:cNvPr>
          <p:cNvPicPr>
            <a:picLocks noChangeAspect="1"/>
          </p:cNvPicPr>
          <p:nvPr/>
        </p:nvPicPr>
        <p:blipFill rotWithShape="1">
          <a:blip r:embed="rId3">
            <a:extLst>
              <a:ext uri="{28A0092B-C50C-407E-A947-70E740481C1C}">
                <a14:useLocalDpi xmlns:a14="http://schemas.microsoft.com/office/drawing/2010/main" val="0"/>
              </a:ext>
            </a:extLst>
          </a:blip>
          <a:srcRect t="72047" r="42593" b="5034"/>
          <a:stretch/>
        </p:blipFill>
        <p:spPr>
          <a:xfrm>
            <a:off x="6841572" y="4731799"/>
            <a:ext cx="5350428" cy="2078007"/>
          </a:xfrm>
          <a:prstGeom prst="rect">
            <a:avLst/>
          </a:prstGeom>
        </p:spPr>
      </p:pic>
      <p:sp>
        <p:nvSpPr>
          <p:cNvPr id="14" name="TextBox 13">
            <a:extLst>
              <a:ext uri="{FF2B5EF4-FFF2-40B4-BE49-F238E27FC236}">
                <a16:creationId xmlns:a16="http://schemas.microsoft.com/office/drawing/2014/main" id="{FE542C7C-6218-A20C-DA97-104441003E7E}"/>
              </a:ext>
            </a:extLst>
          </p:cNvPr>
          <p:cNvSpPr txBox="1"/>
          <p:nvPr/>
        </p:nvSpPr>
        <p:spPr>
          <a:xfrm>
            <a:off x="578932" y="4028076"/>
            <a:ext cx="4473938" cy="646331"/>
          </a:xfrm>
          <a:prstGeom prst="rect">
            <a:avLst/>
          </a:prstGeom>
          <a:noFill/>
        </p:spPr>
        <p:txBody>
          <a:bodyPr wrap="square" rtlCol="0">
            <a:spAutoFit/>
          </a:bodyPr>
          <a:lstStyle/>
          <a:p>
            <a:r>
              <a:rPr lang="en-US" dirty="0">
                <a:solidFill>
                  <a:srgbClr val="FF0000"/>
                </a:solidFill>
              </a:rPr>
              <a:t>Mixing network at input</a:t>
            </a:r>
          </a:p>
          <a:p>
            <a:r>
              <a:rPr lang="en-US" dirty="0">
                <a:solidFill>
                  <a:srgbClr val="FF0000"/>
                </a:solidFill>
              </a:rPr>
              <a:t>Sampling network at output</a:t>
            </a:r>
            <a:endParaRPr lang="en-IN" dirty="0">
              <a:solidFill>
                <a:srgbClr val="FF0000"/>
              </a:solidFill>
            </a:endParaRPr>
          </a:p>
        </p:txBody>
      </p:sp>
      <p:sp>
        <p:nvSpPr>
          <p:cNvPr id="5" name="Arrow: Right 4">
            <a:extLst>
              <a:ext uri="{FF2B5EF4-FFF2-40B4-BE49-F238E27FC236}">
                <a16:creationId xmlns:a16="http://schemas.microsoft.com/office/drawing/2014/main" id="{65BE43CB-D083-6EFC-D27F-E8876BE10A73}"/>
              </a:ext>
            </a:extLst>
          </p:cNvPr>
          <p:cNvSpPr/>
          <p:nvPr/>
        </p:nvSpPr>
        <p:spPr bwMode="auto">
          <a:xfrm>
            <a:off x="5915608" y="681134"/>
            <a:ext cx="625151" cy="410547"/>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IN"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8EFBE5-1B72-DB57-647D-F3663931A16A}"/>
              </a:ext>
            </a:extLst>
          </p:cNvPr>
          <p:cNvSpPr txBox="1"/>
          <p:nvPr/>
        </p:nvSpPr>
        <p:spPr>
          <a:xfrm>
            <a:off x="662473" y="737118"/>
            <a:ext cx="5598368" cy="1077218"/>
          </a:xfrm>
          <a:prstGeom prst="rect">
            <a:avLst/>
          </a:prstGeom>
          <a:noFill/>
        </p:spPr>
        <p:txBody>
          <a:bodyPr wrap="square" rtlCol="0">
            <a:spAutoFit/>
          </a:bodyPr>
          <a:lstStyle/>
          <a:p>
            <a:pPr algn="l"/>
            <a:r>
              <a:rPr lang="en-IN" sz="2800" b="1" i="0" dirty="0">
                <a:solidFill>
                  <a:srgbClr val="0070C0"/>
                </a:solidFill>
                <a:effectLst/>
                <a:latin typeface="Times New Roman" panose="02020603050405020304" pitchFamily="18" charset="0"/>
                <a:cs typeface="Times New Roman" panose="02020603050405020304" pitchFamily="18" charset="0"/>
              </a:rPr>
              <a:t>Current series feedback amplifier </a:t>
            </a:r>
          </a:p>
          <a:p>
            <a:br>
              <a:rPr lang="en-IN" dirty="0"/>
            </a:br>
            <a:endParaRPr lang="en-IN" dirty="0"/>
          </a:p>
        </p:txBody>
      </p:sp>
      <p:pic>
        <p:nvPicPr>
          <p:cNvPr id="2050" name="Picture 2" descr="Current series feedback amplifier">
            <a:extLst>
              <a:ext uri="{FF2B5EF4-FFF2-40B4-BE49-F238E27FC236}">
                <a16:creationId xmlns:a16="http://schemas.microsoft.com/office/drawing/2014/main" id="{5DC88CBE-1401-97AA-544A-AE6A2D17B3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793"/>
          <a:stretch/>
        </p:blipFill>
        <p:spPr bwMode="auto">
          <a:xfrm>
            <a:off x="662473" y="1931436"/>
            <a:ext cx="5916657" cy="340567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8FAD68F-1A56-CA8F-37FF-45603D9407B1}"/>
              </a:ext>
            </a:extLst>
          </p:cNvPr>
          <p:cNvSpPr txBox="1"/>
          <p:nvPr/>
        </p:nvSpPr>
        <p:spPr>
          <a:xfrm>
            <a:off x="7281450" y="2239346"/>
            <a:ext cx="4012164" cy="3139321"/>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In this feedback amplifier, both the input and output impedance are increased.</a:t>
            </a:r>
          </a:p>
          <a:p>
            <a:pPr marL="285750" indent="-28575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The feedback circuit is placed in series with the input and output.</a:t>
            </a:r>
          </a:p>
          <a:p>
            <a:pPr marL="285750" indent="-28575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Here a fraction of the output voltage is applied in series with the input voltage in the feedback circuit.</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Io/Vi=</a:t>
            </a:r>
            <a:r>
              <a:rPr lang="en-US" dirty="0" err="1">
                <a:latin typeface="Times New Roman" panose="02020603050405020304" pitchFamily="18" charset="0"/>
                <a:cs typeface="Times New Roman" panose="02020603050405020304" pitchFamily="18" charset="0"/>
              </a:rPr>
              <a:t>Gmf</a:t>
            </a:r>
            <a:r>
              <a:rPr lang="en-US" dirty="0">
                <a:latin typeface="Times New Roman" panose="02020603050405020304" pitchFamily="18" charset="0"/>
                <a:cs typeface="Times New Roman" panose="02020603050405020304" pitchFamily="18" charset="0"/>
              </a:rPr>
              <a:t>  (Trans Conductance with f/b)</a:t>
            </a:r>
            <a:endParaRPr lang="en-US" b="0" i="0" dirty="0">
              <a:effectLst/>
              <a:latin typeface="Times New Roman" panose="02020603050405020304" pitchFamily="18"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E9C950F1-FEB3-E4DA-40AE-F99AF867DE21}"/>
              </a:ext>
            </a:extLst>
          </p:cNvPr>
          <p:cNvSpPr txBox="1"/>
          <p:nvPr/>
        </p:nvSpPr>
        <p:spPr>
          <a:xfrm>
            <a:off x="5822302" y="1931436"/>
            <a:ext cx="1315616" cy="369332"/>
          </a:xfrm>
          <a:prstGeom prst="rect">
            <a:avLst/>
          </a:prstGeom>
          <a:noFill/>
        </p:spPr>
        <p:txBody>
          <a:bodyPr wrap="square" rtlCol="0">
            <a:spAutoFit/>
          </a:bodyPr>
          <a:lstStyle/>
          <a:p>
            <a:r>
              <a:rPr lang="en-US" dirty="0"/>
              <a:t>Norton’s</a:t>
            </a:r>
            <a:endParaRPr lang="en-IN" dirty="0"/>
          </a:p>
        </p:txBody>
      </p:sp>
      <p:sp>
        <p:nvSpPr>
          <p:cNvPr id="5" name="TextBox 4">
            <a:extLst>
              <a:ext uri="{FF2B5EF4-FFF2-40B4-BE49-F238E27FC236}">
                <a16:creationId xmlns:a16="http://schemas.microsoft.com/office/drawing/2014/main" id="{1653A4E9-E718-84D0-2880-20B2DE4F8DF9}"/>
              </a:ext>
            </a:extLst>
          </p:cNvPr>
          <p:cNvSpPr txBox="1"/>
          <p:nvPr/>
        </p:nvSpPr>
        <p:spPr>
          <a:xfrm>
            <a:off x="653142" y="1928250"/>
            <a:ext cx="1670179" cy="369332"/>
          </a:xfrm>
          <a:prstGeom prst="rect">
            <a:avLst/>
          </a:prstGeom>
          <a:noFill/>
        </p:spPr>
        <p:txBody>
          <a:bodyPr wrap="square" rtlCol="0">
            <a:spAutoFit/>
          </a:bodyPr>
          <a:lstStyle/>
          <a:p>
            <a:r>
              <a:rPr lang="en-US" dirty="0"/>
              <a:t>Thevenin’s</a:t>
            </a:r>
            <a:endParaRPr lang="en-IN" dirty="0"/>
          </a:p>
        </p:txBody>
      </p:sp>
      <p:sp>
        <p:nvSpPr>
          <p:cNvPr id="8" name="TextBox 7">
            <a:extLst>
              <a:ext uri="{FF2B5EF4-FFF2-40B4-BE49-F238E27FC236}">
                <a16:creationId xmlns:a16="http://schemas.microsoft.com/office/drawing/2014/main" id="{1995B201-B702-CA7A-2010-F791F9A3DC32}"/>
              </a:ext>
            </a:extLst>
          </p:cNvPr>
          <p:cNvSpPr txBox="1"/>
          <p:nvPr/>
        </p:nvSpPr>
        <p:spPr>
          <a:xfrm>
            <a:off x="1007706" y="5458408"/>
            <a:ext cx="1436914" cy="369332"/>
          </a:xfrm>
          <a:prstGeom prst="rect">
            <a:avLst/>
          </a:prstGeom>
          <a:noFill/>
        </p:spPr>
        <p:txBody>
          <a:bodyPr wrap="square" rtlCol="0">
            <a:spAutoFit/>
          </a:bodyPr>
          <a:lstStyle/>
          <a:p>
            <a:r>
              <a:rPr lang="en-US" dirty="0"/>
              <a:t>Mixing</a:t>
            </a:r>
            <a:endParaRPr lang="en-IN" dirty="0"/>
          </a:p>
        </p:txBody>
      </p:sp>
      <p:sp>
        <p:nvSpPr>
          <p:cNvPr id="9" name="TextBox 8">
            <a:extLst>
              <a:ext uri="{FF2B5EF4-FFF2-40B4-BE49-F238E27FC236}">
                <a16:creationId xmlns:a16="http://schemas.microsoft.com/office/drawing/2014/main" id="{4691EE2B-BE1E-DCFF-E513-33D926B69626}"/>
              </a:ext>
            </a:extLst>
          </p:cNvPr>
          <p:cNvSpPr txBox="1"/>
          <p:nvPr/>
        </p:nvSpPr>
        <p:spPr>
          <a:xfrm>
            <a:off x="5514392" y="5572322"/>
            <a:ext cx="1315616" cy="369332"/>
          </a:xfrm>
          <a:prstGeom prst="rect">
            <a:avLst/>
          </a:prstGeom>
          <a:noFill/>
        </p:spPr>
        <p:txBody>
          <a:bodyPr wrap="square" rtlCol="0">
            <a:spAutoFit/>
          </a:bodyPr>
          <a:lstStyle/>
          <a:p>
            <a:r>
              <a:rPr lang="en-US" dirty="0"/>
              <a:t>Sampling</a:t>
            </a:r>
            <a:endParaRPr lang="en-IN" dirty="0"/>
          </a:p>
        </p:txBody>
      </p:sp>
      <p:sp>
        <p:nvSpPr>
          <p:cNvPr id="10" name="TextBox 9">
            <a:extLst>
              <a:ext uri="{FF2B5EF4-FFF2-40B4-BE49-F238E27FC236}">
                <a16:creationId xmlns:a16="http://schemas.microsoft.com/office/drawing/2014/main" id="{21A4B4D7-1FB7-DBB1-40ED-DE5BDDE666D9}"/>
              </a:ext>
            </a:extLst>
          </p:cNvPr>
          <p:cNvSpPr txBox="1"/>
          <p:nvPr/>
        </p:nvSpPr>
        <p:spPr>
          <a:xfrm>
            <a:off x="2108718" y="5941654"/>
            <a:ext cx="3405674" cy="646331"/>
          </a:xfrm>
          <a:prstGeom prst="rect">
            <a:avLst/>
          </a:prstGeom>
          <a:noFill/>
        </p:spPr>
        <p:txBody>
          <a:bodyPr wrap="square" rtlCol="0">
            <a:spAutoFit/>
          </a:bodyPr>
          <a:lstStyle/>
          <a:p>
            <a:r>
              <a:rPr lang="en-US" dirty="0"/>
              <a:t>S-M (Current-Series)</a:t>
            </a:r>
          </a:p>
          <a:p>
            <a:r>
              <a:rPr lang="en-US" dirty="0"/>
              <a:t>M-S(Series-Series)</a:t>
            </a:r>
            <a:endParaRPr lang="en-IN" dirty="0"/>
          </a:p>
        </p:txBody>
      </p:sp>
      <p:sp>
        <p:nvSpPr>
          <p:cNvPr id="6" name="Arrow: Right 5">
            <a:extLst>
              <a:ext uri="{FF2B5EF4-FFF2-40B4-BE49-F238E27FC236}">
                <a16:creationId xmlns:a16="http://schemas.microsoft.com/office/drawing/2014/main" id="{B4EBF0AA-AEC3-CB3F-7EA4-A676AF2853B9}"/>
              </a:ext>
            </a:extLst>
          </p:cNvPr>
          <p:cNvSpPr/>
          <p:nvPr/>
        </p:nvSpPr>
        <p:spPr bwMode="auto">
          <a:xfrm>
            <a:off x="5985081" y="841081"/>
            <a:ext cx="594049" cy="369332"/>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IN" sz="1800" b="0" i="0" u="none" strike="noStrike" cap="none" normalizeH="0" baseline="0" dirty="0">
              <a:ln>
                <a:noFill/>
              </a:ln>
              <a:solidFill>
                <a:schemeClr val="tx1"/>
              </a:solidFill>
              <a:effectLst/>
              <a:latin typeface="Arial" panose="020B0604020202020204" pitchFamily="34" charset="0"/>
              <a:ea typeface="SimSun" panose="02010600030101010101" pitchFamily="2" charset="-122"/>
            </a:endParaRPr>
          </a:p>
        </p:txBody>
      </p:sp>
      <p:pic>
        <p:nvPicPr>
          <p:cNvPr id="11" name="Picture 10">
            <a:extLst>
              <a:ext uri="{FF2B5EF4-FFF2-40B4-BE49-F238E27FC236}">
                <a16:creationId xmlns:a16="http://schemas.microsoft.com/office/drawing/2014/main" id="{B3288D34-3CCA-F90C-ECF2-73CE0C116FC3}"/>
              </a:ext>
            </a:extLst>
          </p:cNvPr>
          <p:cNvPicPr>
            <a:picLocks noChangeAspect="1"/>
          </p:cNvPicPr>
          <p:nvPr/>
        </p:nvPicPr>
        <p:blipFill>
          <a:blip r:embed="rId3"/>
          <a:stretch>
            <a:fillRect/>
          </a:stretch>
        </p:blipFill>
        <p:spPr>
          <a:xfrm>
            <a:off x="7393722" y="5150498"/>
            <a:ext cx="2689559" cy="1707502"/>
          </a:xfrm>
          <a:prstGeom prst="rect">
            <a:avLst/>
          </a:prstGeom>
        </p:spPr>
      </p:pic>
    </p:spTree>
    <p:extLst>
      <p:ext uri="{BB962C8B-B14F-4D97-AF65-F5344CB8AC3E}">
        <p14:creationId xmlns:p14="http://schemas.microsoft.com/office/powerpoint/2010/main" val="14520875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97657B-4BF5-E36F-A25D-6B326DBE591E}"/>
              </a:ext>
            </a:extLst>
          </p:cNvPr>
          <p:cNvSpPr txBox="1"/>
          <p:nvPr/>
        </p:nvSpPr>
        <p:spPr>
          <a:xfrm>
            <a:off x="942391" y="681134"/>
            <a:ext cx="6111551" cy="800219"/>
          </a:xfrm>
          <a:prstGeom prst="rect">
            <a:avLst/>
          </a:prstGeom>
          <a:noFill/>
        </p:spPr>
        <p:txBody>
          <a:bodyPr wrap="square" rtlCol="0">
            <a:spAutoFit/>
          </a:bodyPr>
          <a:lstStyle/>
          <a:p>
            <a:r>
              <a:rPr lang="en-IN" sz="2800" b="1" i="0" dirty="0">
                <a:solidFill>
                  <a:srgbClr val="00B0F0"/>
                </a:solidFill>
                <a:effectLst/>
                <a:latin typeface="Times New Roman" panose="02020603050405020304" pitchFamily="18" charset="0"/>
                <a:cs typeface="Times New Roman" panose="02020603050405020304" pitchFamily="18" charset="0"/>
              </a:rPr>
              <a:t>Voltage series feedback amplifier </a:t>
            </a:r>
          </a:p>
          <a:p>
            <a:endParaRPr lang="en-IN" dirty="0"/>
          </a:p>
        </p:txBody>
      </p:sp>
      <p:pic>
        <p:nvPicPr>
          <p:cNvPr id="4098" name="Picture 2" descr="Voltage series feedback amplifier ">
            <a:extLst>
              <a:ext uri="{FF2B5EF4-FFF2-40B4-BE49-F238E27FC236}">
                <a16:creationId xmlns:a16="http://schemas.microsoft.com/office/drawing/2014/main" id="{779971E5-DFD7-BD56-DDBB-E5A917D3FD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043"/>
          <a:stretch/>
        </p:blipFill>
        <p:spPr bwMode="auto">
          <a:xfrm>
            <a:off x="784063" y="1987420"/>
            <a:ext cx="5619059" cy="26312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B43AB15-7601-FE78-FD04-4D8E0895C63B}"/>
              </a:ext>
            </a:extLst>
          </p:cNvPr>
          <p:cNvSpPr txBox="1"/>
          <p:nvPr/>
        </p:nvSpPr>
        <p:spPr>
          <a:xfrm>
            <a:off x="7053942" y="2509935"/>
            <a:ext cx="4245429" cy="2585323"/>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The feedback circuit is connected in shunt with the output in such a way that it decreases the output impedance and increases the input impedance.</a:t>
            </a:r>
          </a:p>
          <a:p>
            <a:pPr marL="285750" indent="-28575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In this circuit, it is placed in a shunt with the output but in series with respect to the input signal.</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Vo/Vi=</a:t>
            </a:r>
            <a:r>
              <a:rPr lang="en-US" dirty="0" err="1">
                <a:latin typeface="Times New Roman" panose="02020603050405020304" pitchFamily="18" charset="0"/>
                <a:cs typeface="Times New Roman" panose="02020603050405020304" pitchFamily="18" charset="0"/>
              </a:rPr>
              <a:t>Avf</a:t>
            </a:r>
            <a:r>
              <a:rPr lang="en-US" dirty="0">
                <a:latin typeface="Times New Roman" panose="02020603050405020304" pitchFamily="18" charset="0"/>
                <a:cs typeface="Times New Roman" panose="02020603050405020304" pitchFamily="18" charset="0"/>
              </a:rPr>
              <a:t>  (Voltage gain With f/b)</a:t>
            </a:r>
          </a:p>
          <a:p>
            <a:endParaRPr lang="en-IN" dirty="0"/>
          </a:p>
        </p:txBody>
      </p:sp>
      <p:sp>
        <p:nvSpPr>
          <p:cNvPr id="5" name="TextBox 4">
            <a:extLst>
              <a:ext uri="{FF2B5EF4-FFF2-40B4-BE49-F238E27FC236}">
                <a16:creationId xmlns:a16="http://schemas.microsoft.com/office/drawing/2014/main" id="{E326A84C-1FDE-E5E2-432C-6004396DE6AE}"/>
              </a:ext>
            </a:extLst>
          </p:cNvPr>
          <p:cNvSpPr txBox="1"/>
          <p:nvPr/>
        </p:nvSpPr>
        <p:spPr>
          <a:xfrm>
            <a:off x="4702629" y="1912776"/>
            <a:ext cx="1931436" cy="646331"/>
          </a:xfrm>
          <a:prstGeom prst="rect">
            <a:avLst/>
          </a:prstGeom>
          <a:noFill/>
        </p:spPr>
        <p:txBody>
          <a:bodyPr wrap="square" rtlCol="0">
            <a:spAutoFit/>
          </a:bodyPr>
          <a:lstStyle/>
          <a:p>
            <a:r>
              <a:rPr lang="en-US" dirty="0"/>
              <a:t>Thevenin’s</a:t>
            </a:r>
            <a:endParaRPr lang="en-IN" dirty="0"/>
          </a:p>
          <a:p>
            <a:endParaRPr lang="en-IN" dirty="0"/>
          </a:p>
        </p:txBody>
      </p:sp>
      <p:sp>
        <p:nvSpPr>
          <p:cNvPr id="6" name="TextBox 5">
            <a:extLst>
              <a:ext uri="{FF2B5EF4-FFF2-40B4-BE49-F238E27FC236}">
                <a16:creationId xmlns:a16="http://schemas.microsoft.com/office/drawing/2014/main" id="{D78A8BB8-21DF-0B75-226B-30003C452B61}"/>
              </a:ext>
            </a:extLst>
          </p:cNvPr>
          <p:cNvSpPr txBox="1"/>
          <p:nvPr/>
        </p:nvSpPr>
        <p:spPr>
          <a:xfrm>
            <a:off x="784063" y="1912776"/>
            <a:ext cx="1651227" cy="646331"/>
          </a:xfrm>
          <a:prstGeom prst="rect">
            <a:avLst/>
          </a:prstGeom>
          <a:noFill/>
        </p:spPr>
        <p:txBody>
          <a:bodyPr wrap="square" rtlCol="0">
            <a:spAutoFit/>
          </a:bodyPr>
          <a:lstStyle/>
          <a:p>
            <a:r>
              <a:rPr lang="en-US" dirty="0"/>
              <a:t>Thevenin’s</a:t>
            </a:r>
            <a:endParaRPr lang="en-IN" dirty="0"/>
          </a:p>
          <a:p>
            <a:endParaRPr lang="en-IN" dirty="0"/>
          </a:p>
        </p:txBody>
      </p:sp>
      <p:sp>
        <p:nvSpPr>
          <p:cNvPr id="8" name="TextBox 7">
            <a:extLst>
              <a:ext uri="{FF2B5EF4-FFF2-40B4-BE49-F238E27FC236}">
                <a16:creationId xmlns:a16="http://schemas.microsoft.com/office/drawing/2014/main" id="{036EE22F-0CD8-F62E-E604-18B172EF7A8B}"/>
              </a:ext>
            </a:extLst>
          </p:cNvPr>
          <p:cNvSpPr txBox="1"/>
          <p:nvPr/>
        </p:nvSpPr>
        <p:spPr>
          <a:xfrm>
            <a:off x="784063" y="4870580"/>
            <a:ext cx="1492899" cy="646331"/>
          </a:xfrm>
          <a:prstGeom prst="rect">
            <a:avLst/>
          </a:prstGeom>
          <a:noFill/>
        </p:spPr>
        <p:txBody>
          <a:bodyPr wrap="square" rtlCol="0">
            <a:spAutoFit/>
          </a:bodyPr>
          <a:lstStyle/>
          <a:p>
            <a:r>
              <a:rPr lang="en-US" dirty="0"/>
              <a:t>Mixing</a:t>
            </a:r>
            <a:endParaRPr lang="en-IN" dirty="0"/>
          </a:p>
          <a:p>
            <a:endParaRPr lang="en-IN" dirty="0"/>
          </a:p>
        </p:txBody>
      </p:sp>
      <p:sp>
        <p:nvSpPr>
          <p:cNvPr id="10" name="TextBox 9">
            <a:extLst>
              <a:ext uri="{FF2B5EF4-FFF2-40B4-BE49-F238E27FC236}">
                <a16:creationId xmlns:a16="http://schemas.microsoft.com/office/drawing/2014/main" id="{982790FE-500D-6C40-3EEC-F683F32453FA}"/>
              </a:ext>
            </a:extLst>
          </p:cNvPr>
          <p:cNvSpPr txBox="1"/>
          <p:nvPr/>
        </p:nvSpPr>
        <p:spPr>
          <a:xfrm>
            <a:off x="4488023" y="4870580"/>
            <a:ext cx="1726163" cy="646331"/>
          </a:xfrm>
          <a:prstGeom prst="rect">
            <a:avLst/>
          </a:prstGeom>
          <a:noFill/>
        </p:spPr>
        <p:txBody>
          <a:bodyPr wrap="square" rtlCol="0">
            <a:spAutoFit/>
          </a:bodyPr>
          <a:lstStyle/>
          <a:p>
            <a:r>
              <a:rPr lang="en-US" dirty="0"/>
              <a:t>Sampling</a:t>
            </a:r>
            <a:endParaRPr lang="en-IN" dirty="0"/>
          </a:p>
          <a:p>
            <a:endParaRPr lang="en-IN" dirty="0"/>
          </a:p>
        </p:txBody>
      </p:sp>
      <p:sp>
        <p:nvSpPr>
          <p:cNvPr id="11" name="TextBox 10">
            <a:extLst>
              <a:ext uri="{FF2B5EF4-FFF2-40B4-BE49-F238E27FC236}">
                <a16:creationId xmlns:a16="http://schemas.microsoft.com/office/drawing/2014/main" id="{66E27198-E153-3F21-9461-4020DD4443E3}"/>
              </a:ext>
            </a:extLst>
          </p:cNvPr>
          <p:cNvSpPr txBox="1"/>
          <p:nvPr/>
        </p:nvSpPr>
        <p:spPr>
          <a:xfrm>
            <a:off x="1847461" y="5516911"/>
            <a:ext cx="2855168" cy="923330"/>
          </a:xfrm>
          <a:prstGeom prst="rect">
            <a:avLst/>
          </a:prstGeom>
          <a:noFill/>
        </p:spPr>
        <p:txBody>
          <a:bodyPr wrap="square" rtlCol="0">
            <a:spAutoFit/>
          </a:bodyPr>
          <a:lstStyle/>
          <a:p>
            <a:r>
              <a:rPr lang="en-US" dirty="0"/>
              <a:t>S-M (Voltage-Series)</a:t>
            </a:r>
          </a:p>
          <a:p>
            <a:r>
              <a:rPr lang="en-US" dirty="0"/>
              <a:t>M-S(Series-Shunt)</a:t>
            </a:r>
            <a:endParaRPr lang="en-IN" dirty="0"/>
          </a:p>
          <a:p>
            <a:endParaRPr lang="en-IN" dirty="0"/>
          </a:p>
        </p:txBody>
      </p:sp>
      <p:sp>
        <p:nvSpPr>
          <p:cNvPr id="4" name="Arrow: Right 3">
            <a:extLst>
              <a:ext uri="{FF2B5EF4-FFF2-40B4-BE49-F238E27FC236}">
                <a16:creationId xmlns:a16="http://schemas.microsoft.com/office/drawing/2014/main" id="{1CBE05AB-9814-61D0-324B-A40B600D0C9F}"/>
              </a:ext>
            </a:extLst>
          </p:cNvPr>
          <p:cNvSpPr/>
          <p:nvPr/>
        </p:nvSpPr>
        <p:spPr bwMode="auto">
          <a:xfrm>
            <a:off x="6214185" y="757191"/>
            <a:ext cx="625153" cy="436020"/>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IN"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pic>
        <p:nvPicPr>
          <p:cNvPr id="14" name="Picture 13">
            <a:extLst>
              <a:ext uri="{FF2B5EF4-FFF2-40B4-BE49-F238E27FC236}">
                <a16:creationId xmlns:a16="http://schemas.microsoft.com/office/drawing/2014/main" id="{EE7282C3-B705-8F95-6536-07317CA3D405}"/>
              </a:ext>
            </a:extLst>
          </p:cNvPr>
          <p:cNvPicPr>
            <a:picLocks noChangeAspect="1"/>
          </p:cNvPicPr>
          <p:nvPr/>
        </p:nvPicPr>
        <p:blipFill>
          <a:blip r:embed="rId3"/>
          <a:stretch>
            <a:fillRect/>
          </a:stretch>
        </p:blipFill>
        <p:spPr>
          <a:xfrm>
            <a:off x="6634063" y="4932016"/>
            <a:ext cx="2855168" cy="1816925"/>
          </a:xfrm>
          <a:prstGeom prst="rect">
            <a:avLst/>
          </a:prstGeom>
        </p:spPr>
      </p:pic>
    </p:spTree>
    <p:extLst>
      <p:ext uri="{BB962C8B-B14F-4D97-AF65-F5344CB8AC3E}">
        <p14:creationId xmlns:p14="http://schemas.microsoft.com/office/powerpoint/2010/main" val="6251246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649EE6-3432-97D4-EDBE-1EA377438ED7}"/>
              </a:ext>
            </a:extLst>
          </p:cNvPr>
          <p:cNvSpPr txBox="1"/>
          <p:nvPr/>
        </p:nvSpPr>
        <p:spPr>
          <a:xfrm>
            <a:off x="951722" y="662473"/>
            <a:ext cx="5999584" cy="800219"/>
          </a:xfrm>
          <a:prstGeom prst="rect">
            <a:avLst/>
          </a:prstGeom>
          <a:noFill/>
        </p:spPr>
        <p:txBody>
          <a:bodyPr wrap="square" rtlCol="0">
            <a:spAutoFit/>
          </a:bodyPr>
          <a:lstStyle/>
          <a:p>
            <a:r>
              <a:rPr lang="en-IN" sz="2800" b="1" i="0" dirty="0">
                <a:solidFill>
                  <a:srgbClr val="00B0F0"/>
                </a:solidFill>
                <a:effectLst/>
                <a:latin typeface="Times New Roman" panose="02020603050405020304" pitchFamily="18" charset="0"/>
                <a:cs typeface="Times New Roman" panose="02020603050405020304" pitchFamily="18" charset="0"/>
              </a:rPr>
              <a:t>Current shunt feedback amplifier </a:t>
            </a:r>
          </a:p>
          <a:p>
            <a:endParaRPr lang="en-IN" dirty="0"/>
          </a:p>
        </p:txBody>
      </p:sp>
      <p:pic>
        <p:nvPicPr>
          <p:cNvPr id="5122" name="Picture 2" descr="Current shunt feedback amplifier ">
            <a:extLst>
              <a:ext uri="{FF2B5EF4-FFF2-40B4-BE49-F238E27FC236}">
                <a16:creationId xmlns:a16="http://schemas.microsoft.com/office/drawing/2014/main" id="{D29D8D5F-5367-159E-F443-7266117C44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999"/>
          <a:stretch/>
        </p:blipFill>
        <p:spPr bwMode="auto">
          <a:xfrm>
            <a:off x="638369" y="1899562"/>
            <a:ext cx="4519148" cy="31971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77D8A5F-C0BB-C977-A45E-412D3314C21D}"/>
              </a:ext>
            </a:extLst>
          </p:cNvPr>
          <p:cNvSpPr txBox="1"/>
          <p:nvPr/>
        </p:nvSpPr>
        <p:spPr>
          <a:xfrm>
            <a:off x="5884507" y="2864498"/>
            <a:ext cx="5327779" cy="2031325"/>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It increases the output impedance and because of connecting the feedback circuit in parallel with the input, the input impedance is decreased.</a:t>
            </a:r>
          </a:p>
          <a:p>
            <a:pPr marL="285750" indent="-28575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Here, the feedback circuit is placed in series with the output and in parallel with the input.</a:t>
            </a:r>
          </a:p>
          <a:p>
            <a:pPr marL="285750" indent="-28575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Io/Is=</a:t>
            </a:r>
            <a:r>
              <a:rPr lang="en-US" b="0" i="0" dirty="0" err="1">
                <a:effectLst/>
                <a:latin typeface="Times New Roman" panose="02020603050405020304" pitchFamily="18" charset="0"/>
                <a:cs typeface="Times New Roman" panose="02020603050405020304" pitchFamily="18" charset="0"/>
              </a:rPr>
              <a:t>Aif</a:t>
            </a:r>
            <a:r>
              <a:rPr lang="en-US" dirty="0">
                <a:latin typeface="Times New Roman" panose="02020603050405020304" pitchFamily="18" charset="0"/>
                <a:cs typeface="Times New Roman" panose="02020603050405020304" pitchFamily="18" charset="0"/>
              </a:rPr>
              <a:t>  (Current gain with f/b)</a:t>
            </a:r>
            <a:endParaRPr lang="en-US" b="0" i="0" dirty="0">
              <a:effectLst/>
              <a:latin typeface="Times New Roman" panose="02020603050405020304" pitchFamily="18"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78737F67-E887-83D7-E019-EFE30936146D}"/>
              </a:ext>
            </a:extLst>
          </p:cNvPr>
          <p:cNvSpPr txBox="1"/>
          <p:nvPr/>
        </p:nvSpPr>
        <p:spPr>
          <a:xfrm>
            <a:off x="4524603" y="1676567"/>
            <a:ext cx="1446244" cy="646331"/>
          </a:xfrm>
          <a:prstGeom prst="rect">
            <a:avLst/>
          </a:prstGeom>
          <a:noFill/>
        </p:spPr>
        <p:txBody>
          <a:bodyPr wrap="square" rtlCol="0">
            <a:spAutoFit/>
          </a:bodyPr>
          <a:lstStyle/>
          <a:p>
            <a:r>
              <a:rPr lang="en-US" dirty="0"/>
              <a:t>Norton’s</a:t>
            </a:r>
            <a:endParaRPr lang="en-IN" dirty="0"/>
          </a:p>
          <a:p>
            <a:endParaRPr lang="en-IN" dirty="0"/>
          </a:p>
        </p:txBody>
      </p:sp>
      <p:sp>
        <p:nvSpPr>
          <p:cNvPr id="5" name="TextBox 4">
            <a:extLst>
              <a:ext uri="{FF2B5EF4-FFF2-40B4-BE49-F238E27FC236}">
                <a16:creationId xmlns:a16="http://schemas.microsoft.com/office/drawing/2014/main" id="{0228EA7D-BAD7-3763-5070-D353788C830D}"/>
              </a:ext>
            </a:extLst>
          </p:cNvPr>
          <p:cNvSpPr txBox="1"/>
          <p:nvPr/>
        </p:nvSpPr>
        <p:spPr>
          <a:xfrm>
            <a:off x="638369" y="1786745"/>
            <a:ext cx="1446244" cy="646331"/>
          </a:xfrm>
          <a:prstGeom prst="rect">
            <a:avLst/>
          </a:prstGeom>
          <a:noFill/>
        </p:spPr>
        <p:txBody>
          <a:bodyPr wrap="square" rtlCol="0">
            <a:spAutoFit/>
          </a:bodyPr>
          <a:lstStyle/>
          <a:p>
            <a:r>
              <a:rPr lang="en-US" dirty="0"/>
              <a:t>Norton’s</a:t>
            </a:r>
            <a:endParaRPr lang="en-IN" dirty="0"/>
          </a:p>
          <a:p>
            <a:endParaRPr lang="en-IN" dirty="0"/>
          </a:p>
        </p:txBody>
      </p:sp>
      <p:sp>
        <p:nvSpPr>
          <p:cNvPr id="7" name="TextBox 6">
            <a:extLst>
              <a:ext uri="{FF2B5EF4-FFF2-40B4-BE49-F238E27FC236}">
                <a16:creationId xmlns:a16="http://schemas.microsoft.com/office/drawing/2014/main" id="{8FF1A05B-05BA-E334-5CCF-2B47686CE6A0}"/>
              </a:ext>
            </a:extLst>
          </p:cNvPr>
          <p:cNvSpPr txBox="1"/>
          <p:nvPr/>
        </p:nvSpPr>
        <p:spPr>
          <a:xfrm>
            <a:off x="811763" y="5234473"/>
            <a:ext cx="1408923" cy="646331"/>
          </a:xfrm>
          <a:prstGeom prst="rect">
            <a:avLst/>
          </a:prstGeom>
          <a:noFill/>
        </p:spPr>
        <p:txBody>
          <a:bodyPr wrap="square" rtlCol="0">
            <a:spAutoFit/>
          </a:bodyPr>
          <a:lstStyle/>
          <a:p>
            <a:r>
              <a:rPr lang="en-US" dirty="0"/>
              <a:t>Mixing</a:t>
            </a:r>
            <a:endParaRPr lang="en-IN" dirty="0"/>
          </a:p>
          <a:p>
            <a:endParaRPr lang="en-IN" dirty="0"/>
          </a:p>
        </p:txBody>
      </p:sp>
      <p:sp>
        <p:nvSpPr>
          <p:cNvPr id="8" name="TextBox 7">
            <a:extLst>
              <a:ext uri="{FF2B5EF4-FFF2-40B4-BE49-F238E27FC236}">
                <a16:creationId xmlns:a16="http://schemas.microsoft.com/office/drawing/2014/main" id="{78163A00-9F65-5D3C-BFC1-A045396E30FD}"/>
              </a:ext>
            </a:extLst>
          </p:cNvPr>
          <p:cNvSpPr txBox="1"/>
          <p:nvPr/>
        </p:nvSpPr>
        <p:spPr>
          <a:xfrm>
            <a:off x="4739951" y="5234473"/>
            <a:ext cx="1623527" cy="646331"/>
          </a:xfrm>
          <a:prstGeom prst="rect">
            <a:avLst/>
          </a:prstGeom>
          <a:noFill/>
        </p:spPr>
        <p:txBody>
          <a:bodyPr wrap="square" rtlCol="0">
            <a:spAutoFit/>
          </a:bodyPr>
          <a:lstStyle/>
          <a:p>
            <a:r>
              <a:rPr lang="en-US" dirty="0"/>
              <a:t>Sampling</a:t>
            </a:r>
            <a:endParaRPr lang="en-IN" dirty="0"/>
          </a:p>
          <a:p>
            <a:endParaRPr lang="en-IN" dirty="0"/>
          </a:p>
        </p:txBody>
      </p:sp>
      <p:sp>
        <p:nvSpPr>
          <p:cNvPr id="9" name="TextBox 8">
            <a:extLst>
              <a:ext uri="{FF2B5EF4-FFF2-40B4-BE49-F238E27FC236}">
                <a16:creationId xmlns:a16="http://schemas.microsoft.com/office/drawing/2014/main" id="{8FD5088D-1AA2-6805-1660-D59F7E8944BE}"/>
              </a:ext>
            </a:extLst>
          </p:cNvPr>
          <p:cNvSpPr txBox="1"/>
          <p:nvPr/>
        </p:nvSpPr>
        <p:spPr>
          <a:xfrm>
            <a:off x="1726163" y="5803641"/>
            <a:ext cx="3191070" cy="923330"/>
          </a:xfrm>
          <a:prstGeom prst="rect">
            <a:avLst/>
          </a:prstGeom>
          <a:noFill/>
        </p:spPr>
        <p:txBody>
          <a:bodyPr wrap="square" rtlCol="0">
            <a:spAutoFit/>
          </a:bodyPr>
          <a:lstStyle/>
          <a:p>
            <a:r>
              <a:rPr lang="en-US" dirty="0"/>
              <a:t>S-M (Current-Shunt)</a:t>
            </a:r>
          </a:p>
          <a:p>
            <a:r>
              <a:rPr lang="en-US" dirty="0"/>
              <a:t>M-S(Shunt-Series)</a:t>
            </a:r>
            <a:endParaRPr lang="en-IN" dirty="0"/>
          </a:p>
          <a:p>
            <a:endParaRPr lang="en-IN" dirty="0"/>
          </a:p>
        </p:txBody>
      </p:sp>
      <p:sp>
        <p:nvSpPr>
          <p:cNvPr id="6" name="Arrow: Right 5">
            <a:extLst>
              <a:ext uri="{FF2B5EF4-FFF2-40B4-BE49-F238E27FC236}">
                <a16:creationId xmlns:a16="http://schemas.microsoft.com/office/drawing/2014/main" id="{B7C53904-3794-59AF-0567-05DCCBA024CD}"/>
              </a:ext>
            </a:extLst>
          </p:cNvPr>
          <p:cNvSpPr/>
          <p:nvPr/>
        </p:nvSpPr>
        <p:spPr bwMode="auto">
          <a:xfrm>
            <a:off x="6363478" y="754673"/>
            <a:ext cx="587828" cy="410547"/>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IN"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pic>
        <p:nvPicPr>
          <p:cNvPr id="13" name="Picture 12">
            <a:extLst>
              <a:ext uri="{FF2B5EF4-FFF2-40B4-BE49-F238E27FC236}">
                <a16:creationId xmlns:a16="http://schemas.microsoft.com/office/drawing/2014/main" id="{8E7963CD-9950-7F8A-2B30-80400ACD5DC4}"/>
              </a:ext>
            </a:extLst>
          </p:cNvPr>
          <p:cNvPicPr>
            <a:picLocks noChangeAspect="1"/>
          </p:cNvPicPr>
          <p:nvPr/>
        </p:nvPicPr>
        <p:blipFill>
          <a:blip r:embed="rId3"/>
          <a:stretch>
            <a:fillRect/>
          </a:stretch>
        </p:blipFill>
        <p:spPr>
          <a:xfrm>
            <a:off x="6661371" y="4785320"/>
            <a:ext cx="2335416" cy="2031325"/>
          </a:xfrm>
          <a:prstGeom prst="rect">
            <a:avLst/>
          </a:prstGeom>
        </p:spPr>
      </p:pic>
    </p:spTree>
    <p:extLst>
      <p:ext uri="{BB962C8B-B14F-4D97-AF65-F5344CB8AC3E}">
        <p14:creationId xmlns:p14="http://schemas.microsoft.com/office/powerpoint/2010/main" val="3340836398"/>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9DC65E-711E-1807-84C3-868A6A7E6330}"/>
              </a:ext>
            </a:extLst>
          </p:cNvPr>
          <p:cNvSpPr txBox="1"/>
          <p:nvPr/>
        </p:nvSpPr>
        <p:spPr>
          <a:xfrm>
            <a:off x="1054359" y="578498"/>
            <a:ext cx="5514392" cy="800219"/>
          </a:xfrm>
          <a:prstGeom prst="rect">
            <a:avLst/>
          </a:prstGeom>
          <a:noFill/>
        </p:spPr>
        <p:txBody>
          <a:bodyPr wrap="square" rtlCol="0">
            <a:spAutoFit/>
          </a:bodyPr>
          <a:lstStyle/>
          <a:p>
            <a:r>
              <a:rPr lang="en-IN" sz="2800" b="1" i="0" dirty="0">
                <a:solidFill>
                  <a:srgbClr val="00B0F0"/>
                </a:solidFill>
                <a:effectLst/>
                <a:latin typeface="Times New Roman" panose="02020603050405020304" pitchFamily="18" charset="0"/>
                <a:cs typeface="Times New Roman" panose="02020603050405020304" pitchFamily="18" charset="0"/>
              </a:rPr>
              <a:t>Voltage shunt feedback amplifier </a:t>
            </a:r>
          </a:p>
          <a:p>
            <a:endParaRPr lang="en-IN" dirty="0"/>
          </a:p>
        </p:txBody>
      </p:sp>
      <p:pic>
        <p:nvPicPr>
          <p:cNvPr id="6146" name="Picture 2" descr="Voltage shunt feedback amplifier ">
            <a:extLst>
              <a:ext uri="{FF2B5EF4-FFF2-40B4-BE49-F238E27FC236}">
                <a16:creationId xmlns:a16="http://schemas.microsoft.com/office/drawing/2014/main" id="{220A51AF-FF4D-90F2-0CE0-FCED724B40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417" b="9991"/>
          <a:stretch/>
        </p:blipFill>
        <p:spPr bwMode="auto">
          <a:xfrm>
            <a:off x="444856" y="2133151"/>
            <a:ext cx="6716451" cy="26383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3228654-955A-8060-D66D-5D3395D3974D}"/>
              </a:ext>
            </a:extLst>
          </p:cNvPr>
          <p:cNvSpPr txBox="1"/>
          <p:nvPr/>
        </p:nvSpPr>
        <p:spPr>
          <a:xfrm>
            <a:off x="7819054" y="2776963"/>
            <a:ext cx="3517641" cy="2308324"/>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Here the feedback circuit is placed in a shunt with respect to output and input as well.</a:t>
            </a:r>
          </a:p>
          <a:p>
            <a:pPr marL="285750" indent="-28575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It decreases the input and output impedance.</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Vo/Is=</a:t>
            </a:r>
            <a:r>
              <a:rPr lang="en-US" dirty="0" err="1">
                <a:latin typeface="Times New Roman" panose="02020603050405020304" pitchFamily="18" charset="0"/>
                <a:cs typeface="Times New Roman" panose="02020603050405020304" pitchFamily="18" charset="0"/>
              </a:rPr>
              <a:t>Rmf</a:t>
            </a:r>
            <a:r>
              <a:rPr lang="en-US" dirty="0">
                <a:latin typeface="Times New Roman" panose="02020603050405020304" pitchFamily="18" charset="0"/>
                <a:cs typeface="Times New Roman" panose="02020603050405020304" pitchFamily="18" charset="0"/>
              </a:rPr>
              <a:t>    (Trans resistance with f/b)</a:t>
            </a:r>
            <a:endParaRPr lang="en-US" b="0" i="0" dirty="0">
              <a:effectLst/>
              <a:latin typeface="Times New Roman" panose="02020603050405020304" pitchFamily="18"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BC7712F7-F744-7F1B-EBF6-23F5EAFF2544}"/>
              </a:ext>
            </a:extLst>
          </p:cNvPr>
          <p:cNvSpPr txBox="1"/>
          <p:nvPr/>
        </p:nvSpPr>
        <p:spPr>
          <a:xfrm>
            <a:off x="625151" y="1875453"/>
            <a:ext cx="1623527" cy="646331"/>
          </a:xfrm>
          <a:prstGeom prst="rect">
            <a:avLst/>
          </a:prstGeom>
          <a:noFill/>
        </p:spPr>
        <p:txBody>
          <a:bodyPr wrap="square" rtlCol="0">
            <a:spAutoFit/>
          </a:bodyPr>
          <a:lstStyle/>
          <a:p>
            <a:r>
              <a:rPr lang="en-US" dirty="0"/>
              <a:t>Norton’s</a:t>
            </a:r>
            <a:endParaRPr lang="en-IN" dirty="0"/>
          </a:p>
          <a:p>
            <a:endParaRPr lang="en-IN" dirty="0"/>
          </a:p>
        </p:txBody>
      </p:sp>
      <p:sp>
        <p:nvSpPr>
          <p:cNvPr id="5" name="TextBox 4">
            <a:extLst>
              <a:ext uri="{FF2B5EF4-FFF2-40B4-BE49-F238E27FC236}">
                <a16:creationId xmlns:a16="http://schemas.microsoft.com/office/drawing/2014/main" id="{C5EECB85-6C25-2995-376E-BAB1B43A409D}"/>
              </a:ext>
            </a:extLst>
          </p:cNvPr>
          <p:cNvSpPr txBox="1"/>
          <p:nvPr/>
        </p:nvSpPr>
        <p:spPr>
          <a:xfrm>
            <a:off x="5243803" y="1875453"/>
            <a:ext cx="1754155" cy="646331"/>
          </a:xfrm>
          <a:prstGeom prst="rect">
            <a:avLst/>
          </a:prstGeom>
          <a:noFill/>
        </p:spPr>
        <p:txBody>
          <a:bodyPr wrap="square" rtlCol="0">
            <a:spAutoFit/>
          </a:bodyPr>
          <a:lstStyle/>
          <a:p>
            <a:r>
              <a:rPr lang="en-US" dirty="0"/>
              <a:t>Thevenin’s</a:t>
            </a:r>
            <a:endParaRPr lang="en-IN" dirty="0"/>
          </a:p>
          <a:p>
            <a:endParaRPr lang="en-IN" dirty="0"/>
          </a:p>
        </p:txBody>
      </p:sp>
      <p:sp>
        <p:nvSpPr>
          <p:cNvPr id="6" name="TextBox 5">
            <a:extLst>
              <a:ext uri="{FF2B5EF4-FFF2-40B4-BE49-F238E27FC236}">
                <a16:creationId xmlns:a16="http://schemas.microsoft.com/office/drawing/2014/main" id="{EADB8BC7-5C12-F8EB-B96D-04B1AAFC3AE5}"/>
              </a:ext>
            </a:extLst>
          </p:cNvPr>
          <p:cNvSpPr txBox="1"/>
          <p:nvPr/>
        </p:nvSpPr>
        <p:spPr>
          <a:xfrm>
            <a:off x="625151" y="4889241"/>
            <a:ext cx="1810139" cy="646331"/>
          </a:xfrm>
          <a:prstGeom prst="rect">
            <a:avLst/>
          </a:prstGeom>
          <a:noFill/>
        </p:spPr>
        <p:txBody>
          <a:bodyPr wrap="square" rtlCol="0">
            <a:spAutoFit/>
          </a:bodyPr>
          <a:lstStyle/>
          <a:p>
            <a:r>
              <a:rPr lang="en-US" dirty="0"/>
              <a:t>Mixing</a:t>
            </a:r>
            <a:endParaRPr lang="en-IN" dirty="0"/>
          </a:p>
          <a:p>
            <a:endParaRPr lang="en-IN" dirty="0"/>
          </a:p>
        </p:txBody>
      </p:sp>
      <p:sp>
        <p:nvSpPr>
          <p:cNvPr id="7" name="TextBox 6">
            <a:extLst>
              <a:ext uri="{FF2B5EF4-FFF2-40B4-BE49-F238E27FC236}">
                <a16:creationId xmlns:a16="http://schemas.microsoft.com/office/drawing/2014/main" id="{88E76210-6799-5AD9-18CD-759A7AA27A57}"/>
              </a:ext>
            </a:extLst>
          </p:cNvPr>
          <p:cNvSpPr txBox="1"/>
          <p:nvPr/>
        </p:nvSpPr>
        <p:spPr>
          <a:xfrm>
            <a:off x="5377542" y="5010537"/>
            <a:ext cx="1436915" cy="646331"/>
          </a:xfrm>
          <a:prstGeom prst="rect">
            <a:avLst/>
          </a:prstGeom>
          <a:noFill/>
        </p:spPr>
        <p:txBody>
          <a:bodyPr wrap="square" rtlCol="0">
            <a:spAutoFit/>
          </a:bodyPr>
          <a:lstStyle/>
          <a:p>
            <a:r>
              <a:rPr lang="en-US" dirty="0"/>
              <a:t>Sampling</a:t>
            </a:r>
            <a:endParaRPr lang="en-IN" dirty="0"/>
          </a:p>
          <a:p>
            <a:endParaRPr lang="en-IN" dirty="0"/>
          </a:p>
        </p:txBody>
      </p:sp>
      <p:sp>
        <p:nvSpPr>
          <p:cNvPr id="8" name="TextBox 7">
            <a:extLst>
              <a:ext uri="{FF2B5EF4-FFF2-40B4-BE49-F238E27FC236}">
                <a16:creationId xmlns:a16="http://schemas.microsoft.com/office/drawing/2014/main" id="{E702D01A-18F9-5FE7-1C56-940E08DE0654}"/>
              </a:ext>
            </a:extLst>
          </p:cNvPr>
          <p:cNvSpPr txBox="1"/>
          <p:nvPr/>
        </p:nvSpPr>
        <p:spPr>
          <a:xfrm>
            <a:off x="1940767" y="5535572"/>
            <a:ext cx="3303036" cy="923330"/>
          </a:xfrm>
          <a:prstGeom prst="rect">
            <a:avLst/>
          </a:prstGeom>
          <a:noFill/>
        </p:spPr>
        <p:txBody>
          <a:bodyPr wrap="square" rtlCol="0">
            <a:spAutoFit/>
          </a:bodyPr>
          <a:lstStyle/>
          <a:p>
            <a:r>
              <a:rPr lang="en-US" dirty="0"/>
              <a:t>S-M (Voltage-Shunt)</a:t>
            </a:r>
          </a:p>
          <a:p>
            <a:r>
              <a:rPr lang="en-US" dirty="0"/>
              <a:t>M-S(Shunt-Shunt)</a:t>
            </a:r>
            <a:endParaRPr lang="en-IN" dirty="0"/>
          </a:p>
          <a:p>
            <a:endParaRPr lang="en-IN" dirty="0"/>
          </a:p>
        </p:txBody>
      </p:sp>
      <p:sp>
        <p:nvSpPr>
          <p:cNvPr id="9" name="Arrow: Right 8">
            <a:extLst>
              <a:ext uri="{FF2B5EF4-FFF2-40B4-BE49-F238E27FC236}">
                <a16:creationId xmlns:a16="http://schemas.microsoft.com/office/drawing/2014/main" id="{170ED06C-EB14-C1CD-DA20-E03DD9923F36}"/>
              </a:ext>
            </a:extLst>
          </p:cNvPr>
          <p:cNvSpPr/>
          <p:nvPr/>
        </p:nvSpPr>
        <p:spPr bwMode="auto">
          <a:xfrm>
            <a:off x="6372808" y="694021"/>
            <a:ext cx="625150" cy="417361"/>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IN" sz="1800" b="0" i="0" u="none" strike="noStrike" cap="none" normalizeH="0" baseline="0" dirty="0">
              <a:ln>
                <a:noFill/>
              </a:ln>
              <a:solidFill>
                <a:schemeClr val="tx1"/>
              </a:solidFill>
              <a:effectLst/>
              <a:latin typeface="Arial" panose="020B0604020202020204" pitchFamily="34" charset="0"/>
              <a:ea typeface="SimSun" panose="02010600030101010101" pitchFamily="2" charset="-122"/>
            </a:endParaRPr>
          </a:p>
        </p:txBody>
      </p:sp>
      <p:pic>
        <p:nvPicPr>
          <p:cNvPr id="11" name="Picture 10">
            <a:extLst>
              <a:ext uri="{FF2B5EF4-FFF2-40B4-BE49-F238E27FC236}">
                <a16:creationId xmlns:a16="http://schemas.microsoft.com/office/drawing/2014/main" id="{DC440550-0F02-85FD-2219-77E8D8E81279}"/>
              </a:ext>
            </a:extLst>
          </p:cNvPr>
          <p:cNvPicPr>
            <a:picLocks noChangeAspect="1"/>
          </p:cNvPicPr>
          <p:nvPr/>
        </p:nvPicPr>
        <p:blipFill>
          <a:blip r:embed="rId3"/>
          <a:stretch>
            <a:fillRect/>
          </a:stretch>
        </p:blipFill>
        <p:spPr>
          <a:xfrm>
            <a:off x="7215673" y="4889241"/>
            <a:ext cx="3436776" cy="1862511"/>
          </a:xfrm>
          <a:prstGeom prst="rect">
            <a:avLst/>
          </a:prstGeom>
        </p:spPr>
      </p:pic>
    </p:spTree>
    <p:extLst>
      <p:ext uri="{BB962C8B-B14F-4D97-AF65-F5344CB8AC3E}">
        <p14:creationId xmlns:p14="http://schemas.microsoft.com/office/powerpoint/2010/main" val="438683990"/>
      </p:ext>
    </p:extLst>
  </p:cSld>
  <p:clrMapOvr>
    <a:masterClrMapping/>
  </p:clrMapOvr>
  <p:transition spd="slow">
    <p:wipe/>
  </p:transition>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1247</TotalTime>
  <Words>777</Words>
  <Application>Microsoft Office PowerPoint</Application>
  <PresentationFormat>Widescreen</PresentationFormat>
  <Paragraphs>149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acumin-pro</vt:lpstr>
      <vt:lpstr>Arial</vt:lpstr>
      <vt:lpstr>Book Antiqua</vt:lpstr>
      <vt:lpstr>Ikarus Turbulence</vt:lpstr>
      <vt:lpstr>Söhne</vt:lpstr>
      <vt:lpstr>Times New Roman</vt:lpstr>
      <vt:lpstr>Wingdings</vt:lpstr>
      <vt:lpstr>Business Cooperate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Ganesh Moroliya</dc:creator>
  <cp:lastModifiedBy>Ganesh Moroliya</cp:lastModifiedBy>
  <cp:revision>8</cp:revision>
  <dcterms:created xsi:type="dcterms:W3CDTF">2023-11-26T09:14:00Z</dcterms:created>
  <dcterms:modified xsi:type="dcterms:W3CDTF">2024-03-15T17:28:03Z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AA6F0C7E235A4A969D58409AD82F0FF1_11</vt:lpwstr>
  </property>
  <property fmtid="{D5CDD505-2E9C-101B-9397-08002B2CF9AE}" pid="3" name="KSOProductBuildVer">
    <vt:lpwstr>1033-12.2.0.13306</vt:lpwstr>
  </property>
</Properties>
</file>