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76" r:id="rId6"/>
    <p:sldId id="260" r:id="rId7"/>
    <p:sldId id="277" r:id="rId8"/>
    <p:sldId id="261" r:id="rId9"/>
    <p:sldId id="278" r:id="rId10"/>
    <p:sldId id="279" r:id="rId11"/>
    <p:sldId id="280" r:id="rId12"/>
    <p:sldId id="285" r:id="rId13"/>
    <p:sldId id="282" r:id="rId14"/>
    <p:sldId id="283" r:id="rId15"/>
    <p:sldId id="262" r:id="rId16"/>
    <p:sldId id="263" r:id="rId17"/>
    <p:sldId id="289" r:id="rId18"/>
    <p:sldId id="269" r:id="rId19"/>
    <p:sldId id="286" r:id="rId20"/>
    <p:sldId id="267" r:id="rId21"/>
    <p:sldId id="287" r:id="rId22"/>
    <p:sldId id="288" r:id="rId23"/>
    <p:sldId id="27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Pujitha Ganji" userId="524c34a06c95acb2" providerId="LiveId" clId="{BBD699B2-DAE7-4209-97A1-E8AAA275C516}"/>
    <pc:docChg chg="undo custSel addSld modSld">
      <pc:chgData name="Prasanna Pujitha Ganji" userId="524c34a06c95acb2" providerId="LiveId" clId="{BBD699B2-DAE7-4209-97A1-E8AAA275C516}" dt="2025-01-05T13:03:49.330" v="373" actId="700"/>
      <pc:docMkLst>
        <pc:docMk/>
      </pc:docMkLst>
      <pc:sldChg chg="modSp mod">
        <pc:chgData name="Prasanna Pujitha Ganji" userId="524c34a06c95acb2" providerId="LiveId" clId="{BBD699B2-DAE7-4209-97A1-E8AAA275C516}" dt="2025-01-05T12:48:23.728" v="274" actId="20577"/>
        <pc:sldMkLst>
          <pc:docMk/>
          <pc:sldMk cId="659559062" sldId="256"/>
        </pc:sldMkLst>
        <pc:spChg chg="mod">
          <ac:chgData name="Prasanna Pujitha Ganji" userId="524c34a06c95acb2" providerId="LiveId" clId="{BBD699B2-DAE7-4209-97A1-E8AAA275C516}" dt="2025-01-05T11:41:36.972" v="263" actId="14100"/>
          <ac:spMkLst>
            <pc:docMk/>
            <pc:sldMk cId="659559062" sldId="256"/>
            <ac:spMk id="2" creationId="{9319C817-7345-436F-0D3F-A837EA659424}"/>
          </ac:spMkLst>
        </pc:spChg>
        <pc:spChg chg="mod">
          <ac:chgData name="Prasanna Pujitha Ganji" userId="524c34a06c95acb2" providerId="LiveId" clId="{BBD699B2-DAE7-4209-97A1-E8AAA275C516}" dt="2025-01-05T12:48:23.728" v="274" actId="20577"/>
          <ac:spMkLst>
            <pc:docMk/>
            <pc:sldMk cId="659559062" sldId="256"/>
            <ac:spMk id="6" creationId="{02D221D9-BCE4-17CD-BCE3-8789628C589A}"/>
          </ac:spMkLst>
        </pc:spChg>
      </pc:sldChg>
      <pc:sldChg chg="modSp mod">
        <pc:chgData name="Prasanna Pujitha Ganji" userId="524c34a06c95acb2" providerId="LiveId" clId="{BBD699B2-DAE7-4209-97A1-E8AAA275C516}" dt="2025-01-05T12:59:50.122" v="344" actId="255"/>
        <pc:sldMkLst>
          <pc:docMk/>
          <pc:sldMk cId="1457763815" sldId="257"/>
        </pc:sldMkLst>
        <pc:spChg chg="mod">
          <ac:chgData name="Prasanna Pujitha Ganji" userId="524c34a06c95acb2" providerId="LiveId" clId="{BBD699B2-DAE7-4209-97A1-E8AAA275C516}" dt="2025-01-05T12:59:50.122" v="344" actId="255"/>
          <ac:spMkLst>
            <pc:docMk/>
            <pc:sldMk cId="1457763815" sldId="257"/>
            <ac:spMk id="2" creationId="{3A2DB4CD-49C8-6178-19F6-7CEBE8004838}"/>
          </ac:spMkLst>
        </pc:spChg>
      </pc:sldChg>
      <pc:sldChg chg="modSp mod">
        <pc:chgData name="Prasanna Pujitha Ganji" userId="524c34a06c95acb2" providerId="LiveId" clId="{BBD699B2-DAE7-4209-97A1-E8AAA275C516}" dt="2025-01-05T13:00:09.598" v="346" actId="255"/>
        <pc:sldMkLst>
          <pc:docMk/>
          <pc:sldMk cId="1264241052" sldId="260"/>
        </pc:sldMkLst>
        <pc:spChg chg="mod">
          <ac:chgData name="Prasanna Pujitha Ganji" userId="524c34a06c95acb2" providerId="LiveId" clId="{BBD699B2-DAE7-4209-97A1-E8AAA275C516}" dt="2025-01-05T13:00:09.598" v="346" actId="255"/>
          <ac:spMkLst>
            <pc:docMk/>
            <pc:sldMk cId="1264241052" sldId="260"/>
            <ac:spMk id="2" creationId="{A1E34551-4B22-B3A5-2DF0-0A3FCA6E21A1}"/>
          </ac:spMkLst>
        </pc:spChg>
      </pc:sldChg>
      <pc:sldChg chg="addSp delSp modSp mod">
        <pc:chgData name="Prasanna Pujitha Ganji" userId="524c34a06c95acb2" providerId="LiveId" clId="{BBD699B2-DAE7-4209-97A1-E8AAA275C516}" dt="2025-01-05T09:34:54.543" v="76" actId="14100"/>
        <pc:sldMkLst>
          <pc:docMk/>
          <pc:sldMk cId="3963479838" sldId="261"/>
        </pc:sldMkLst>
        <pc:spChg chg="mod">
          <ac:chgData name="Prasanna Pujitha Ganji" userId="524c34a06c95acb2" providerId="LiveId" clId="{BBD699B2-DAE7-4209-97A1-E8AAA275C516}" dt="2025-01-05T09:34:54.543" v="76" actId="14100"/>
          <ac:spMkLst>
            <pc:docMk/>
            <pc:sldMk cId="3963479838" sldId="261"/>
            <ac:spMk id="2" creationId="{380FC7EC-3C10-A82D-FE11-A222C023DACD}"/>
          </ac:spMkLst>
        </pc:spChg>
        <pc:picChg chg="add mod">
          <ac:chgData name="Prasanna Pujitha Ganji" userId="524c34a06c95acb2" providerId="LiveId" clId="{BBD699B2-DAE7-4209-97A1-E8AAA275C516}" dt="2025-01-05T09:34:16.940" v="18" actId="14100"/>
          <ac:picMkLst>
            <pc:docMk/>
            <pc:sldMk cId="3963479838" sldId="261"/>
            <ac:picMk id="5" creationId="{A8C9B934-C9E4-2388-8F8B-68832C79062A}"/>
          </ac:picMkLst>
        </pc:picChg>
        <pc:picChg chg="del">
          <ac:chgData name="Prasanna Pujitha Ganji" userId="524c34a06c95acb2" providerId="LiveId" clId="{BBD699B2-DAE7-4209-97A1-E8AAA275C516}" dt="2025-01-05T09:33:56.346" v="12" actId="478"/>
          <ac:picMkLst>
            <pc:docMk/>
            <pc:sldMk cId="3963479838" sldId="261"/>
            <ac:picMk id="6" creationId="{16F3992C-3762-CB78-B6E2-75320F262445}"/>
          </ac:picMkLst>
        </pc:picChg>
      </pc:sldChg>
      <pc:sldChg chg="delSp modSp mod modClrScheme chgLayout">
        <pc:chgData name="Prasanna Pujitha Ganji" userId="524c34a06c95acb2" providerId="LiveId" clId="{BBD699B2-DAE7-4209-97A1-E8AAA275C516}" dt="2025-01-05T13:03:49.330" v="373" actId="700"/>
        <pc:sldMkLst>
          <pc:docMk/>
          <pc:sldMk cId="749815070" sldId="262"/>
        </pc:sldMkLst>
        <pc:spChg chg="del mod">
          <ac:chgData name="Prasanna Pujitha Ganji" userId="524c34a06c95acb2" providerId="LiveId" clId="{BBD699B2-DAE7-4209-97A1-E8AAA275C516}" dt="2025-01-05T13:03:49.330" v="373" actId="700"/>
          <ac:spMkLst>
            <pc:docMk/>
            <pc:sldMk cId="749815070" sldId="262"/>
            <ac:spMk id="2" creationId="{3E08AC29-0C86-8529-057F-836AC61BCA90}"/>
          </ac:spMkLst>
        </pc:spChg>
        <pc:spChg chg="mod">
          <ac:chgData name="Prasanna Pujitha Ganji" userId="524c34a06c95acb2" providerId="LiveId" clId="{BBD699B2-DAE7-4209-97A1-E8AAA275C516}" dt="2025-01-05T11:39:33.014" v="170" actId="20577"/>
          <ac:spMkLst>
            <pc:docMk/>
            <pc:sldMk cId="749815070" sldId="262"/>
            <ac:spMk id="3" creationId="{00000000-0000-0000-0000-000000000000}"/>
          </ac:spMkLst>
        </pc:spChg>
        <pc:spChg chg="del">
          <ac:chgData name="Prasanna Pujitha Ganji" userId="524c34a06c95acb2" providerId="LiveId" clId="{BBD699B2-DAE7-4209-97A1-E8AAA275C516}" dt="2025-01-05T13:03:49.330" v="373" actId="700"/>
          <ac:spMkLst>
            <pc:docMk/>
            <pc:sldMk cId="749815070" sldId="262"/>
            <ac:spMk id="5" creationId="{E0D76CAF-E42E-BC62-97B4-1357B067F76E}"/>
          </ac:spMkLst>
        </pc:spChg>
      </pc:sldChg>
      <pc:sldChg chg="modSp mod">
        <pc:chgData name="Prasanna Pujitha Ganji" userId="524c34a06c95acb2" providerId="LiveId" clId="{BBD699B2-DAE7-4209-97A1-E8AAA275C516}" dt="2025-01-05T12:57:37.143" v="323" actId="255"/>
        <pc:sldMkLst>
          <pc:docMk/>
          <pc:sldMk cId="2706795036" sldId="271"/>
        </pc:sldMkLst>
        <pc:spChg chg="mod">
          <ac:chgData name="Prasanna Pujitha Ganji" userId="524c34a06c95acb2" providerId="LiveId" clId="{BBD699B2-DAE7-4209-97A1-E8AAA275C516}" dt="2025-01-05T12:57:37.143" v="323" actId="255"/>
          <ac:spMkLst>
            <pc:docMk/>
            <pc:sldMk cId="2706795036" sldId="271"/>
            <ac:spMk id="2" creationId="{21FCB38F-B46E-6232-041F-4544E5C3519F}"/>
          </ac:spMkLst>
        </pc:spChg>
      </pc:sldChg>
      <pc:sldChg chg="modSp mod">
        <pc:chgData name="Prasanna Pujitha Ganji" userId="524c34a06c95acb2" providerId="LiveId" clId="{BBD699B2-DAE7-4209-97A1-E8AAA275C516}" dt="2025-01-05T12:59:39.685" v="343" actId="20577"/>
        <pc:sldMkLst>
          <pc:docMk/>
          <pc:sldMk cId="3015085182" sldId="275"/>
        </pc:sldMkLst>
        <pc:spChg chg="mod">
          <ac:chgData name="Prasanna Pujitha Ganji" userId="524c34a06c95acb2" providerId="LiveId" clId="{BBD699B2-DAE7-4209-97A1-E8AAA275C516}" dt="2025-01-05T12:46:27.222" v="265" actId="20577"/>
          <ac:spMkLst>
            <pc:docMk/>
            <pc:sldMk cId="3015085182" sldId="275"/>
            <ac:spMk id="2" creationId="{00000000-0000-0000-0000-000000000000}"/>
          </ac:spMkLst>
        </pc:spChg>
        <pc:spChg chg="mod">
          <ac:chgData name="Prasanna Pujitha Ganji" userId="524c34a06c95acb2" providerId="LiveId" clId="{BBD699B2-DAE7-4209-97A1-E8AAA275C516}" dt="2025-01-05T12:59:39.685" v="343" actId="20577"/>
          <ac:spMkLst>
            <pc:docMk/>
            <pc:sldMk cId="3015085182" sldId="275"/>
            <ac:spMk id="3" creationId="{00000000-0000-0000-0000-000000000000}"/>
          </ac:spMkLst>
        </pc:spChg>
      </pc:sldChg>
      <pc:sldChg chg="modSp mod">
        <pc:chgData name="Prasanna Pujitha Ganji" userId="524c34a06c95acb2" providerId="LiveId" clId="{BBD699B2-DAE7-4209-97A1-E8AAA275C516}" dt="2025-01-05T13:00:02.031" v="345" actId="255"/>
        <pc:sldMkLst>
          <pc:docMk/>
          <pc:sldMk cId="3466055805" sldId="276"/>
        </pc:sldMkLst>
        <pc:spChg chg="mod">
          <ac:chgData name="Prasanna Pujitha Ganji" userId="524c34a06c95acb2" providerId="LiveId" clId="{BBD699B2-DAE7-4209-97A1-E8AAA275C516}" dt="2025-01-05T13:00:02.031" v="345" actId="255"/>
          <ac:spMkLst>
            <pc:docMk/>
            <pc:sldMk cId="3466055805" sldId="276"/>
            <ac:spMk id="2" creationId="{00000000-0000-0000-0000-000000000000}"/>
          </ac:spMkLst>
        </pc:spChg>
      </pc:sldChg>
      <pc:sldChg chg="modSp mod">
        <pc:chgData name="Prasanna Pujitha Ganji" userId="524c34a06c95acb2" providerId="LiveId" clId="{BBD699B2-DAE7-4209-97A1-E8AAA275C516}" dt="2025-01-05T13:00:24.093" v="348" actId="20577"/>
        <pc:sldMkLst>
          <pc:docMk/>
          <pc:sldMk cId="2760736448" sldId="278"/>
        </pc:sldMkLst>
        <pc:spChg chg="mod">
          <ac:chgData name="Prasanna Pujitha Ganji" userId="524c34a06c95acb2" providerId="LiveId" clId="{BBD699B2-DAE7-4209-97A1-E8AAA275C516}" dt="2025-01-05T13:00:24.093" v="348" actId="20577"/>
          <ac:spMkLst>
            <pc:docMk/>
            <pc:sldMk cId="2760736448" sldId="278"/>
            <ac:spMk id="2" creationId="{00000000-0000-0000-0000-000000000000}"/>
          </ac:spMkLst>
        </pc:spChg>
      </pc:sldChg>
      <pc:sldChg chg="modSp mod">
        <pc:chgData name="Prasanna Pujitha Ganji" userId="524c34a06c95acb2" providerId="LiveId" clId="{BBD699B2-DAE7-4209-97A1-E8AAA275C516}" dt="2025-01-05T13:00:41.988" v="350" actId="20577"/>
        <pc:sldMkLst>
          <pc:docMk/>
          <pc:sldMk cId="1528837820" sldId="280"/>
        </pc:sldMkLst>
        <pc:spChg chg="mod">
          <ac:chgData name="Prasanna Pujitha Ganji" userId="524c34a06c95acb2" providerId="LiveId" clId="{BBD699B2-DAE7-4209-97A1-E8AAA275C516}" dt="2025-01-05T13:00:41.988" v="350" actId="20577"/>
          <ac:spMkLst>
            <pc:docMk/>
            <pc:sldMk cId="1528837820" sldId="280"/>
            <ac:spMk id="10" creationId="{02BE8B7D-3E5F-5E71-0CC6-F245DAB9904D}"/>
          </ac:spMkLst>
        </pc:spChg>
        <pc:spChg chg="mod">
          <ac:chgData name="Prasanna Pujitha Ganji" userId="524c34a06c95acb2" providerId="LiveId" clId="{BBD699B2-DAE7-4209-97A1-E8AAA275C516}" dt="2025-01-05T12:40:00.966" v="264" actId="113"/>
          <ac:spMkLst>
            <pc:docMk/>
            <pc:sldMk cId="1528837820" sldId="280"/>
            <ac:spMk id="12" creationId="{43275C16-9C5B-CA02-F888-28323880DCE1}"/>
          </ac:spMkLst>
        </pc:spChg>
      </pc:sldChg>
      <pc:sldChg chg="modSp mod">
        <pc:chgData name="Prasanna Pujitha Ganji" userId="524c34a06c95acb2" providerId="LiveId" clId="{BBD699B2-DAE7-4209-97A1-E8AAA275C516}" dt="2025-01-05T13:02:57.932" v="365" actId="255"/>
        <pc:sldMkLst>
          <pc:docMk/>
          <pc:sldMk cId="2860127020" sldId="282"/>
        </pc:sldMkLst>
        <pc:spChg chg="mod">
          <ac:chgData name="Prasanna Pujitha Ganji" userId="524c34a06c95acb2" providerId="LiveId" clId="{BBD699B2-DAE7-4209-97A1-E8AAA275C516}" dt="2025-01-05T13:02:57.932" v="365" actId="255"/>
          <ac:spMkLst>
            <pc:docMk/>
            <pc:sldMk cId="2860127020" sldId="282"/>
            <ac:spMk id="2" creationId="{00000000-0000-0000-0000-000000000000}"/>
          </ac:spMkLst>
        </pc:spChg>
        <pc:spChg chg="mod">
          <ac:chgData name="Prasanna Pujitha Ganji" userId="524c34a06c95acb2" providerId="LiveId" clId="{BBD699B2-DAE7-4209-97A1-E8AAA275C516}" dt="2025-01-05T09:31:07.625" v="11" actId="20577"/>
          <ac:spMkLst>
            <pc:docMk/>
            <pc:sldMk cId="2860127020" sldId="282"/>
            <ac:spMk id="3" creationId="{00000000-0000-0000-0000-000000000000}"/>
          </ac:spMkLst>
        </pc:spChg>
      </pc:sldChg>
      <pc:sldChg chg="delSp modSp mod modClrScheme chgLayout">
        <pc:chgData name="Prasanna Pujitha Ganji" userId="524c34a06c95acb2" providerId="LiveId" clId="{BBD699B2-DAE7-4209-97A1-E8AAA275C516}" dt="2025-01-05T12:58:23.272" v="328" actId="14100"/>
        <pc:sldMkLst>
          <pc:docMk/>
          <pc:sldMk cId="874299621" sldId="283"/>
        </pc:sldMkLst>
        <pc:spChg chg="del mod">
          <ac:chgData name="Prasanna Pujitha Ganji" userId="524c34a06c95acb2" providerId="LiveId" clId="{BBD699B2-DAE7-4209-97A1-E8AAA275C516}" dt="2025-01-05T12:58:04.626" v="324" actId="700"/>
          <ac:spMkLst>
            <pc:docMk/>
            <pc:sldMk cId="874299621" sldId="283"/>
            <ac:spMk id="2" creationId="{00000000-0000-0000-0000-000000000000}"/>
          </ac:spMkLst>
        </pc:spChg>
        <pc:spChg chg="mod">
          <ac:chgData name="Prasanna Pujitha Ganji" userId="524c34a06c95acb2" providerId="LiveId" clId="{BBD699B2-DAE7-4209-97A1-E8AAA275C516}" dt="2025-01-05T12:58:16.409" v="326" actId="14100"/>
          <ac:spMkLst>
            <pc:docMk/>
            <pc:sldMk cId="874299621" sldId="283"/>
            <ac:spMk id="5" creationId="{00000000-0000-0000-0000-000000000000}"/>
          </ac:spMkLst>
        </pc:spChg>
        <pc:picChg chg="mod ord">
          <ac:chgData name="Prasanna Pujitha Ganji" userId="524c34a06c95acb2" providerId="LiveId" clId="{BBD699B2-DAE7-4209-97A1-E8AAA275C516}" dt="2025-01-05T12:58:23.272" v="328" actId="14100"/>
          <ac:picMkLst>
            <pc:docMk/>
            <pc:sldMk cId="874299621" sldId="283"/>
            <ac:picMk id="8" creationId="{E7C52490-EEE3-C4F9-EAC6-2136521B7372}"/>
          </ac:picMkLst>
        </pc:picChg>
      </pc:sldChg>
      <pc:sldChg chg="modSp mod">
        <pc:chgData name="Prasanna Pujitha Ganji" userId="524c34a06c95acb2" providerId="LiveId" clId="{BBD699B2-DAE7-4209-97A1-E8AAA275C516}" dt="2025-01-05T13:02:33.782" v="352" actId="255"/>
        <pc:sldMkLst>
          <pc:docMk/>
          <pc:sldMk cId="567477472" sldId="285"/>
        </pc:sldMkLst>
        <pc:spChg chg="mod">
          <ac:chgData name="Prasanna Pujitha Ganji" userId="524c34a06c95acb2" providerId="LiveId" clId="{BBD699B2-DAE7-4209-97A1-E8AAA275C516}" dt="2025-01-05T13:02:33.782" v="352" actId="255"/>
          <ac:spMkLst>
            <pc:docMk/>
            <pc:sldMk cId="567477472" sldId="285"/>
            <ac:spMk id="2" creationId="{EBFEBB43-9203-1481-CA34-A0321F0EB64C}"/>
          </ac:spMkLst>
        </pc:spChg>
        <pc:spChg chg="mod">
          <ac:chgData name="Prasanna Pujitha Ganji" userId="524c34a06c95acb2" providerId="LiveId" clId="{BBD699B2-DAE7-4209-97A1-E8AAA275C516}" dt="2025-01-05T12:51:01.150" v="296" actId="120"/>
          <ac:spMkLst>
            <pc:docMk/>
            <pc:sldMk cId="567477472" sldId="285"/>
            <ac:spMk id="4" creationId="{5B5D4521-2FFE-4E61-4419-E722B4338043}"/>
          </ac:spMkLst>
        </pc:spChg>
      </pc:sldChg>
      <pc:sldChg chg="modSp mod">
        <pc:chgData name="Prasanna Pujitha Ganji" userId="524c34a06c95acb2" providerId="LiveId" clId="{BBD699B2-DAE7-4209-97A1-E8AAA275C516}" dt="2025-01-05T11:40:06.816" v="176" actId="20577"/>
        <pc:sldMkLst>
          <pc:docMk/>
          <pc:sldMk cId="152029309" sldId="286"/>
        </pc:sldMkLst>
        <pc:spChg chg="mod">
          <ac:chgData name="Prasanna Pujitha Ganji" userId="524c34a06c95acb2" providerId="LiveId" clId="{BBD699B2-DAE7-4209-97A1-E8AAA275C516}" dt="2025-01-05T11:40:06.816" v="176" actId="20577"/>
          <ac:spMkLst>
            <pc:docMk/>
            <pc:sldMk cId="152029309" sldId="286"/>
            <ac:spMk id="2" creationId="{7B1B2024-00DE-E5B9-8284-D6DCD22B3D8B}"/>
          </ac:spMkLst>
        </pc:spChg>
      </pc:sldChg>
      <pc:sldChg chg="addSp delSp modSp new mod">
        <pc:chgData name="Prasanna Pujitha Ganji" userId="524c34a06c95acb2" providerId="LiveId" clId="{BBD699B2-DAE7-4209-97A1-E8AAA275C516}" dt="2025-01-05T12:52:54.391" v="297" actId="255"/>
        <pc:sldMkLst>
          <pc:docMk/>
          <pc:sldMk cId="4106637102" sldId="287"/>
        </pc:sldMkLst>
        <pc:spChg chg="mod">
          <ac:chgData name="Prasanna Pujitha Ganji" userId="524c34a06c95acb2" providerId="LiveId" clId="{BBD699B2-DAE7-4209-97A1-E8AAA275C516}" dt="2025-01-05T12:52:54.391" v="297" actId="255"/>
          <ac:spMkLst>
            <pc:docMk/>
            <pc:sldMk cId="4106637102" sldId="287"/>
            <ac:spMk id="2" creationId="{3DF356A4-E4AB-D471-B2A6-A8B6097045CA}"/>
          </ac:spMkLst>
        </pc:spChg>
        <pc:spChg chg="add del">
          <ac:chgData name="Prasanna Pujitha Ganji" userId="524c34a06c95acb2" providerId="LiveId" clId="{BBD699B2-DAE7-4209-97A1-E8AAA275C516}" dt="2025-01-05T10:53:52.519" v="80" actId="22"/>
          <ac:spMkLst>
            <pc:docMk/>
            <pc:sldMk cId="4106637102" sldId="287"/>
            <ac:spMk id="3" creationId="{C28C4DB2-DDDD-187D-4116-F949D8DB00AC}"/>
          </ac:spMkLst>
        </pc:spChg>
        <pc:spChg chg="add mod">
          <ac:chgData name="Prasanna Pujitha Ganji" userId="524c34a06c95acb2" providerId="LiveId" clId="{BBD699B2-DAE7-4209-97A1-E8AAA275C516}" dt="2025-01-05T12:47:36.527" v="266" actId="478"/>
          <ac:spMkLst>
            <pc:docMk/>
            <pc:sldMk cId="4106637102" sldId="287"/>
            <ac:spMk id="4" creationId="{5FA19D14-B060-72CA-3EF1-EF901B526178}"/>
          </ac:spMkLst>
        </pc:spChg>
        <pc:picChg chg="add del mod ord">
          <ac:chgData name="Prasanna Pujitha Ganji" userId="524c34a06c95acb2" providerId="LiveId" clId="{BBD699B2-DAE7-4209-97A1-E8AAA275C516}" dt="2025-01-05T10:53:19.102" v="79" actId="22"/>
          <ac:picMkLst>
            <pc:docMk/>
            <pc:sldMk cId="4106637102" sldId="287"/>
            <ac:picMk id="5" creationId="{A9FCB786-5527-C740-474B-41B5C6690670}"/>
          </ac:picMkLst>
        </pc:picChg>
        <pc:picChg chg="add mod">
          <ac:chgData name="Prasanna Pujitha Ganji" userId="524c34a06c95acb2" providerId="LiveId" clId="{BBD699B2-DAE7-4209-97A1-E8AAA275C516}" dt="2025-01-05T12:47:49.536" v="270" actId="14100"/>
          <ac:picMkLst>
            <pc:docMk/>
            <pc:sldMk cId="4106637102" sldId="287"/>
            <ac:picMk id="6" creationId="{E50E4C58-7FFE-A0FE-924D-281D6253AED8}"/>
          </ac:picMkLst>
        </pc:picChg>
        <pc:picChg chg="add del mod ord">
          <ac:chgData name="Prasanna Pujitha Ganji" userId="524c34a06c95acb2" providerId="LiveId" clId="{BBD699B2-DAE7-4209-97A1-E8AAA275C516}" dt="2025-01-05T12:47:36.527" v="266" actId="478"/>
          <ac:picMkLst>
            <pc:docMk/>
            <pc:sldMk cId="4106637102" sldId="287"/>
            <ac:picMk id="7" creationId="{6F92A094-3540-FF7D-05E6-E9329E6E8465}"/>
          </ac:picMkLst>
        </pc:picChg>
      </pc:sldChg>
      <pc:sldChg chg="addSp delSp modSp new mod">
        <pc:chgData name="Prasanna Pujitha Ganji" userId="524c34a06c95acb2" providerId="LiveId" clId="{BBD699B2-DAE7-4209-97A1-E8AAA275C516}" dt="2025-01-05T12:47:57.989" v="271" actId="14100"/>
        <pc:sldMkLst>
          <pc:docMk/>
          <pc:sldMk cId="2567521542" sldId="288"/>
        </pc:sldMkLst>
        <pc:spChg chg="mod">
          <ac:chgData name="Prasanna Pujitha Ganji" userId="524c34a06c95acb2" providerId="LiveId" clId="{BBD699B2-DAE7-4209-97A1-E8AAA275C516}" dt="2025-01-05T11:40:30.083" v="179" actId="20577"/>
          <ac:spMkLst>
            <pc:docMk/>
            <pc:sldMk cId="2567521542" sldId="288"/>
            <ac:spMk id="2" creationId="{8B77076E-57AA-4368-F346-EC0291E863C0}"/>
          </ac:spMkLst>
        </pc:spChg>
        <pc:spChg chg="del">
          <ac:chgData name="Prasanna Pujitha Ganji" userId="524c34a06c95acb2" providerId="LiveId" clId="{BBD699B2-DAE7-4209-97A1-E8AAA275C516}" dt="2025-01-05T10:57:11.617" v="122" actId="22"/>
          <ac:spMkLst>
            <pc:docMk/>
            <pc:sldMk cId="2567521542" sldId="288"/>
            <ac:spMk id="3" creationId="{F005B115-9B9D-E1DA-5DFB-AEBE669CE37A}"/>
          </ac:spMkLst>
        </pc:spChg>
        <pc:picChg chg="add mod ord">
          <ac:chgData name="Prasanna Pujitha Ganji" userId="524c34a06c95acb2" providerId="LiveId" clId="{BBD699B2-DAE7-4209-97A1-E8AAA275C516}" dt="2025-01-05T12:47:57.989" v="271" actId="14100"/>
          <ac:picMkLst>
            <pc:docMk/>
            <pc:sldMk cId="2567521542" sldId="288"/>
            <ac:picMk id="5" creationId="{6DF43847-6DFD-B942-6574-BC05ECDE2B39}"/>
          </ac:picMkLst>
        </pc:picChg>
      </pc:sldChg>
      <pc:sldChg chg="addSp delSp modSp new mod">
        <pc:chgData name="Prasanna Pujitha Ganji" userId="524c34a06c95acb2" providerId="LiveId" clId="{BBD699B2-DAE7-4209-97A1-E8AAA275C516}" dt="2025-01-05T11:39:57.003" v="172" actId="20577"/>
        <pc:sldMkLst>
          <pc:docMk/>
          <pc:sldMk cId="258889928" sldId="289"/>
        </pc:sldMkLst>
        <pc:spChg chg="mod">
          <ac:chgData name="Prasanna Pujitha Ganji" userId="524c34a06c95acb2" providerId="LiveId" clId="{BBD699B2-DAE7-4209-97A1-E8AAA275C516}" dt="2025-01-05T11:39:57.003" v="172" actId="20577"/>
          <ac:spMkLst>
            <pc:docMk/>
            <pc:sldMk cId="258889928" sldId="289"/>
            <ac:spMk id="2" creationId="{76A3C235-9466-8248-0948-4F8298556E11}"/>
          </ac:spMkLst>
        </pc:spChg>
        <pc:spChg chg="del">
          <ac:chgData name="Prasanna Pujitha Ganji" userId="524c34a06c95acb2" providerId="LiveId" clId="{BBD699B2-DAE7-4209-97A1-E8AAA275C516}" dt="2025-01-05T10:58:58.009" v="145" actId="22"/>
          <ac:spMkLst>
            <pc:docMk/>
            <pc:sldMk cId="258889928" sldId="289"/>
            <ac:spMk id="3" creationId="{76C08350-4F33-831D-8E83-B874D7F805B9}"/>
          </ac:spMkLst>
        </pc:spChg>
        <pc:picChg chg="add mod ord">
          <ac:chgData name="Prasanna Pujitha Ganji" userId="524c34a06c95acb2" providerId="LiveId" clId="{BBD699B2-DAE7-4209-97A1-E8AAA275C516}" dt="2025-01-05T10:58:58.009" v="145" actId="22"/>
          <ac:picMkLst>
            <pc:docMk/>
            <pc:sldMk cId="258889928" sldId="289"/>
            <ac:picMk id="5" creationId="{841A2D2C-1466-8990-B9B2-348C89C763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5561-48BB-D01E-5DC3-58A9432E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42E82-BEB9-1D26-4CC0-D61B93BD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A25B-6B12-6AB1-73BA-A49AC789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B02C-8270-3EF5-811D-0FFC1903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C988-1339-7D1E-875A-5E05F505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0DD-BDC3-96C2-878D-47BB9325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A859D-87AE-75E3-7B43-8E49D6DB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31F3-51C8-A512-0A35-C589725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9835-76FF-CA16-D6BA-CEFD00D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708E-475E-7A7A-6875-65C7E7F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C4917-ACA2-7BFE-4FAE-902586D73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538F3-82B9-7000-EA29-716C5C25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E77E-EDD8-3D89-1309-CB1A3B16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4A14-BCAB-7831-0E3B-CE9A2024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2099-4E77-E09D-E966-178C4D22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6BD6-21DF-2CD6-3272-CB5EB0C3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204-1846-4F16-61E8-34353D67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FECF-16C9-7358-A6D0-9EB6B132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49AF-9676-44E5-9ADE-F36E188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359-E873-6043-A2E1-F8136112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35A5-3DDA-7C23-6642-DF987C1C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20C2-E5FA-8405-ABA5-E73A514A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33CD-4267-1654-B963-3E24D6AB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059D-47EA-5064-F4AD-07FC4A15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1372-B120-14EB-E258-647E119C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561-0F3A-567B-3FEA-B76C8D4A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ED7C-0A78-2B1A-7459-AAFD08BE2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DFDB8-E1E2-9C4A-FD73-A0A8695A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4466-4B03-4782-446E-61C74D40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2C571-9857-1586-B886-560E47F1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D561-E0ED-C17E-8595-3C57D78B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495A-0C5F-86D2-09AB-9722D900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F183-388A-07DB-9EF4-03753069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8A8A-73AF-5A75-9935-9377A3149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54DBC-F1EF-212F-01A9-D022B9D6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20C37-4BD6-563B-847E-B0F813B46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38731-673E-A14C-667C-7BBCEB2A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B09B-7065-A718-96DA-6FEA0C52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52C7C-18E2-A948-F4E7-3B307CB5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9ED-58A8-9097-8B2E-2582A3A3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722CD-AE7A-B493-672E-70BC7898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1906E-4109-6884-0197-68E3AAAA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9DBC-383F-8FA3-0632-3348939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14AB9-591C-3351-7496-0032B698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870B8-B473-0B0E-BA06-BC48F0D3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B6BE-6549-5CC9-A532-B4D7015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2E69-6B41-4A28-0F12-922937D5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C1CC-9D8C-6F80-ED7C-08B0F91B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87F-808F-FD02-DC40-035BE1CF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A7E1-FD6D-E543-BBDB-B39BBC5D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22AE-6A68-892B-E3A8-5D873353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652A-3372-EE56-9A04-E89D258B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2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E076-3FE6-1EA8-CCCD-6DD424D8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A78BB-0B9C-A949-2C9D-EF6C39B5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B320-4DE2-47AD-AB1E-8047E767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172F-0627-6659-16F2-B58C32B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A55F-0C1B-E245-0FD1-ADFD43B0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6F90F-50A7-AA4D-F30A-1F0FAEDE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EDC73-27FE-2687-A406-65E63143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EAC4-CCBA-7C91-B6F4-6A14FADD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B640-749A-041A-47B6-31CADA853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2EE5-B609-4673-BDCF-2185CE493D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8DF9-EFA0-DACE-1189-F60ECD08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59A4-B2A0-B6DF-790A-61C7898E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98A5-9908-4DE6-AEB2-177AD3E1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C817-7345-436F-0D3F-A837EA65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84" y="358850"/>
            <a:ext cx="10282843" cy="80690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CHATTERBOX – INSTANT CHATS, INSTANT BONDS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udlavalleru Engineering College Andhra Pradesh: Courses ...">
            <a:extLst>
              <a:ext uri="{FF2B5EF4-FFF2-40B4-BE49-F238E27FC236}">
                <a16:creationId xmlns:a16="http://schemas.microsoft.com/office/drawing/2014/main" id="{F025C8A6-446B-E005-F229-F743B80D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25" y="1254962"/>
            <a:ext cx="1657350" cy="164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2D221D9-BCE4-17CD-BCE3-8789628C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" y="2904778"/>
            <a:ext cx="11237976" cy="3715477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Seshadri Rao Gudlavalleru Engineering College, Gudlavalleru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Snehalatha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(21481A0571)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J. Keerthi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(21481A0584)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K. Devi Durga Bhavani (21481A0593)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G. Hemanth (21481A0573)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Under the guidance of</a:t>
            </a:r>
          </a:p>
          <a:p>
            <a:pPr marR="180340" indent="-6985">
              <a:lnSpc>
                <a:spcPct val="118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     Dr. M. Babu Rao,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Ph.D. </a:t>
            </a:r>
          </a:p>
          <a:p>
            <a:pPr marR="180340" indent="-6985">
              <a:lnSpc>
                <a:spcPct val="118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955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131B4-9354-16EF-EA42-8809634B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481263"/>
            <a:ext cx="8093242" cy="6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BE8B7D-3E5F-5E71-0CC6-F245DAB9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365126"/>
            <a:ext cx="10880558" cy="6695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Implementation: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247DE4-2A80-99B9-AFC2-CD511359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327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275C16-9C5B-CA02-F888-28323880D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012" y="1261679"/>
            <a:ext cx="96493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is built using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interactive and dynamic interface.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React App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React setup in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 and dependencies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Setup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reusable components like Header, Footer, and Chat Box to maintain modularity.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essential pages such as Home, Login/Register, Chat Interface, and Profile.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enable smooth navigation between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Material-UI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CSS media queries for a responsive and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15288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BB43-9203-1481-CA34-A0321F0E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Implementation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D4521-2FFE-4E61-4419-E722B4338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695" y="1757407"/>
            <a:ext cx="10879532" cy="366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0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backend is built using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ensures that user data is processed and stored securely.</a:t>
            </a:r>
          </a:p>
          <a:p>
            <a:pPr marL="36000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Server: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server/index.js file as the backend entry point, and ensure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handling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Configuration: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.env for storing sensitive information (e.g., database credentials, API keys).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Routing: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API routes in the routes folder for handling functionalities like user authentication, messaging, and profile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models folder to define database schemas (e.g., MongoDB with Mongoose). Ensure models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properly structured.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 Logic: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business logic in the controllers folder to handle data processing and API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me know if you'd like assistance with any backend functionality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747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-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1027906"/>
            <a:ext cx="10600944" cy="540032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Backend:</a:t>
            </a: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the backend folder: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“cd D:\chat-clone\chat-app-react-nodejs\server”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backend dependencies: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“npm install”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 will run at</a:t>
            </a: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“http://localhost:5000”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Frontend:</a:t>
            </a: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the frontend folder: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“cd D:\chat-clone\ chat-app-react-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\public”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frontend dependencies: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“npm install”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frontend server: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“npm start”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and visit “http://localhost:3000” to see the app.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012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C52490-EEE3-C4F9-EAC6-2136521B73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05841" y="1425049"/>
            <a:ext cx="10282843" cy="5159902"/>
          </a:xfrm>
        </p:spPr>
      </p:pic>
      <p:sp>
        <p:nvSpPr>
          <p:cNvPr id="5" name="Rectangle 4"/>
          <p:cNvSpPr/>
          <p:nvPr/>
        </p:nvSpPr>
        <p:spPr>
          <a:xfrm>
            <a:off x="1005841" y="1055716"/>
            <a:ext cx="4263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 both frontend and backend: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9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411" y="970547"/>
            <a:ext cx="2654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61D3E-9B7D-08AA-C524-798F58F1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166685" cy="43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739-FD1D-4895-E96D-C8A07C4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65125"/>
            <a:ext cx="10960768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5AD12D-E2BC-067D-6C89-34FE51E96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780" y="1825625"/>
            <a:ext cx="8868440" cy="4351338"/>
          </a:xfrm>
        </p:spPr>
      </p:pic>
    </p:spTree>
    <p:extLst>
      <p:ext uri="{BB962C8B-B14F-4D97-AF65-F5344CB8AC3E}">
        <p14:creationId xmlns:p14="http://schemas.microsoft.com/office/powerpoint/2010/main" val="306557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235-9466-8248-0948-4F82985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Avatar Selection: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A2D2C-1466-8990-B9B2-348C89C76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350" y="1825625"/>
            <a:ext cx="9509300" cy="4351338"/>
          </a:xfrm>
        </p:spPr>
      </p:pic>
    </p:spTree>
    <p:extLst>
      <p:ext uri="{BB962C8B-B14F-4D97-AF65-F5344CB8AC3E}">
        <p14:creationId xmlns:p14="http://schemas.microsoft.com/office/powerpoint/2010/main" val="25888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33ED-A837-5B41-18E7-CCCA2FEF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365125"/>
            <a:ext cx="11024937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FDBEB-DCB3-8FE3-568A-7F0229EC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962" y="1825625"/>
            <a:ext cx="9152076" cy="4351338"/>
          </a:xfrm>
        </p:spPr>
      </p:pic>
    </p:spTree>
    <p:extLst>
      <p:ext uri="{BB962C8B-B14F-4D97-AF65-F5344CB8AC3E}">
        <p14:creationId xmlns:p14="http://schemas.microsoft.com/office/powerpoint/2010/main" val="98251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2024-00DE-E5B9-8284-D6DCD22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Sent and Received: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B81B3-D19A-6B8C-606E-8615E86E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37" y="1825625"/>
            <a:ext cx="8777713" cy="4351338"/>
          </a:xfrm>
        </p:spPr>
      </p:pic>
    </p:spTree>
    <p:extLst>
      <p:ext uri="{BB962C8B-B14F-4D97-AF65-F5344CB8AC3E}">
        <p14:creationId xmlns:p14="http://schemas.microsoft.com/office/powerpoint/2010/main" val="15202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184" y="16294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1184" y="674870"/>
            <a:ext cx="6429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94" y="1382756"/>
            <a:ext cx="6613441" cy="49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02C1-CC2E-32A4-D80F-0D382B66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9084" cy="9503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with Emoji’s: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16403C-A6E6-D002-AC3B-D40C35F1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533" y="1825625"/>
            <a:ext cx="9062933" cy="4351338"/>
          </a:xfrm>
        </p:spPr>
      </p:pic>
    </p:spTree>
    <p:extLst>
      <p:ext uri="{BB962C8B-B14F-4D97-AF65-F5344CB8AC3E}">
        <p14:creationId xmlns:p14="http://schemas.microsoft.com/office/powerpoint/2010/main" val="215061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56A4-E4AB-D471-B2A6-A8B60970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365125"/>
            <a:ext cx="11220796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of Users stored in MongoDB</a:t>
            </a:r>
            <a:r>
              <a:rPr lang="en-US" sz="3600" dirty="0"/>
              <a:t>: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9D14-B060-72CA-3EF1-EF901B52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E4C58-7FFE-A0FE-924D-281D6253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371776"/>
            <a:ext cx="10582102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76E-57AA-4368-F346-EC0291E8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3" y="365125"/>
            <a:ext cx="11071167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of Messages stored in MongoDB: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43847-6DFD-B942-6574-BC05ECDE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42" y="1388225"/>
            <a:ext cx="8993826" cy="4788738"/>
          </a:xfrm>
        </p:spPr>
      </p:pic>
    </p:spTree>
    <p:extLst>
      <p:ext uri="{BB962C8B-B14F-4D97-AF65-F5344CB8AC3E}">
        <p14:creationId xmlns:p14="http://schemas.microsoft.com/office/powerpoint/2010/main" val="256752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B38F-B46E-6232-041F-4544E5C3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6" y="520573"/>
            <a:ext cx="10130591" cy="8670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D4B797-76ED-831C-9011-022B1BAD2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779" y="1812701"/>
            <a:ext cx="104226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ChatterBox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Instant Chats Instant Bonds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dynamic and scalable platform for real-time communication. Built with the MERN stack, this application combines MongoDB’s flexibility, Node.js’s real-time capabilities,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Express.js’s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reliable routing,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React.js’s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user interface. The system enhances communication by offering instant messaging features, ensuring users can build bonds and stay connected. It simplifies communication, boosts user engagement, and provides a solid foundation for future growth and feature enhancements. Suitable for various social interactions, from casual chats to professional conversations,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ChatterBox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power of modern web technologies in fostering immediate, meaningful connections.</a:t>
            </a:r>
          </a:p>
        </p:txBody>
      </p:sp>
    </p:spTree>
    <p:extLst>
      <p:ext uri="{BB962C8B-B14F-4D97-AF65-F5344CB8AC3E}">
        <p14:creationId xmlns:p14="http://schemas.microsoft.com/office/powerpoint/2010/main" val="270679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8B4C437-52EC-B10F-90CD-253C4283F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5" y="980245"/>
            <a:ext cx="7860632" cy="49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B4CD-49C8-6178-19F6-7CEBE800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B4D5-1E0A-2F64-3609-A598E3BC69CB}"/>
              </a:ext>
            </a:extLst>
          </p:cNvPr>
          <p:cNvSpPr txBox="1"/>
          <p:nvPr/>
        </p:nvSpPr>
        <p:spPr>
          <a:xfrm>
            <a:off x="1850136" y="5784106"/>
            <a:ext cx="840333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C884DB-9CAA-2264-40C3-A517D0E45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031" y="1815274"/>
            <a:ext cx="111171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real-time chat application leveraging the MERN stack and Socket.IO to enable instant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communication between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features like user registration, secure login, profile management, and customizable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avatar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Socket.IO for seamless real-time messaging, supported by a secure backend using REST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a responsive React-based frontend to deliver a smooth and consistent user experience across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all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Adopted a modular and scalable architecture to ensure easy maintenance and flexibility for future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enhancements. </a:t>
            </a:r>
          </a:p>
        </p:txBody>
      </p:sp>
    </p:spTree>
    <p:extLst>
      <p:ext uri="{BB962C8B-B14F-4D97-AF65-F5344CB8AC3E}">
        <p14:creationId xmlns:p14="http://schemas.microsoft.com/office/powerpoint/2010/main" val="145776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3CF6-48CE-B7BF-BECF-169E8F4A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4380"/>
            <a:ext cx="7400544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80370-60C9-92F1-6209-24491B603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842" y="1295066"/>
            <a:ext cx="114839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real-time chat application using the MERN stack (MongoDB, Express.js, React.js, Node.js)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Socket.IO for seamless, instantaneous communication.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user registration, secure login, profile management with avatar selection, and a responsive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interface optimized for all devices.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real-time messaging through Socket.IO, allowing instant exchanges without page refreshes.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securely handles user data, RESTful API requests, and WebSocket connections to facilitate reliable communication.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Frontend, built with React.js, delivers a dynamic and engaging user experience, ensuring responsiveness 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scalability and modularity to support future enhancements such as group chats, multimedia sharing, and video calls for diverse communication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11" y="191389"/>
            <a:ext cx="7384341" cy="108395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432" y="1651889"/>
            <a:ext cx="7894320" cy="435133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220"/>
              </a:spcBef>
              <a:buFont typeface="Wingdings" panose="05000000000000000000" pitchFamily="2" charset="2"/>
              <a:buChar char=""/>
              <a:tabLst>
                <a:tab pos="141033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4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Requirements</a:t>
            </a:r>
          </a:p>
          <a:p>
            <a:pPr marL="1200150" lvl="2" indent="-285750">
              <a:spcBef>
                <a:spcPts val="220"/>
              </a:spcBef>
              <a:tabLst>
                <a:tab pos="1410335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</a:p>
          <a:p>
            <a:pPr marL="1200150" lvl="2" indent="-285750">
              <a:spcBef>
                <a:spcPts val="220"/>
              </a:spcBef>
              <a:tabLst>
                <a:tab pos="1410335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0" lvl="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Backend Development Requirements</a:t>
            </a:r>
          </a:p>
          <a:p>
            <a:pPr marL="1200150" lvl="2" indent="-285750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Node.js</a:t>
            </a:r>
          </a:p>
          <a:p>
            <a:pPr marL="1200150" lvl="2" indent="-285750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Express.js</a:t>
            </a:r>
          </a:p>
          <a:p>
            <a:pPr marL="1200150" lvl="2" indent="-285750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</a:p>
          <a:p>
            <a:pPr marL="1200150" lvl="2" indent="-285750"/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 io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Development Requirements</a:t>
            </a:r>
          </a:p>
          <a:p>
            <a:pPr marL="1257300" lvl="2" indent="-342900"/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1257300" lvl="2" indent="-342900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 Packages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220"/>
              </a:spcBef>
              <a:tabLst>
                <a:tab pos="1410335" algn="l"/>
              </a:tabLs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82" y="1765073"/>
            <a:ext cx="4686954" cy="3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4551-4B22-B3A5-2DF0-0A3FCA6E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264541"/>
            <a:ext cx="8623434" cy="11952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1928998"/>
            <a:ext cx="6916109" cy="4045271"/>
          </a:xfrm>
        </p:spPr>
      </p:pic>
    </p:spTree>
    <p:extLst>
      <p:ext uri="{BB962C8B-B14F-4D97-AF65-F5344CB8AC3E}">
        <p14:creationId xmlns:p14="http://schemas.microsoft.com/office/powerpoint/2010/main" val="12642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5537" y="842211"/>
            <a:ext cx="9769642" cy="506128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user interface is built using React.js, HTML, CSS, and JavaScript to provide a responsive and user-friendly design.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server-side logic is managed using Node.js and Express.js to process requests, manage user data, and interact with the database.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stores user data (e.g., login credentials, profile details) and chat messages. 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Authentication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Secure login and registration using JWT 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message exchange using Socket.IO without page refresh, real-time communication.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C7EC-3C10-A82D-FE11-A222C023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47" y="160422"/>
            <a:ext cx="10614624" cy="101867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REALTIME CHAT APPICATION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0BE4-22B2-2897-F6D6-07F0BDFD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9B934-C9E4-2388-8F8B-68832C7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47" y="1288473"/>
            <a:ext cx="6259484" cy="52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09678"/>
            <a:ext cx="8192543" cy="10208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695" y="1612231"/>
            <a:ext cx="11275033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marR="734060" indent="-6350" algn="just">
              <a:lnSpc>
                <a:spcPct val="150000"/>
              </a:lnSpc>
              <a:spcBef>
                <a:spcPts val="145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of 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Chatter Box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 time messaging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platform involves several stages, from designing the user interface to developing the backend and integrating them for seamless functionality. Below is an overview of how the platform is implemented.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1070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CHATTERBOX – INSTANT CHATS, INSTANT BONDS</vt:lpstr>
      <vt:lpstr>PowerPoint Presentation</vt:lpstr>
      <vt:lpstr>ABSTRACT:</vt:lpstr>
      <vt:lpstr>INTRODUCTION</vt:lpstr>
      <vt:lpstr>REQUIREMENTS:</vt:lpstr>
      <vt:lpstr>METHODOLOGY:</vt:lpstr>
      <vt:lpstr>PowerPoint Presentation</vt:lpstr>
      <vt:lpstr>ARCHITECTURE OF REALTIME CHAT APPICATION:</vt:lpstr>
      <vt:lpstr>IMPLEMENTATION:</vt:lpstr>
      <vt:lpstr>PowerPoint Presentation</vt:lpstr>
      <vt:lpstr>Frontend Implementation:  </vt:lpstr>
      <vt:lpstr>Backend Implementation:</vt:lpstr>
      <vt:lpstr>RESULTS</vt:lpstr>
      <vt:lpstr>PowerPoint Presentation</vt:lpstr>
      <vt:lpstr>PowerPoint Presentation</vt:lpstr>
      <vt:lpstr>Registration Page:</vt:lpstr>
      <vt:lpstr>Avatar Selection:</vt:lpstr>
      <vt:lpstr>Login Page:</vt:lpstr>
      <vt:lpstr>Messages Sent and Received:</vt:lpstr>
      <vt:lpstr>Chat with Emoji’s:</vt:lpstr>
      <vt:lpstr>Data Base of Users stored in MongoDB:</vt:lpstr>
      <vt:lpstr>Data Base of Messages stored in MongoDB: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Prasanna Pujitha Ganji</cp:lastModifiedBy>
  <cp:revision>34</cp:revision>
  <dcterms:created xsi:type="dcterms:W3CDTF">2025-01-03T10:41:35Z</dcterms:created>
  <dcterms:modified xsi:type="dcterms:W3CDTF">2025-01-05T13:03:56Z</dcterms:modified>
</cp:coreProperties>
</file>