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19A4E-376F-F75F-710F-A286F114B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B55345-A357-68C8-C1DC-1FD5EE504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8D32A-2EB6-A23F-65B6-F5E47DEB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5D6-015C-4ABA-9745-A39A6D92DE75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E0585-A1BB-8B36-6A3E-4E7B6C84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FEB96-120C-64F6-71D0-2FACB6A1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BA4F-2A3D-4424-A69D-50BBDF60F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8D619-A89E-A529-9621-AE5A8431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757BF8-37A0-6C61-D243-221748CE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C21B2-DA39-82A1-D9A5-A0076F0B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5D6-015C-4ABA-9745-A39A6D92DE75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1534D-1E80-E039-9A97-085095CD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87892-2F4B-4F05-76BC-DB5E56BA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BA4F-2A3D-4424-A69D-50BBDF60F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8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EA9522-3A93-7D62-8053-29F25411C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C0870F-A353-AA9C-6047-58EF88125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F011D-DEED-D40D-5FD8-4C26946F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5D6-015C-4ABA-9745-A39A6D92DE75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C5087-15C7-4F1D-2661-2B544323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A61B7-9234-B87E-89FF-52C1F03D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BA4F-2A3D-4424-A69D-50BBDF60F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7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83F49-82AC-69AA-89B1-A8293A3D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2A438-1B68-AA75-6132-B829B557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8E1BD-36FB-102E-812D-27D75A07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5D6-015C-4ABA-9745-A39A6D92DE75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287AC-B19A-5B67-75BF-C8C1257D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9E52E-CD94-9A12-FE97-AEFB099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BA4F-2A3D-4424-A69D-50BBDF60F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0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E2304-CF9C-1A88-F09D-5142D3BA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122EF-889E-FB72-9931-D12386B91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29135-BB03-7FEF-E863-1B34F6C2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5D6-015C-4ABA-9745-A39A6D92DE75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82684-C58D-EE44-ECFE-49E90EF5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00CE5-6794-1025-0959-AF1566C6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BA4F-2A3D-4424-A69D-50BBDF60F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0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D1604-F158-07B0-0435-C5C73229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11BFA-A5D1-ADD9-125E-2D660A1E8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4DDE5F-A5AF-1DC9-2174-64664A0BE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7ABE3-47AE-7826-CA21-72EEC783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5D6-015C-4ABA-9745-A39A6D92DE75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85886-7A48-D2DA-3C71-2752D6FC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11ECC-DD8F-774B-400C-038898D9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BA4F-2A3D-4424-A69D-50BBDF60F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AF01A-62C1-29A7-4307-F015ED08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92362-85AB-4C02-826F-0AD02490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C4D45C-F193-5D35-869B-B58111B00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BFB338-68A0-61A9-C3CC-20D14DEB4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CA8666-1562-1A11-9CF0-A37E9B374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AE2AC9-5783-92F7-CD71-F59C073D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5D6-015C-4ABA-9745-A39A6D92DE75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6B1CBE-6896-784A-6EC5-9CAD2D30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BE151E-E6D8-DC6F-F958-A729E83E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BA4F-2A3D-4424-A69D-50BBDF60F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1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33E8F-88BF-7E5A-1BDC-ADFCD12B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1256CE-A8F7-A195-C356-B5264236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5D6-015C-4ABA-9745-A39A6D92DE75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BF1233-E6E3-8D30-5CDB-889B4127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76F5FB-9E67-48FB-66AD-ABD3F993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BA4F-2A3D-4424-A69D-50BBDF60F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6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ED61C0-FFEE-8E5F-8CF0-E90AE022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5D6-015C-4ABA-9745-A39A6D92DE75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645F60-A1EA-4198-358B-ADE361A7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948FF9-BE0C-27A7-C3CA-E22407BF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BA4F-2A3D-4424-A69D-50BBDF60F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8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85BF4-B530-BC1A-9637-5B793D9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75EEA-732E-37E9-3290-503E0B80B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BE986-D3F0-B77F-029A-1C8D5875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B74739-F3FC-A5E8-F6EC-E2FF89D2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5D6-015C-4ABA-9745-A39A6D92DE75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787E4D-7F30-6B89-632A-72F84FCB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DC9D1-41E5-BA25-02FB-AD0E7100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BA4F-2A3D-4424-A69D-50BBDF60F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8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00F74-666D-6ADE-6030-548FFBF5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BA4DB1-FAC0-E066-DC3D-468971925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5B8C5-ACCD-CED3-2411-135AACD9A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567F2-2626-D064-D6B8-65665B0E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5D6-015C-4ABA-9745-A39A6D92DE75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09FC48-6EA4-8241-B26E-EE1BEAA2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34BAD-6E85-A561-20C7-244AAF8B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BA4F-2A3D-4424-A69D-50BBDF60F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14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B35D16-EA62-A305-5CAF-43F22626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9666F-78E7-4407-BAF9-D5D3D710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9BD19-037B-E279-45BC-EBA878951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95D6-015C-4ABA-9745-A39A6D92DE75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1BB4E-DA90-6F82-BCF1-66E65409B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9839A-FAE2-386C-02BD-E4DB586C3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BA4F-2A3D-4424-A69D-50BBDF60F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7D1F5D-0631-85A8-9319-25911F48EEA6}"/>
              </a:ext>
            </a:extLst>
          </p:cNvPr>
          <p:cNvSpPr txBox="1"/>
          <p:nvPr/>
        </p:nvSpPr>
        <p:spPr>
          <a:xfrm>
            <a:off x="2244740" y="1982450"/>
            <a:ext cx="80404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Primitives Constructor</a:t>
            </a:r>
          </a:p>
          <a:p>
            <a:pPr algn="ctr"/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Manual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F8B022-F468-24DC-0BD2-B6E20E982488}"/>
              </a:ext>
            </a:extLst>
          </p:cNvPr>
          <p:cNvSpPr txBox="1"/>
          <p:nvPr/>
        </p:nvSpPr>
        <p:spPr>
          <a:xfrm>
            <a:off x="3968371" y="3733801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Ningkai Mo    Email: 499352265@qq.com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2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529DC21A-27D4-D8CE-EF43-801EAB670F3A}"/>
              </a:ext>
            </a:extLst>
          </p:cNvPr>
          <p:cNvSpPr/>
          <p:nvPr/>
        </p:nvSpPr>
        <p:spPr>
          <a:xfrm>
            <a:off x="1063336" y="3738045"/>
            <a:ext cx="10217728" cy="285724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E0371F8-166C-4137-6A8A-AA647ED76802}"/>
              </a:ext>
            </a:extLst>
          </p:cNvPr>
          <p:cNvSpPr/>
          <p:nvPr/>
        </p:nvSpPr>
        <p:spPr>
          <a:xfrm>
            <a:off x="1063336" y="699125"/>
            <a:ext cx="10217728" cy="2917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D481A25-18F6-B71B-A527-9105C0088396}"/>
              </a:ext>
            </a:extLst>
          </p:cNvPr>
          <p:cNvSpPr/>
          <p:nvPr/>
        </p:nvSpPr>
        <p:spPr>
          <a:xfrm>
            <a:off x="4797550" y="1845818"/>
            <a:ext cx="2782774" cy="775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8FEAF5-BBDE-CA7B-8203-33D81563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91" y="1111958"/>
            <a:ext cx="1456406" cy="24148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53102E-A082-DBA0-9B7D-0ACA781B59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581163" y="1111958"/>
            <a:ext cx="1456406" cy="241481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5B554A-7FBF-AF8A-B144-E579E018A741}"/>
              </a:ext>
            </a:extLst>
          </p:cNvPr>
          <p:cNvCxnSpPr>
            <a:cxnSpLocks/>
          </p:cNvCxnSpPr>
          <p:nvPr/>
        </p:nvCxnSpPr>
        <p:spPr>
          <a:xfrm flipV="1">
            <a:off x="8337074" y="1025234"/>
            <a:ext cx="0" cy="112581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653A9C5-BFD8-8209-0BD2-00F390CC588F}"/>
              </a:ext>
            </a:extLst>
          </p:cNvPr>
          <p:cNvSpPr/>
          <p:nvPr/>
        </p:nvSpPr>
        <p:spPr>
          <a:xfrm>
            <a:off x="8260874" y="207484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8AEAC76-D19C-B764-3B96-8DDD6DBDA394}"/>
              </a:ext>
            </a:extLst>
          </p:cNvPr>
          <p:cNvSpPr/>
          <p:nvPr/>
        </p:nvSpPr>
        <p:spPr>
          <a:xfrm>
            <a:off x="8260874" y="87923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B39A60-0AD3-2E18-36D2-DA785FC64ABF}"/>
              </a:ext>
            </a:extLst>
          </p:cNvPr>
          <p:cNvSpPr txBox="1"/>
          <p:nvPr/>
        </p:nvSpPr>
        <p:spPr>
          <a:xfrm>
            <a:off x="5025108" y="1655567"/>
            <a:ext cx="197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hours later…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F9DAF21-719C-2F7A-9A6A-1658D3B75C01}"/>
              </a:ext>
            </a:extLst>
          </p:cNvPr>
          <p:cNvSpPr/>
          <p:nvPr/>
        </p:nvSpPr>
        <p:spPr>
          <a:xfrm>
            <a:off x="6865170" y="4923930"/>
            <a:ext cx="2782775" cy="775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A8A169F-7C5B-376E-BDAD-66CDC98853A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49061" y="4150878"/>
            <a:ext cx="1456406" cy="2414815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B1B06FC-AB75-23F5-454B-C1B4DD22CE48}"/>
              </a:ext>
            </a:extLst>
          </p:cNvPr>
          <p:cNvCxnSpPr>
            <a:cxnSpLocks/>
          </p:cNvCxnSpPr>
          <p:nvPr/>
        </p:nvCxnSpPr>
        <p:spPr>
          <a:xfrm flipV="1">
            <a:off x="10404972" y="4010891"/>
            <a:ext cx="0" cy="11790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E3F4B137-1C0F-62D4-B468-4B210E79C646}"/>
              </a:ext>
            </a:extLst>
          </p:cNvPr>
          <p:cNvSpPr/>
          <p:nvPr/>
        </p:nvSpPr>
        <p:spPr>
          <a:xfrm>
            <a:off x="10328772" y="51137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F9DDBFF-4F89-0FFB-BB45-ED819C6C633F}"/>
              </a:ext>
            </a:extLst>
          </p:cNvPr>
          <p:cNvSpPr/>
          <p:nvPr/>
        </p:nvSpPr>
        <p:spPr>
          <a:xfrm>
            <a:off x="10328772" y="391815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561189D-874A-89AC-B4A4-31550BE63B94}"/>
              </a:ext>
            </a:extLst>
          </p:cNvPr>
          <p:cNvSpPr txBox="1"/>
          <p:nvPr/>
        </p:nvSpPr>
        <p:spPr>
          <a:xfrm>
            <a:off x="4800702" y="2080315"/>
            <a:ext cx="2497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grouped_primitives_constructor.py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D9ECAC-B180-4119-8CF9-C09C5F7E5F6B}"/>
              </a:ext>
            </a:extLst>
          </p:cNvPr>
          <p:cNvSpPr txBox="1"/>
          <p:nvPr/>
        </p:nvSpPr>
        <p:spPr>
          <a:xfrm>
            <a:off x="7183069" y="469648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2~5 minutes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EA67923-7333-9523-3042-2635C6A1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64" y="4445690"/>
            <a:ext cx="1501140" cy="205621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9430CA1-2F24-BB5D-94CC-C23C4F86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46" y="4104449"/>
            <a:ext cx="1456406" cy="241481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ECFDDE2-FED9-7DAB-CAF5-E57960C37F85}"/>
              </a:ext>
            </a:extLst>
          </p:cNvPr>
          <p:cNvSpPr txBox="1"/>
          <p:nvPr/>
        </p:nvSpPr>
        <p:spPr>
          <a:xfrm>
            <a:off x="6865448" y="5164012"/>
            <a:ext cx="2486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grouped_primitives_constructor.py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991E3680-0444-E683-0F36-136EE17B3DBE}"/>
              </a:ext>
            </a:extLst>
          </p:cNvPr>
          <p:cNvSpPr/>
          <p:nvPr/>
        </p:nvSpPr>
        <p:spPr>
          <a:xfrm>
            <a:off x="3082635" y="4901804"/>
            <a:ext cx="1946932" cy="775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ADDD007-5FFE-967C-624B-7E2961E2A55A}"/>
              </a:ext>
            </a:extLst>
          </p:cNvPr>
          <p:cNvSpPr txBox="1"/>
          <p:nvPr/>
        </p:nvSpPr>
        <p:spPr>
          <a:xfrm>
            <a:off x="3096491" y="5063044"/>
            <a:ext cx="153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sparse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 points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6E7E450-6D47-2195-B192-CA664FBAC96E}"/>
              </a:ext>
            </a:extLst>
          </p:cNvPr>
          <p:cNvSpPr txBox="1"/>
          <p:nvPr/>
        </p:nvSpPr>
        <p:spPr>
          <a:xfrm>
            <a:off x="1129984" y="3794073"/>
            <a:ext cx="6538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recommended way: </a:t>
            </a:r>
            <a:r>
              <a:rPr lang="en-US" altLang="zh-CN" b="1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spares representative points</a:t>
            </a:r>
            <a:endParaRPr lang="zh-CN" altLang="en-US" b="1" dirty="0">
              <a:solidFill>
                <a:srgbClr val="2A2B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84F337-7552-1161-1C43-CD1849D835E4}"/>
              </a:ext>
            </a:extLst>
          </p:cNvPr>
          <p:cNvSpPr txBox="1"/>
          <p:nvPr/>
        </p:nvSpPr>
        <p:spPr>
          <a:xfrm>
            <a:off x="1166884" y="749596"/>
            <a:ext cx="2694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raw point cloud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C334039-9E4B-46DE-6454-493EDC6DA7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55104" b="1050"/>
          <a:stretch/>
        </p:blipFill>
        <p:spPr>
          <a:xfrm>
            <a:off x="3081519" y="5610818"/>
            <a:ext cx="1501141" cy="270448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9E2CF2B-AE07-7E20-67D3-AA5A774B3CCF}"/>
              </a:ext>
            </a:extLst>
          </p:cNvPr>
          <p:cNvSpPr txBox="1"/>
          <p:nvPr/>
        </p:nvSpPr>
        <p:spPr>
          <a:xfrm>
            <a:off x="269287" y="160747"/>
            <a:ext cx="441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Get the model point cloud ready</a:t>
            </a:r>
          </a:p>
        </p:txBody>
      </p:sp>
    </p:spTree>
    <p:extLst>
      <p:ext uri="{BB962C8B-B14F-4D97-AF65-F5344CB8AC3E}">
        <p14:creationId xmlns:p14="http://schemas.microsoft.com/office/powerpoint/2010/main" val="16188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D8FEAF5-BBDE-CA7B-8203-33D81563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13" y="1458156"/>
            <a:ext cx="1456406" cy="241481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EA67923-7333-9523-3042-2635C6A1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355" y="1724891"/>
            <a:ext cx="1501140" cy="2056212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9E2CF2B-AE07-7E20-67D3-AA5A774B3CCF}"/>
              </a:ext>
            </a:extLst>
          </p:cNvPr>
          <p:cNvSpPr txBox="1"/>
          <p:nvPr/>
        </p:nvSpPr>
        <p:spPr>
          <a:xfrm>
            <a:off x="269287" y="160747"/>
            <a:ext cx="441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Get the model point cloud ready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647022-AF2A-5516-E710-4E4610274E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371"/>
          <a:stretch/>
        </p:blipFill>
        <p:spPr>
          <a:xfrm>
            <a:off x="5490216" y="1102559"/>
            <a:ext cx="1168460" cy="11280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029DAF-DE06-393B-8012-399D8EEBCC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45" t="14543" r="5350" b="4050"/>
          <a:stretch/>
        </p:blipFill>
        <p:spPr>
          <a:xfrm>
            <a:off x="5096931" y="2552700"/>
            <a:ext cx="1972733" cy="9770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492BE1-913B-48F7-F68C-6ED40E08A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8661" y="3772212"/>
            <a:ext cx="2738749" cy="24258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28129F1-2F06-4295-3541-E0FCE4FCE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664" y="3772212"/>
            <a:ext cx="2738749" cy="24258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EDBBA17-CD3F-6F22-3709-4DF8481A98A8}"/>
              </a:ext>
            </a:extLst>
          </p:cNvPr>
          <p:cNvCxnSpPr>
            <a:cxnSpLocks/>
          </p:cNvCxnSpPr>
          <p:nvPr/>
        </p:nvCxnSpPr>
        <p:spPr>
          <a:xfrm flipH="1">
            <a:off x="5528165" y="2230582"/>
            <a:ext cx="546280" cy="24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90E7947-E766-6CAC-7052-02B8DDAFE45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74446" y="2230582"/>
            <a:ext cx="584230" cy="24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A253F2C-E98B-CA5B-6B5C-2F0FEDBC08A8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309819" y="2665564"/>
            <a:ext cx="1052976" cy="1352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6137034-18C2-3EC3-8445-7FA21D8F4036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658676" y="2752997"/>
            <a:ext cx="3174679" cy="12654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E93B363-63B3-D114-06F6-036DA5C544EB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4518036" y="3041229"/>
            <a:ext cx="578895" cy="73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011A60A-7F38-38AE-6EA5-C73C11F41AD2}"/>
              </a:ext>
            </a:extLst>
          </p:cNvPr>
          <p:cNvCxnSpPr>
            <a:cxnSpLocks/>
            <a:stCxn id="5" idx="3"/>
            <a:endCxn id="35" idx="0"/>
          </p:cNvCxnSpPr>
          <p:nvPr/>
        </p:nvCxnSpPr>
        <p:spPr>
          <a:xfrm>
            <a:off x="7069664" y="3041229"/>
            <a:ext cx="734375" cy="73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5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59E2CF2B-AE07-7E20-67D3-AA5A774B3CCF}"/>
              </a:ext>
            </a:extLst>
          </p:cNvPr>
          <p:cNvSpPr txBox="1"/>
          <p:nvPr/>
        </p:nvSpPr>
        <p:spPr>
          <a:xfrm>
            <a:off x="269287" y="160747"/>
            <a:ext cx="441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Run Script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2AF3BC-2DF6-0429-4E4D-008497D79041}"/>
              </a:ext>
            </a:extLst>
          </p:cNvPr>
          <p:cNvSpPr txBox="1"/>
          <p:nvPr/>
        </p:nvSpPr>
        <p:spPr>
          <a:xfrm>
            <a:off x="547674" y="1355674"/>
            <a:ext cx="11096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 ES6D</a:t>
            </a:r>
          </a:p>
          <a:p>
            <a:r>
              <a:rPr lang="en-US" altLang="zh-CN" sz="1400" b="1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tools\grouped_primitives_tools\grouped_primitives_constructor.py --dataset </a:t>
            </a:r>
            <a:r>
              <a:rPr lang="en-US" altLang="zh-CN" sz="1400" b="1" dirty="0" err="1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tless</a:t>
            </a:r>
            <a:r>
              <a:rPr lang="en-US" altLang="zh-CN" sz="1400" b="1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CN" sz="1400" b="1" dirty="0" err="1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pcd_dir</a:t>
            </a:r>
            <a:r>
              <a:rPr lang="en-US" altLang="zh-CN" sz="1400" b="1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${3d_models_dir} --</a:t>
            </a:r>
            <a:r>
              <a:rPr lang="en-US" altLang="zh-CN" sz="1400" b="1" dirty="0" err="1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out_dir</a:t>
            </a:r>
            <a:r>
              <a:rPr lang="en-US" altLang="zh-CN" sz="1400" b="1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${</a:t>
            </a:r>
            <a:r>
              <a:rPr lang="en-US" altLang="zh-CN" sz="1400" b="1" dirty="0" err="1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results_dir</a:t>
            </a:r>
            <a:r>
              <a:rPr lang="en-US" altLang="zh-CN" sz="1400" b="1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b="1" dirty="0">
              <a:solidFill>
                <a:srgbClr val="2A2B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692C3A-0A86-88E0-AB4F-F063676AF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22" y="2721339"/>
            <a:ext cx="7533638" cy="38687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096D766-8108-4BB3-7B5F-37F4385FC7B0}"/>
              </a:ext>
            </a:extLst>
          </p:cNvPr>
          <p:cNvSpPr/>
          <p:nvPr/>
        </p:nvSpPr>
        <p:spPr>
          <a:xfrm>
            <a:off x="1704109" y="2382982"/>
            <a:ext cx="8298873" cy="43142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96EA39-4608-EE79-CCBB-375C9DB4CA06}"/>
              </a:ext>
            </a:extLst>
          </p:cNvPr>
          <p:cNvSpPr txBox="1"/>
          <p:nvPr/>
        </p:nvSpPr>
        <p:spPr>
          <a:xfrm>
            <a:off x="5282044" y="2389909"/>
            <a:ext cx="1309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results_dir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26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120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 ningkai</dc:creator>
  <cp:lastModifiedBy>mo ningkai</cp:lastModifiedBy>
  <cp:revision>5</cp:revision>
  <dcterms:created xsi:type="dcterms:W3CDTF">2022-07-26T14:49:20Z</dcterms:created>
  <dcterms:modified xsi:type="dcterms:W3CDTF">2022-07-30T13:24:19Z</dcterms:modified>
</cp:coreProperties>
</file>