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8C0E7-BC39-49BB-831E-BA426C7AF72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CB0E9C-892E-48D5-A41A-D5F4E2B855FB}">
      <dgm:prSet/>
      <dgm:spPr/>
      <dgm:t>
        <a:bodyPr/>
        <a:lstStyle/>
        <a:p>
          <a:r>
            <a:rPr lang="es-CL"/>
            <a:t>Dividir o organizar una clase monolítica</a:t>
          </a:r>
          <a:endParaRPr lang="en-US"/>
        </a:p>
      </dgm:t>
    </dgm:pt>
    <dgm:pt modelId="{5CA12D55-4A41-490C-B11E-E46B48A8195B}" type="parTrans" cxnId="{30B00366-DA85-457A-83C1-9807D0F18B5A}">
      <dgm:prSet/>
      <dgm:spPr/>
      <dgm:t>
        <a:bodyPr/>
        <a:lstStyle/>
        <a:p>
          <a:endParaRPr lang="en-US"/>
        </a:p>
      </dgm:t>
    </dgm:pt>
    <dgm:pt modelId="{3C18E608-4C73-4D5A-9343-C09D14094378}" type="sibTrans" cxnId="{30B00366-DA85-457A-83C1-9807D0F18B5A}">
      <dgm:prSet/>
      <dgm:spPr/>
      <dgm:t>
        <a:bodyPr/>
        <a:lstStyle/>
        <a:p>
          <a:endParaRPr lang="en-US"/>
        </a:p>
      </dgm:t>
    </dgm:pt>
    <dgm:pt modelId="{C56328F8-8CA4-4BF1-9A55-3AD3F7DE5046}">
      <dgm:prSet/>
      <dgm:spPr/>
      <dgm:t>
        <a:bodyPr/>
        <a:lstStyle/>
        <a:p>
          <a:r>
            <a:rPr lang="es-CL"/>
            <a:t>Necesitas crear clases complementarias pero independientes</a:t>
          </a:r>
          <a:endParaRPr lang="en-US"/>
        </a:p>
      </dgm:t>
    </dgm:pt>
    <dgm:pt modelId="{E9F34533-2E88-488B-8332-A812BD36EF91}" type="parTrans" cxnId="{15DECC09-81F0-4212-8B87-57884C26CA0D}">
      <dgm:prSet/>
      <dgm:spPr/>
      <dgm:t>
        <a:bodyPr/>
        <a:lstStyle/>
        <a:p>
          <a:endParaRPr lang="en-US"/>
        </a:p>
      </dgm:t>
    </dgm:pt>
    <dgm:pt modelId="{ECF98C6F-2132-433E-838C-B452B75B035D}" type="sibTrans" cxnId="{15DECC09-81F0-4212-8B87-57884C26CA0D}">
      <dgm:prSet/>
      <dgm:spPr/>
      <dgm:t>
        <a:bodyPr/>
        <a:lstStyle/>
        <a:p>
          <a:endParaRPr lang="en-US"/>
        </a:p>
      </dgm:t>
    </dgm:pt>
    <dgm:pt modelId="{2FE22D3A-6CBC-43F9-9439-AF4B42F9C3DA}" type="pres">
      <dgm:prSet presAssocID="{7F38C0E7-BC39-49BB-831E-BA426C7AF7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E986BA-C1FC-42FC-8491-F3DCA69DDBA2}" type="pres">
      <dgm:prSet presAssocID="{F4CB0E9C-892E-48D5-A41A-D5F4E2B855FB}" presName="hierRoot1" presStyleCnt="0"/>
      <dgm:spPr/>
    </dgm:pt>
    <dgm:pt modelId="{7EFE5631-C04A-4E60-821B-BE2C79FBF9E1}" type="pres">
      <dgm:prSet presAssocID="{F4CB0E9C-892E-48D5-A41A-D5F4E2B855FB}" presName="composite" presStyleCnt="0"/>
      <dgm:spPr/>
    </dgm:pt>
    <dgm:pt modelId="{7B904725-2DFC-4110-BBBD-0986C420DA0B}" type="pres">
      <dgm:prSet presAssocID="{F4CB0E9C-892E-48D5-A41A-D5F4E2B855FB}" presName="background" presStyleLbl="node0" presStyleIdx="0" presStyleCnt="2"/>
      <dgm:spPr/>
    </dgm:pt>
    <dgm:pt modelId="{0DF41109-E4C5-487E-8F9E-6CD9961D6FB5}" type="pres">
      <dgm:prSet presAssocID="{F4CB0E9C-892E-48D5-A41A-D5F4E2B855FB}" presName="text" presStyleLbl="fgAcc0" presStyleIdx="0" presStyleCnt="2">
        <dgm:presLayoutVars>
          <dgm:chPref val="3"/>
        </dgm:presLayoutVars>
      </dgm:prSet>
      <dgm:spPr/>
    </dgm:pt>
    <dgm:pt modelId="{6DB9291B-880F-4D96-B713-7C4E5B113CE9}" type="pres">
      <dgm:prSet presAssocID="{F4CB0E9C-892E-48D5-A41A-D5F4E2B855FB}" presName="hierChild2" presStyleCnt="0"/>
      <dgm:spPr/>
    </dgm:pt>
    <dgm:pt modelId="{88E3F27B-AE8C-4683-B9AB-5322F0AD691A}" type="pres">
      <dgm:prSet presAssocID="{C56328F8-8CA4-4BF1-9A55-3AD3F7DE5046}" presName="hierRoot1" presStyleCnt="0"/>
      <dgm:spPr/>
    </dgm:pt>
    <dgm:pt modelId="{BFCF0902-2841-4649-B1D7-A353CD10F91C}" type="pres">
      <dgm:prSet presAssocID="{C56328F8-8CA4-4BF1-9A55-3AD3F7DE5046}" presName="composite" presStyleCnt="0"/>
      <dgm:spPr/>
    </dgm:pt>
    <dgm:pt modelId="{1C0C6B4C-CB2E-4774-865E-9024B472B6D6}" type="pres">
      <dgm:prSet presAssocID="{C56328F8-8CA4-4BF1-9A55-3AD3F7DE5046}" presName="background" presStyleLbl="node0" presStyleIdx="1" presStyleCnt="2"/>
      <dgm:spPr/>
    </dgm:pt>
    <dgm:pt modelId="{E41C902A-D39C-49AC-BF10-14083FAB8A69}" type="pres">
      <dgm:prSet presAssocID="{C56328F8-8CA4-4BF1-9A55-3AD3F7DE5046}" presName="text" presStyleLbl="fgAcc0" presStyleIdx="1" presStyleCnt="2">
        <dgm:presLayoutVars>
          <dgm:chPref val="3"/>
        </dgm:presLayoutVars>
      </dgm:prSet>
      <dgm:spPr/>
    </dgm:pt>
    <dgm:pt modelId="{5DD7CCC2-7D30-4A52-9BB2-23B0DE6B062F}" type="pres">
      <dgm:prSet presAssocID="{C56328F8-8CA4-4BF1-9A55-3AD3F7DE5046}" presName="hierChild2" presStyleCnt="0"/>
      <dgm:spPr/>
    </dgm:pt>
  </dgm:ptLst>
  <dgm:cxnLst>
    <dgm:cxn modelId="{15DECC09-81F0-4212-8B87-57884C26CA0D}" srcId="{7F38C0E7-BC39-49BB-831E-BA426C7AF728}" destId="{C56328F8-8CA4-4BF1-9A55-3AD3F7DE5046}" srcOrd="1" destOrd="0" parTransId="{E9F34533-2E88-488B-8332-A812BD36EF91}" sibTransId="{ECF98C6F-2132-433E-838C-B452B75B035D}"/>
    <dgm:cxn modelId="{E7E54A1E-65CF-46F7-841D-925FFD4FE0C7}" type="presOf" srcId="{7F38C0E7-BC39-49BB-831E-BA426C7AF728}" destId="{2FE22D3A-6CBC-43F9-9439-AF4B42F9C3DA}" srcOrd="0" destOrd="0" presId="urn:microsoft.com/office/officeart/2005/8/layout/hierarchy1"/>
    <dgm:cxn modelId="{30B00366-DA85-457A-83C1-9807D0F18B5A}" srcId="{7F38C0E7-BC39-49BB-831E-BA426C7AF728}" destId="{F4CB0E9C-892E-48D5-A41A-D5F4E2B855FB}" srcOrd="0" destOrd="0" parTransId="{5CA12D55-4A41-490C-B11E-E46B48A8195B}" sibTransId="{3C18E608-4C73-4D5A-9343-C09D14094378}"/>
    <dgm:cxn modelId="{39D117AA-A798-44B5-A466-FF28D5B23C25}" type="presOf" srcId="{F4CB0E9C-892E-48D5-A41A-D5F4E2B855FB}" destId="{0DF41109-E4C5-487E-8F9E-6CD9961D6FB5}" srcOrd="0" destOrd="0" presId="urn:microsoft.com/office/officeart/2005/8/layout/hierarchy1"/>
    <dgm:cxn modelId="{9D8C7FC8-2530-4DF2-AB41-90CE5FA34AAC}" type="presOf" srcId="{C56328F8-8CA4-4BF1-9A55-3AD3F7DE5046}" destId="{E41C902A-D39C-49AC-BF10-14083FAB8A69}" srcOrd="0" destOrd="0" presId="urn:microsoft.com/office/officeart/2005/8/layout/hierarchy1"/>
    <dgm:cxn modelId="{C82D685A-D905-4032-BFBF-502E6680396F}" type="presParOf" srcId="{2FE22D3A-6CBC-43F9-9439-AF4B42F9C3DA}" destId="{C2E986BA-C1FC-42FC-8491-F3DCA69DDBA2}" srcOrd="0" destOrd="0" presId="urn:microsoft.com/office/officeart/2005/8/layout/hierarchy1"/>
    <dgm:cxn modelId="{BE1A9925-FF96-4EC9-82B5-CB7EFBD6EDB1}" type="presParOf" srcId="{C2E986BA-C1FC-42FC-8491-F3DCA69DDBA2}" destId="{7EFE5631-C04A-4E60-821B-BE2C79FBF9E1}" srcOrd="0" destOrd="0" presId="urn:microsoft.com/office/officeart/2005/8/layout/hierarchy1"/>
    <dgm:cxn modelId="{0C752568-EF94-40E8-8573-289940944A94}" type="presParOf" srcId="{7EFE5631-C04A-4E60-821B-BE2C79FBF9E1}" destId="{7B904725-2DFC-4110-BBBD-0986C420DA0B}" srcOrd="0" destOrd="0" presId="urn:microsoft.com/office/officeart/2005/8/layout/hierarchy1"/>
    <dgm:cxn modelId="{0FCBCC1F-B1A6-4F7C-8FAD-870977EB0EB0}" type="presParOf" srcId="{7EFE5631-C04A-4E60-821B-BE2C79FBF9E1}" destId="{0DF41109-E4C5-487E-8F9E-6CD9961D6FB5}" srcOrd="1" destOrd="0" presId="urn:microsoft.com/office/officeart/2005/8/layout/hierarchy1"/>
    <dgm:cxn modelId="{6BA3DDE5-9ECA-4615-9077-B6FBE6F11C6E}" type="presParOf" srcId="{C2E986BA-C1FC-42FC-8491-F3DCA69DDBA2}" destId="{6DB9291B-880F-4D96-B713-7C4E5B113CE9}" srcOrd="1" destOrd="0" presId="urn:microsoft.com/office/officeart/2005/8/layout/hierarchy1"/>
    <dgm:cxn modelId="{3119B40C-0020-4714-BDAE-303D6ED9F090}" type="presParOf" srcId="{2FE22D3A-6CBC-43F9-9439-AF4B42F9C3DA}" destId="{88E3F27B-AE8C-4683-B9AB-5322F0AD691A}" srcOrd="1" destOrd="0" presId="urn:microsoft.com/office/officeart/2005/8/layout/hierarchy1"/>
    <dgm:cxn modelId="{739C3922-F8F4-4144-A7DD-AC02568B2CF8}" type="presParOf" srcId="{88E3F27B-AE8C-4683-B9AB-5322F0AD691A}" destId="{BFCF0902-2841-4649-B1D7-A353CD10F91C}" srcOrd="0" destOrd="0" presId="urn:microsoft.com/office/officeart/2005/8/layout/hierarchy1"/>
    <dgm:cxn modelId="{5D952551-2D30-4FEB-BA07-2B4E9955095B}" type="presParOf" srcId="{BFCF0902-2841-4649-B1D7-A353CD10F91C}" destId="{1C0C6B4C-CB2E-4774-865E-9024B472B6D6}" srcOrd="0" destOrd="0" presId="urn:microsoft.com/office/officeart/2005/8/layout/hierarchy1"/>
    <dgm:cxn modelId="{A4259E6B-45DD-4483-A791-DD2432AF37E2}" type="presParOf" srcId="{BFCF0902-2841-4649-B1D7-A353CD10F91C}" destId="{E41C902A-D39C-49AC-BF10-14083FAB8A69}" srcOrd="1" destOrd="0" presId="urn:microsoft.com/office/officeart/2005/8/layout/hierarchy1"/>
    <dgm:cxn modelId="{0179CE14-E4EC-49AC-93FE-BC6643F4A768}" type="presParOf" srcId="{88E3F27B-AE8C-4683-B9AB-5322F0AD691A}" destId="{5DD7CCC2-7D30-4A52-9BB2-23B0DE6B06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226746-7007-47CF-93DE-182B146E8039}" type="doc">
      <dgm:prSet loTypeId="urn:microsoft.com/office/officeart/2016/7/layout/BasicLinearProcessNumbered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0F345A-7589-46FF-8F86-891581A77584}">
      <dgm:prSet custT="1"/>
      <dgm:spPr/>
      <dgm:t>
        <a:bodyPr/>
        <a:lstStyle/>
        <a:p>
          <a:pPr algn="ctr"/>
          <a:r>
            <a:rPr lang="es-CL" sz="3600" dirty="0"/>
            <a:t>Identifica los conceptos independientes (</a:t>
          </a:r>
          <a:r>
            <a:rPr lang="es-CL" sz="2800" dirty="0"/>
            <a:t>Abstracción/implementación, </a:t>
          </a:r>
        </a:p>
        <a:p>
          <a:pPr algn="ctr"/>
          <a:r>
            <a:rPr lang="es-CL" sz="3600" dirty="0"/>
            <a:t>back-</a:t>
          </a:r>
          <a:r>
            <a:rPr lang="es-CL" sz="3600" dirty="0" err="1"/>
            <a:t>end</a:t>
          </a:r>
          <a:r>
            <a:rPr lang="es-CL" sz="3600" dirty="0"/>
            <a:t>/</a:t>
          </a:r>
          <a:r>
            <a:rPr lang="es-CL" sz="3600" dirty="0" err="1"/>
            <a:t>front-end</a:t>
          </a:r>
          <a:r>
            <a:rPr lang="es-CL" sz="3600" dirty="0"/>
            <a:t>)</a:t>
          </a:r>
          <a:endParaRPr lang="en-US" sz="3600" dirty="0"/>
        </a:p>
      </dgm:t>
    </dgm:pt>
    <dgm:pt modelId="{25B78E45-FB0E-44A0-B06F-68C47AF01734}" type="parTrans" cxnId="{A04B52E8-2312-4EDC-B703-AC89C7CD388F}">
      <dgm:prSet/>
      <dgm:spPr/>
      <dgm:t>
        <a:bodyPr/>
        <a:lstStyle/>
        <a:p>
          <a:endParaRPr lang="en-US"/>
        </a:p>
      </dgm:t>
    </dgm:pt>
    <dgm:pt modelId="{0081B864-DDAB-429B-8140-6370416C136F}" type="sibTrans" cxnId="{A04B52E8-2312-4EDC-B703-AC89C7CD388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7569810-6EC9-4489-A0E0-F3BB2BD66669}">
      <dgm:prSet custT="1"/>
      <dgm:spPr/>
      <dgm:t>
        <a:bodyPr/>
        <a:lstStyle/>
        <a:p>
          <a:pPr algn="ctr"/>
          <a:r>
            <a:rPr lang="es-CL" sz="3600" dirty="0"/>
            <a:t>Definir las operaciones que hará el usuario en la abstracción</a:t>
          </a:r>
          <a:endParaRPr lang="en-US" sz="3600" dirty="0"/>
        </a:p>
      </dgm:t>
    </dgm:pt>
    <dgm:pt modelId="{312F0A92-03DA-4491-91A1-7EDC1AFDC66F}" type="parTrans" cxnId="{2EA43A2B-EA17-413C-BCB9-58E4C2953482}">
      <dgm:prSet/>
      <dgm:spPr/>
      <dgm:t>
        <a:bodyPr/>
        <a:lstStyle/>
        <a:p>
          <a:endParaRPr lang="en-US"/>
        </a:p>
      </dgm:t>
    </dgm:pt>
    <dgm:pt modelId="{4C0FE360-2EE3-4C2A-AA7D-F630B4F66BE7}" type="sibTrans" cxnId="{2EA43A2B-EA17-413C-BCB9-58E4C295348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1B1BAAC-0873-44A8-BB9F-8275FB69FC69}">
      <dgm:prSet custT="1"/>
      <dgm:spPr/>
      <dgm:t>
        <a:bodyPr/>
        <a:lstStyle/>
        <a:p>
          <a:pPr algn="ctr"/>
          <a:r>
            <a:rPr lang="es-CL" sz="2800" dirty="0"/>
            <a:t>Describir las acciones que se harán internamente según la necesidad del usuario en la implementación</a:t>
          </a:r>
          <a:endParaRPr lang="en-US" sz="2800" dirty="0"/>
        </a:p>
      </dgm:t>
    </dgm:pt>
    <dgm:pt modelId="{25B6480C-F623-4ACC-B626-1D0213717905}" type="parTrans" cxnId="{8D976AEE-3F2D-47B4-9E57-FB509B273F5E}">
      <dgm:prSet/>
      <dgm:spPr/>
      <dgm:t>
        <a:bodyPr/>
        <a:lstStyle/>
        <a:p>
          <a:endParaRPr lang="en-US"/>
        </a:p>
      </dgm:t>
    </dgm:pt>
    <dgm:pt modelId="{304DB662-D346-410A-818A-E7BD0A3AC66C}" type="sibTrans" cxnId="{8D976AEE-3F2D-47B4-9E57-FB509B273F5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79E89E4-2F9B-4F9D-A490-CE08B41D916E}" type="pres">
      <dgm:prSet presAssocID="{99226746-7007-47CF-93DE-182B146E8039}" presName="Name0" presStyleCnt="0">
        <dgm:presLayoutVars>
          <dgm:animLvl val="lvl"/>
          <dgm:resizeHandles val="exact"/>
        </dgm:presLayoutVars>
      </dgm:prSet>
      <dgm:spPr/>
    </dgm:pt>
    <dgm:pt modelId="{DAF2F0B4-5DE3-4B2C-9708-412F7EB0DBED}" type="pres">
      <dgm:prSet presAssocID="{600F345A-7589-46FF-8F86-891581A77584}" presName="compositeNode" presStyleCnt="0">
        <dgm:presLayoutVars>
          <dgm:bulletEnabled val="1"/>
        </dgm:presLayoutVars>
      </dgm:prSet>
      <dgm:spPr/>
    </dgm:pt>
    <dgm:pt modelId="{E240128A-3EF8-4A31-A87F-D662455154D7}" type="pres">
      <dgm:prSet presAssocID="{600F345A-7589-46FF-8F86-891581A77584}" presName="bgRect" presStyleLbl="bgAccFollowNode1" presStyleIdx="0" presStyleCnt="3" custScaleX="142147" custScaleY="184935"/>
      <dgm:spPr/>
    </dgm:pt>
    <dgm:pt modelId="{1EFF507B-2BAE-4A78-8AE8-F65C57B8EA46}" type="pres">
      <dgm:prSet presAssocID="{0081B864-DDAB-429B-8140-6370416C136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7D9826A-C853-437B-886F-52012F16C30F}" type="pres">
      <dgm:prSet presAssocID="{600F345A-7589-46FF-8F86-891581A77584}" presName="bottomLine" presStyleLbl="alignNode1" presStyleIdx="1" presStyleCnt="6" custLinFactY="192200000" custLinFactNeighborX="-45103" custLinFactNeighborY="192294444">
        <dgm:presLayoutVars/>
      </dgm:prSet>
      <dgm:spPr/>
    </dgm:pt>
    <dgm:pt modelId="{86CC2A44-6994-483E-8664-ECE78B2C21EF}" type="pres">
      <dgm:prSet presAssocID="{600F345A-7589-46FF-8F86-891581A77584}" presName="nodeText" presStyleLbl="bgAccFollowNode1" presStyleIdx="0" presStyleCnt="3">
        <dgm:presLayoutVars>
          <dgm:bulletEnabled val="1"/>
        </dgm:presLayoutVars>
      </dgm:prSet>
      <dgm:spPr/>
    </dgm:pt>
    <dgm:pt modelId="{8952B3A4-7EF6-4BC1-9AA4-7F4A65EA6C12}" type="pres">
      <dgm:prSet presAssocID="{0081B864-DDAB-429B-8140-6370416C136F}" presName="sibTrans" presStyleCnt="0"/>
      <dgm:spPr/>
    </dgm:pt>
    <dgm:pt modelId="{E7D2BBC2-A0D0-4F36-AEAD-6470504BFE9F}" type="pres">
      <dgm:prSet presAssocID="{87569810-6EC9-4489-A0E0-F3BB2BD66669}" presName="compositeNode" presStyleCnt="0">
        <dgm:presLayoutVars>
          <dgm:bulletEnabled val="1"/>
        </dgm:presLayoutVars>
      </dgm:prSet>
      <dgm:spPr/>
    </dgm:pt>
    <dgm:pt modelId="{2C62BF2D-C1B5-4838-AC18-A3E0B2855C51}" type="pres">
      <dgm:prSet presAssocID="{87569810-6EC9-4489-A0E0-F3BB2BD66669}" presName="bgRect" presStyleLbl="bgAccFollowNode1" presStyleIdx="1" presStyleCnt="3" custScaleX="126456" custScaleY="184935"/>
      <dgm:spPr/>
    </dgm:pt>
    <dgm:pt modelId="{5EBFCD6D-99F0-4BDC-8598-2BB7CD6F7D82}" type="pres">
      <dgm:prSet presAssocID="{4C0FE360-2EE3-4C2A-AA7D-F630B4F66BE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4DAC3D6-274E-427C-9683-5EC20AA1F2C0}" type="pres">
      <dgm:prSet presAssocID="{87569810-6EC9-4489-A0E0-F3BB2BD66669}" presName="bottomLine" presStyleLbl="alignNode1" presStyleIdx="3" presStyleCnt="6">
        <dgm:presLayoutVars/>
      </dgm:prSet>
      <dgm:spPr/>
    </dgm:pt>
    <dgm:pt modelId="{14006861-5175-4C36-9943-40A4ADBA66E4}" type="pres">
      <dgm:prSet presAssocID="{87569810-6EC9-4489-A0E0-F3BB2BD66669}" presName="nodeText" presStyleLbl="bgAccFollowNode1" presStyleIdx="1" presStyleCnt="3">
        <dgm:presLayoutVars>
          <dgm:bulletEnabled val="1"/>
        </dgm:presLayoutVars>
      </dgm:prSet>
      <dgm:spPr/>
    </dgm:pt>
    <dgm:pt modelId="{B8169634-67D1-4816-855D-7D6E6B8C9463}" type="pres">
      <dgm:prSet presAssocID="{4C0FE360-2EE3-4C2A-AA7D-F630B4F66BE7}" presName="sibTrans" presStyleCnt="0"/>
      <dgm:spPr/>
    </dgm:pt>
    <dgm:pt modelId="{1414A600-BB33-4EC0-A7E6-59AE2EB996BA}" type="pres">
      <dgm:prSet presAssocID="{B1B1BAAC-0873-44A8-BB9F-8275FB69FC69}" presName="compositeNode" presStyleCnt="0">
        <dgm:presLayoutVars>
          <dgm:bulletEnabled val="1"/>
        </dgm:presLayoutVars>
      </dgm:prSet>
      <dgm:spPr/>
    </dgm:pt>
    <dgm:pt modelId="{3450CD49-10E0-46A1-AA2A-0DDF093BCA8A}" type="pres">
      <dgm:prSet presAssocID="{B1B1BAAC-0873-44A8-BB9F-8275FB69FC69}" presName="bgRect" presStyleLbl="bgAccFollowNode1" presStyleIdx="2" presStyleCnt="3" custScaleY="184935"/>
      <dgm:spPr/>
    </dgm:pt>
    <dgm:pt modelId="{01F3D167-DB73-4A10-A262-011B667A27F4}" type="pres">
      <dgm:prSet presAssocID="{304DB662-D346-410A-818A-E7BD0A3AC66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3D5864F-899C-4450-94A9-043BE46EE002}" type="pres">
      <dgm:prSet presAssocID="{B1B1BAAC-0873-44A8-BB9F-8275FB69FC69}" presName="bottomLine" presStyleLbl="alignNode1" presStyleIdx="5" presStyleCnt="6">
        <dgm:presLayoutVars/>
      </dgm:prSet>
      <dgm:spPr/>
    </dgm:pt>
    <dgm:pt modelId="{25A2BF44-41DD-4666-A255-554CB2316B85}" type="pres">
      <dgm:prSet presAssocID="{B1B1BAAC-0873-44A8-BB9F-8275FB69FC6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DB2A706-49A5-4E34-A97E-24F8F05643D7}" type="presOf" srcId="{87569810-6EC9-4489-A0E0-F3BB2BD66669}" destId="{14006861-5175-4C36-9943-40A4ADBA66E4}" srcOrd="1" destOrd="0" presId="urn:microsoft.com/office/officeart/2016/7/layout/BasicLinearProcessNumbered"/>
    <dgm:cxn modelId="{4B99280A-5F7D-4D64-B643-8655BEBA1AC0}" type="presOf" srcId="{B1B1BAAC-0873-44A8-BB9F-8275FB69FC69}" destId="{3450CD49-10E0-46A1-AA2A-0DDF093BCA8A}" srcOrd="0" destOrd="0" presId="urn:microsoft.com/office/officeart/2016/7/layout/BasicLinearProcessNumbered"/>
    <dgm:cxn modelId="{14835221-2A6D-431E-839A-B8575893C085}" type="presOf" srcId="{B1B1BAAC-0873-44A8-BB9F-8275FB69FC69}" destId="{25A2BF44-41DD-4666-A255-554CB2316B85}" srcOrd="1" destOrd="0" presId="urn:microsoft.com/office/officeart/2016/7/layout/BasicLinearProcessNumbered"/>
    <dgm:cxn modelId="{2EA43A2B-EA17-413C-BCB9-58E4C2953482}" srcId="{99226746-7007-47CF-93DE-182B146E8039}" destId="{87569810-6EC9-4489-A0E0-F3BB2BD66669}" srcOrd="1" destOrd="0" parTransId="{312F0A92-03DA-4491-91A1-7EDC1AFDC66F}" sibTransId="{4C0FE360-2EE3-4C2A-AA7D-F630B4F66BE7}"/>
    <dgm:cxn modelId="{08CCD24B-3971-4D37-AB3C-2C722F2F64D5}" type="presOf" srcId="{87569810-6EC9-4489-A0E0-F3BB2BD66669}" destId="{2C62BF2D-C1B5-4838-AC18-A3E0B2855C51}" srcOrd="0" destOrd="0" presId="urn:microsoft.com/office/officeart/2016/7/layout/BasicLinearProcessNumbered"/>
    <dgm:cxn modelId="{3366816D-425A-4B51-9E94-BD216C0D2EE8}" type="presOf" srcId="{600F345A-7589-46FF-8F86-891581A77584}" destId="{86CC2A44-6994-483E-8664-ECE78B2C21EF}" srcOrd="1" destOrd="0" presId="urn:microsoft.com/office/officeart/2016/7/layout/BasicLinearProcessNumbered"/>
    <dgm:cxn modelId="{2CCDE058-9560-476F-90C6-A1BF44B79356}" type="presOf" srcId="{4C0FE360-2EE3-4C2A-AA7D-F630B4F66BE7}" destId="{5EBFCD6D-99F0-4BDC-8598-2BB7CD6F7D82}" srcOrd="0" destOrd="0" presId="urn:microsoft.com/office/officeart/2016/7/layout/BasicLinearProcessNumbered"/>
    <dgm:cxn modelId="{8070AE81-CC72-459F-B829-8AFE7DA244E8}" type="presOf" srcId="{0081B864-DDAB-429B-8140-6370416C136F}" destId="{1EFF507B-2BAE-4A78-8AE8-F65C57B8EA46}" srcOrd="0" destOrd="0" presId="urn:microsoft.com/office/officeart/2016/7/layout/BasicLinearProcessNumbered"/>
    <dgm:cxn modelId="{F80FDADB-053E-4DF1-BCF9-FD3A06824015}" type="presOf" srcId="{304DB662-D346-410A-818A-E7BD0A3AC66C}" destId="{01F3D167-DB73-4A10-A262-011B667A27F4}" srcOrd="0" destOrd="0" presId="urn:microsoft.com/office/officeart/2016/7/layout/BasicLinearProcessNumbered"/>
    <dgm:cxn modelId="{62DB38DE-9520-42B7-8EB7-4E37D5F2FC59}" type="presOf" srcId="{600F345A-7589-46FF-8F86-891581A77584}" destId="{E240128A-3EF8-4A31-A87F-D662455154D7}" srcOrd="0" destOrd="0" presId="urn:microsoft.com/office/officeart/2016/7/layout/BasicLinearProcessNumbered"/>
    <dgm:cxn modelId="{83C4BDE0-7A79-4BC3-8026-4EE58B3181F7}" type="presOf" srcId="{99226746-7007-47CF-93DE-182B146E8039}" destId="{779E89E4-2F9B-4F9D-A490-CE08B41D916E}" srcOrd="0" destOrd="0" presId="urn:microsoft.com/office/officeart/2016/7/layout/BasicLinearProcessNumbered"/>
    <dgm:cxn modelId="{A04B52E8-2312-4EDC-B703-AC89C7CD388F}" srcId="{99226746-7007-47CF-93DE-182B146E8039}" destId="{600F345A-7589-46FF-8F86-891581A77584}" srcOrd="0" destOrd="0" parTransId="{25B78E45-FB0E-44A0-B06F-68C47AF01734}" sibTransId="{0081B864-DDAB-429B-8140-6370416C136F}"/>
    <dgm:cxn modelId="{8D976AEE-3F2D-47B4-9E57-FB509B273F5E}" srcId="{99226746-7007-47CF-93DE-182B146E8039}" destId="{B1B1BAAC-0873-44A8-BB9F-8275FB69FC69}" srcOrd="2" destOrd="0" parTransId="{25B6480C-F623-4ACC-B626-1D0213717905}" sibTransId="{304DB662-D346-410A-818A-E7BD0A3AC66C}"/>
    <dgm:cxn modelId="{9E810EF6-4609-4FB4-9DDE-17D4E2302006}" type="presParOf" srcId="{779E89E4-2F9B-4F9D-A490-CE08B41D916E}" destId="{DAF2F0B4-5DE3-4B2C-9708-412F7EB0DBED}" srcOrd="0" destOrd="0" presId="urn:microsoft.com/office/officeart/2016/7/layout/BasicLinearProcessNumbered"/>
    <dgm:cxn modelId="{20F396FE-16F4-4125-AEED-5BC8EDA2578E}" type="presParOf" srcId="{DAF2F0B4-5DE3-4B2C-9708-412F7EB0DBED}" destId="{E240128A-3EF8-4A31-A87F-D662455154D7}" srcOrd="0" destOrd="0" presId="urn:microsoft.com/office/officeart/2016/7/layout/BasicLinearProcessNumbered"/>
    <dgm:cxn modelId="{EA3263BA-5E0F-4AB5-AD36-CF2CA9746BD3}" type="presParOf" srcId="{DAF2F0B4-5DE3-4B2C-9708-412F7EB0DBED}" destId="{1EFF507B-2BAE-4A78-8AE8-F65C57B8EA46}" srcOrd="1" destOrd="0" presId="urn:microsoft.com/office/officeart/2016/7/layout/BasicLinearProcessNumbered"/>
    <dgm:cxn modelId="{89D509DE-69FA-4FA3-99C7-548EE5205C03}" type="presParOf" srcId="{DAF2F0B4-5DE3-4B2C-9708-412F7EB0DBED}" destId="{E7D9826A-C853-437B-886F-52012F16C30F}" srcOrd="2" destOrd="0" presId="urn:microsoft.com/office/officeart/2016/7/layout/BasicLinearProcessNumbered"/>
    <dgm:cxn modelId="{D4D00C36-1B1E-439B-AD78-37E64776C6B1}" type="presParOf" srcId="{DAF2F0B4-5DE3-4B2C-9708-412F7EB0DBED}" destId="{86CC2A44-6994-483E-8664-ECE78B2C21EF}" srcOrd="3" destOrd="0" presId="urn:microsoft.com/office/officeart/2016/7/layout/BasicLinearProcessNumbered"/>
    <dgm:cxn modelId="{FCD23B20-A51E-45FA-8DF1-42E950A0B79B}" type="presParOf" srcId="{779E89E4-2F9B-4F9D-A490-CE08B41D916E}" destId="{8952B3A4-7EF6-4BC1-9AA4-7F4A65EA6C12}" srcOrd="1" destOrd="0" presId="urn:microsoft.com/office/officeart/2016/7/layout/BasicLinearProcessNumbered"/>
    <dgm:cxn modelId="{F0BD7A1E-A011-41F4-8309-C02E11CFC7C2}" type="presParOf" srcId="{779E89E4-2F9B-4F9D-A490-CE08B41D916E}" destId="{E7D2BBC2-A0D0-4F36-AEAD-6470504BFE9F}" srcOrd="2" destOrd="0" presId="urn:microsoft.com/office/officeart/2016/7/layout/BasicLinearProcessNumbered"/>
    <dgm:cxn modelId="{ADA29ECA-866C-4150-93C0-1F74943EA066}" type="presParOf" srcId="{E7D2BBC2-A0D0-4F36-AEAD-6470504BFE9F}" destId="{2C62BF2D-C1B5-4838-AC18-A3E0B2855C51}" srcOrd="0" destOrd="0" presId="urn:microsoft.com/office/officeart/2016/7/layout/BasicLinearProcessNumbered"/>
    <dgm:cxn modelId="{E3FC5BEC-035B-4D58-A13B-05F57723AFB1}" type="presParOf" srcId="{E7D2BBC2-A0D0-4F36-AEAD-6470504BFE9F}" destId="{5EBFCD6D-99F0-4BDC-8598-2BB7CD6F7D82}" srcOrd="1" destOrd="0" presId="urn:microsoft.com/office/officeart/2016/7/layout/BasicLinearProcessNumbered"/>
    <dgm:cxn modelId="{04CF56D7-671F-4EEC-9796-1438479EAADB}" type="presParOf" srcId="{E7D2BBC2-A0D0-4F36-AEAD-6470504BFE9F}" destId="{14DAC3D6-274E-427C-9683-5EC20AA1F2C0}" srcOrd="2" destOrd="0" presId="urn:microsoft.com/office/officeart/2016/7/layout/BasicLinearProcessNumbered"/>
    <dgm:cxn modelId="{A7CC5B86-76FC-4CFE-99B6-E897013AC749}" type="presParOf" srcId="{E7D2BBC2-A0D0-4F36-AEAD-6470504BFE9F}" destId="{14006861-5175-4C36-9943-40A4ADBA66E4}" srcOrd="3" destOrd="0" presId="urn:microsoft.com/office/officeart/2016/7/layout/BasicLinearProcessNumbered"/>
    <dgm:cxn modelId="{EDD74174-BDEC-4FD3-B17C-55224740B97D}" type="presParOf" srcId="{779E89E4-2F9B-4F9D-A490-CE08B41D916E}" destId="{B8169634-67D1-4816-855D-7D6E6B8C9463}" srcOrd="3" destOrd="0" presId="urn:microsoft.com/office/officeart/2016/7/layout/BasicLinearProcessNumbered"/>
    <dgm:cxn modelId="{6BC43A85-E8F7-4718-9F23-34F657C34987}" type="presParOf" srcId="{779E89E4-2F9B-4F9D-A490-CE08B41D916E}" destId="{1414A600-BB33-4EC0-A7E6-59AE2EB996BA}" srcOrd="4" destOrd="0" presId="urn:microsoft.com/office/officeart/2016/7/layout/BasicLinearProcessNumbered"/>
    <dgm:cxn modelId="{75D36B45-E6BE-495E-945D-98DAF6A263B2}" type="presParOf" srcId="{1414A600-BB33-4EC0-A7E6-59AE2EB996BA}" destId="{3450CD49-10E0-46A1-AA2A-0DDF093BCA8A}" srcOrd="0" destOrd="0" presId="urn:microsoft.com/office/officeart/2016/7/layout/BasicLinearProcessNumbered"/>
    <dgm:cxn modelId="{E8FB36A4-2964-4207-8588-F31A5318D2E0}" type="presParOf" srcId="{1414A600-BB33-4EC0-A7E6-59AE2EB996BA}" destId="{01F3D167-DB73-4A10-A262-011B667A27F4}" srcOrd="1" destOrd="0" presId="urn:microsoft.com/office/officeart/2016/7/layout/BasicLinearProcessNumbered"/>
    <dgm:cxn modelId="{8FC6C1CA-8149-4E9C-933A-2D333AF715F3}" type="presParOf" srcId="{1414A600-BB33-4EC0-A7E6-59AE2EB996BA}" destId="{93D5864F-899C-4450-94A9-043BE46EE002}" srcOrd="2" destOrd="0" presId="urn:microsoft.com/office/officeart/2016/7/layout/BasicLinearProcessNumbered"/>
    <dgm:cxn modelId="{B14128B0-1EA9-42DE-9190-CA803E0D95F1}" type="presParOf" srcId="{1414A600-BB33-4EC0-A7E6-59AE2EB996BA}" destId="{25A2BF44-41DD-4666-A255-554CB2316B8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04725-2DFC-4110-BBBD-0986C420DA0B}">
      <dsp:nvSpPr>
        <dsp:cNvPr id="0" name=""/>
        <dsp:cNvSpPr/>
      </dsp:nvSpPr>
      <dsp:spPr>
        <a:xfrm>
          <a:off x="133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41109-E4C5-487E-8F9E-6CD9961D6FB5}">
      <dsp:nvSpPr>
        <dsp:cNvPr id="0" name=""/>
        <dsp:cNvSpPr/>
      </dsp:nvSpPr>
      <dsp:spPr>
        <a:xfrm>
          <a:off x="521008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700" kern="1200"/>
            <a:t>Dividir o organizar una clase monolítica</a:t>
          </a:r>
          <a:endParaRPr lang="en-US" sz="5700" kern="1200"/>
        </a:p>
      </dsp:txBody>
      <dsp:txXfrm>
        <a:off x="607995" y="588328"/>
        <a:ext cx="4503113" cy="2795976"/>
      </dsp:txXfrm>
    </dsp:sp>
    <dsp:sp modelId="{1C0C6B4C-CB2E-4774-865E-9024B472B6D6}">
      <dsp:nvSpPr>
        <dsp:cNvPr id="0" name=""/>
        <dsp:cNvSpPr/>
      </dsp:nvSpPr>
      <dsp:spPr>
        <a:xfrm>
          <a:off x="571777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C902A-D39C-49AC-BF10-14083FAB8A69}">
      <dsp:nvSpPr>
        <dsp:cNvPr id="0" name=""/>
        <dsp:cNvSpPr/>
      </dsp:nvSpPr>
      <dsp:spPr>
        <a:xfrm>
          <a:off x="6237449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700" kern="1200"/>
            <a:t>Necesitas crear clases complementarias pero independientes</a:t>
          </a:r>
          <a:endParaRPr lang="en-US" sz="5700" kern="1200"/>
        </a:p>
      </dsp:txBody>
      <dsp:txXfrm>
        <a:off x="6324436" y="588328"/>
        <a:ext cx="4503113" cy="2795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0128A-3EF8-4A31-A87F-D662455154D7}">
      <dsp:nvSpPr>
        <dsp:cNvPr id="0" name=""/>
        <dsp:cNvSpPr/>
      </dsp:nvSpPr>
      <dsp:spPr>
        <a:xfrm>
          <a:off x="112" y="326978"/>
          <a:ext cx="2706240" cy="49291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430" tIns="330200" rIns="148430" bIns="33020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600" kern="1200" dirty="0"/>
            <a:t>Identifica los conceptos independientes (</a:t>
          </a:r>
          <a:r>
            <a:rPr lang="es-CL" sz="2800" kern="1200" dirty="0"/>
            <a:t>Abstracción/implementación,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600" kern="1200" dirty="0"/>
            <a:t>back-</a:t>
          </a:r>
          <a:r>
            <a:rPr lang="es-CL" sz="3600" kern="1200" dirty="0" err="1"/>
            <a:t>end</a:t>
          </a:r>
          <a:r>
            <a:rPr lang="es-CL" sz="3600" kern="1200" dirty="0"/>
            <a:t>/</a:t>
          </a:r>
          <a:r>
            <a:rPr lang="es-CL" sz="3600" kern="1200" dirty="0" err="1"/>
            <a:t>front-end</a:t>
          </a:r>
          <a:r>
            <a:rPr lang="es-CL" sz="3600" kern="1200" dirty="0"/>
            <a:t>)</a:t>
          </a:r>
          <a:endParaRPr lang="en-US" sz="3600" kern="1200" dirty="0"/>
        </a:p>
      </dsp:txBody>
      <dsp:txXfrm>
        <a:off x="112" y="2200071"/>
        <a:ext cx="2706240" cy="2957515"/>
      </dsp:txXfrm>
    </dsp:sp>
    <dsp:sp modelId="{1EFF507B-2BAE-4A78-8AE8-F65C57B8EA46}">
      <dsp:nvSpPr>
        <dsp:cNvPr id="0" name=""/>
        <dsp:cNvSpPr/>
      </dsp:nvSpPr>
      <dsp:spPr>
        <a:xfrm>
          <a:off x="953427" y="1725428"/>
          <a:ext cx="799609" cy="7996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341" tIns="12700" rIns="62341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1070527" y="1842528"/>
        <a:ext cx="565409" cy="565409"/>
      </dsp:txXfrm>
    </dsp:sp>
    <dsp:sp modelId="{E7D9826A-C853-437B-886F-52012F16C30F}">
      <dsp:nvSpPr>
        <dsp:cNvPr id="0" name=""/>
        <dsp:cNvSpPr/>
      </dsp:nvSpPr>
      <dsp:spPr>
        <a:xfrm>
          <a:off x="0" y="4401020"/>
          <a:ext cx="190383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62BF2D-C1B5-4838-AC18-A3E0B2855C51}">
      <dsp:nvSpPr>
        <dsp:cNvPr id="0" name=""/>
        <dsp:cNvSpPr/>
      </dsp:nvSpPr>
      <dsp:spPr>
        <a:xfrm>
          <a:off x="2896735" y="326978"/>
          <a:ext cx="2407509" cy="492919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430" tIns="330200" rIns="148430" bIns="33020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600" kern="1200" dirty="0"/>
            <a:t>Definir las operaciones que hará el usuario en la abstracción</a:t>
          </a:r>
          <a:endParaRPr lang="en-US" sz="3600" kern="1200" dirty="0"/>
        </a:p>
      </dsp:txBody>
      <dsp:txXfrm>
        <a:off x="2896735" y="2200071"/>
        <a:ext cx="2407509" cy="2957515"/>
      </dsp:txXfrm>
    </dsp:sp>
    <dsp:sp modelId="{5EBFCD6D-99F0-4BDC-8598-2BB7CD6F7D82}">
      <dsp:nvSpPr>
        <dsp:cNvPr id="0" name=""/>
        <dsp:cNvSpPr/>
      </dsp:nvSpPr>
      <dsp:spPr>
        <a:xfrm>
          <a:off x="3700685" y="1725428"/>
          <a:ext cx="799609" cy="7996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341" tIns="12700" rIns="62341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3817785" y="1842528"/>
        <a:ext cx="565409" cy="565409"/>
      </dsp:txXfrm>
    </dsp:sp>
    <dsp:sp modelId="{14DAC3D6-274E-427C-9683-5EC20AA1F2C0}">
      <dsp:nvSpPr>
        <dsp:cNvPr id="0" name=""/>
        <dsp:cNvSpPr/>
      </dsp:nvSpPr>
      <dsp:spPr>
        <a:xfrm>
          <a:off x="3148574" y="4124184"/>
          <a:ext cx="1903832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50CD49-10E0-46A1-AA2A-0DDF093BCA8A}">
      <dsp:nvSpPr>
        <dsp:cNvPr id="0" name=""/>
        <dsp:cNvSpPr/>
      </dsp:nvSpPr>
      <dsp:spPr>
        <a:xfrm>
          <a:off x="5494628" y="326978"/>
          <a:ext cx="1903832" cy="492919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430" tIns="330200" rIns="148430" bIns="3302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Describir las acciones que se harán internamente según la necesidad del usuario en la implementación</a:t>
          </a:r>
          <a:endParaRPr lang="en-US" sz="2800" kern="1200" dirty="0"/>
        </a:p>
      </dsp:txBody>
      <dsp:txXfrm>
        <a:off x="5494628" y="2200071"/>
        <a:ext cx="1903832" cy="2957515"/>
      </dsp:txXfrm>
    </dsp:sp>
    <dsp:sp modelId="{01F3D167-DB73-4A10-A262-011B667A27F4}">
      <dsp:nvSpPr>
        <dsp:cNvPr id="0" name=""/>
        <dsp:cNvSpPr/>
      </dsp:nvSpPr>
      <dsp:spPr>
        <a:xfrm>
          <a:off x="6046739" y="1725428"/>
          <a:ext cx="799609" cy="79960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341" tIns="12700" rIns="62341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6163839" y="1842528"/>
        <a:ext cx="565409" cy="565409"/>
      </dsp:txXfrm>
    </dsp:sp>
    <dsp:sp modelId="{93D5864F-899C-4450-94A9-043BE46EE002}">
      <dsp:nvSpPr>
        <dsp:cNvPr id="0" name=""/>
        <dsp:cNvSpPr/>
      </dsp:nvSpPr>
      <dsp:spPr>
        <a:xfrm>
          <a:off x="5494628" y="4124184"/>
          <a:ext cx="1903832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1:30:28.6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5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1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1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0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6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5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2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ll-you-need-is-clean-code/patrones-de-dise%C3%B1o-b7a99b8525e" TargetMode="External"/><Relationship Id="rId2" Type="http://schemas.openxmlformats.org/officeDocument/2006/relationships/hyperlink" Target="https://refactoring.guru/design-patterns/brid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5C767E-16BE-4958-AB9D-5CAB0D214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4143056" cy="3566160"/>
          </a:xfrm>
        </p:spPr>
        <p:txBody>
          <a:bodyPr anchor="b">
            <a:noAutofit/>
          </a:bodyPr>
          <a:lstStyle/>
          <a:p>
            <a:pPr algn="ctr"/>
            <a:r>
              <a:rPr lang="es-CL" sz="6600" dirty="0"/>
              <a:t>Patrón de diseño de software bridge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88ED60-86CE-4047-8838-7B902B48E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s-CL" dirty="0"/>
              <a:t>Autor: Guido Salazar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4DAB"/>
          </a:solidFill>
          <a:ln w="38100" cap="rnd">
            <a:solidFill>
              <a:srgbClr val="C34DA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B051-A063-4658-84DC-651662AC9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88" r="638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840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819D93-002B-449F-8427-4682365E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s-CL" sz="7200"/>
              <a:t>¿Cuando es aplicable?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34DAB"/>
          </a:solidFill>
          <a:ln w="34925">
            <a:solidFill>
              <a:srgbClr val="C34DA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7892966B-6AA1-4AE6-B3FB-B292C87CA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654038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54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34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99BAB2-F9B4-488F-BF6D-35AEE9A2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s-CL">
                <a:solidFill>
                  <a:schemeClr val="bg1"/>
                </a:solidFill>
              </a:rPr>
              <a:t>Pasos para implementar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9F7036D-9388-40D2-A908-D4037CD09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12217"/>
              </p:ext>
            </p:extLst>
          </p:nvPr>
        </p:nvGraphicFramePr>
        <p:xfrm>
          <a:off x="4648017" y="640822"/>
          <a:ext cx="7398573" cy="558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36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7FC58-220A-45EA-BC20-3E4F0F8A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13798-E566-43D9-AC88-0829B685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https://refactoring.guru/design-patterns/bridge</a:t>
            </a:r>
            <a:endParaRPr lang="es-CL" dirty="0"/>
          </a:p>
          <a:p>
            <a:r>
              <a:rPr lang="es-CL" dirty="0">
                <a:hlinkClick r:id="rId3"/>
              </a:rPr>
              <a:t>https://medium.com/all-you-need-is-clean-code/patrones-de-dise%C3%B1o-b7a99b8525e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064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EBE8B-629F-4537-947D-8571B634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patrones de diseño Estructurales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6C3F08-C7F1-4DC2-8F25-D29DC10F5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PATRONES EN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C537A-111F-4274-AA65-A94A0680A8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L" dirty="0"/>
              <a:t>Estandarización del software</a:t>
            </a:r>
          </a:p>
          <a:p>
            <a:r>
              <a:rPr lang="es-CL" dirty="0"/>
              <a:t>Resuelven problemas comunes</a:t>
            </a:r>
          </a:p>
          <a:p>
            <a:r>
              <a:rPr lang="es-CL" dirty="0"/>
              <a:t>Condensan y Simplifican el aprendizaje</a:t>
            </a:r>
          </a:p>
          <a:p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2499C4-3553-46C4-AFAF-D6F1B3A90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L" dirty="0"/>
              <a:t>PATRONES ESTRUTURALES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E8D99C-DBDB-49D5-AF54-B50D9E25B9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CL" dirty="0"/>
              <a:t>Definen la forma en que los objetos se componen</a:t>
            </a:r>
          </a:p>
          <a:p>
            <a:r>
              <a:rPr lang="es-CL" dirty="0"/>
              <a:t>Flexibilidad</a:t>
            </a:r>
          </a:p>
          <a:p>
            <a:r>
              <a:rPr lang="es-CL" dirty="0"/>
              <a:t>Eficiencia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C26755-783E-4EFB-BC54-EAC4C9F4F4D1}"/>
              </a:ext>
            </a:extLst>
          </p:cNvPr>
          <p:cNvSpPr txBox="1"/>
          <p:nvPr/>
        </p:nvSpPr>
        <p:spPr>
          <a:xfrm>
            <a:off x="3418681" y="5631101"/>
            <a:ext cx="50276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/>
              <a:t>Evitan reinventar desde 0 una estructura de código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142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29" name="Rectangle 7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idge design pattern">
            <a:extLst>
              <a:ext uri="{FF2B5EF4-FFF2-40B4-BE49-F238E27FC236}">
                <a16:creationId xmlns:a16="http://schemas.microsoft.com/office/drawing/2014/main" id="{3CC896AD-D9B8-4C29-90FC-F81002451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" b="737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7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2758FD-EFB6-4D4F-99C4-FAEA5ADB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409833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5824B8B-B231-480A-9E80-6D446D1D9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43AF03E-5FC1-48B3-8CF2-01998C232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58548" y="0"/>
            <a:ext cx="7464980" cy="6858000"/>
          </a:xfrm>
          <a:custGeom>
            <a:avLst/>
            <a:gdLst>
              <a:gd name="connsiteX0" fmla="*/ 0 w 7464980"/>
              <a:gd name="connsiteY0" fmla="*/ 0 h 6858000"/>
              <a:gd name="connsiteX1" fmla="*/ 1624264 w 7464980"/>
              <a:gd name="connsiteY1" fmla="*/ 0 h 6858000"/>
              <a:gd name="connsiteX2" fmla="*/ 2171700 w 7464980"/>
              <a:gd name="connsiteY2" fmla="*/ 0 h 6858000"/>
              <a:gd name="connsiteX3" fmla="*/ 2794224 w 7464980"/>
              <a:gd name="connsiteY3" fmla="*/ 0 h 6858000"/>
              <a:gd name="connsiteX4" fmla="*/ 2860782 w 7464980"/>
              <a:gd name="connsiteY4" fmla="*/ 0 h 6858000"/>
              <a:gd name="connsiteX5" fmla="*/ 7446838 w 7464980"/>
              <a:gd name="connsiteY5" fmla="*/ 0 h 6858000"/>
              <a:gd name="connsiteX6" fmla="*/ 7437231 w 7464980"/>
              <a:gd name="connsiteY6" fmla="*/ 94814 h 6858000"/>
              <a:gd name="connsiteX7" fmla="*/ 7442282 w 7464980"/>
              <a:gd name="connsiteY7" fmla="*/ 421796 h 6858000"/>
              <a:gd name="connsiteX8" fmla="*/ 7446216 w 7464980"/>
              <a:gd name="connsiteY8" fmla="*/ 812192 h 6858000"/>
              <a:gd name="connsiteX9" fmla="*/ 7426545 w 7464980"/>
              <a:gd name="connsiteY9" fmla="*/ 1113642 h 6858000"/>
              <a:gd name="connsiteX10" fmla="*/ 7454338 w 7464980"/>
              <a:gd name="connsiteY10" fmla="*/ 1796708 h 6858000"/>
              <a:gd name="connsiteX11" fmla="*/ 7452689 w 7464980"/>
              <a:gd name="connsiteY11" fmla="*/ 2327333 h 6858000"/>
              <a:gd name="connsiteX12" fmla="*/ 7443551 w 7464980"/>
              <a:gd name="connsiteY12" fmla="*/ 2784280 h 6858000"/>
              <a:gd name="connsiteX13" fmla="*/ 7449008 w 7464980"/>
              <a:gd name="connsiteY13" fmla="*/ 2985458 h 6858000"/>
              <a:gd name="connsiteX14" fmla="*/ 7435302 w 7464980"/>
              <a:gd name="connsiteY14" fmla="*/ 3531096 h 6858000"/>
              <a:gd name="connsiteX15" fmla="*/ 7445835 w 7464980"/>
              <a:gd name="connsiteY15" fmla="*/ 4336830 h 6858000"/>
              <a:gd name="connsiteX16" fmla="*/ 7444947 w 7464980"/>
              <a:gd name="connsiteY16" fmla="*/ 5026893 h 6858000"/>
              <a:gd name="connsiteX17" fmla="*/ 7449262 w 7464980"/>
              <a:gd name="connsiteY17" fmla="*/ 5252632 h 6858000"/>
              <a:gd name="connsiteX18" fmla="*/ 7449262 w 7464980"/>
              <a:gd name="connsiteY18" fmla="*/ 5466282 h 6858000"/>
              <a:gd name="connsiteX19" fmla="*/ 7411187 w 7464980"/>
              <a:gd name="connsiteY19" fmla="*/ 6121225 h 6858000"/>
              <a:gd name="connsiteX20" fmla="*/ 7426643 w 7464980"/>
              <a:gd name="connsiteY20" fmla="*/ 6708907 h 6858000"/>
              <a:gd name="connsiteX21" fmla="*/ 7443936 w 7464980"/>
              <a:gd name="connsiteY21" fmla="*/ 6858000 h 6858000"/>
              <a:gd name="connsiteX22" fmla="*/ 2860782 w 7464980"/>
              <a:gd name="connsiteY22" fmla="*/ 6858000 h 6858000"/>
              <a:gd name="connsiteX23" fmla="*/ 2794224 w 7464980"/>
              <a:gd name="connsiteY23" fmla="*/ 6858000 h 6858000"/>
              <a:gd name="connsiteX24" fmla="*/ 2171700 w 7464980"/>
              <a:gd name="connsiteY24" fmla="*/ 6858000 h 6858000"/>
              <a:gd name="connsiteX25" fmla="*/ 1624264 w 7464980"/>
              <a:gd name="connsiteY25" fmla="*/ 6858000 h 6858000"/>
              <a:gd name="connsiteX26" fmla="*/ 0 w 7464980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64980" h="6858000">
                <a:moveTo>
                  <a:pt x="0" y="0"/>
                </a:moveTo>
                <a:lnTo>
                  <a:pt x="1624264" y="0"/>
                </a:lnTo>
                <a:lnTo>
                  <a:pt x="2171700" y="0"/>
                </a:lnTo>
                <a:lnTo>
                  <a:pt x="2794224" y="0"/>
                </a:lnTo>
                <a:lnTo>
                  <a:pt x="2860782" y="0"/>
                </a:lnTo>
                <a:lnTo>
                  <a:pt x="7446838" y="0"/>
                </a:lnTo>
                <a:lnTo>
                  <a:pt x="7437231" y="94814"/>
                </a:lnTo>
                <a:cubicBezTo>
                  <a:pt x="7430384" y="203629"/>
                  <a:pt x="7435048" y="312712"/>
                  <a:pt x="7442282" y="421796"/>
                </a:cubicBezTo>
                <a:cubicBezTo>
                  <a:pt x="7453108" y="551656"/>
                  <a:pt x="7454428" y="682144"/>
                  <a:pt x="7446216" y="812192"/>
                </a:cubicBezTo>
                <a:cubicBezTo>
                  <a:pt x="7438221" y="912591"/>
                  <a:pt x="7429210" y="1012988"/>
                  <a:pt x="7426545" y="1113642"/>
                </a:cubicBezTo>
                <a:cubicBezTo>
                  <a:pt x="7420198" y="1342689"/>
                  <a:pt x="7439236" y="1569316"/>
                  <a:pt x="7454338" y="1796708"/>
                </a:cubicBezTo>
                <a:cubicBezTo>
                  <a:pt x="7466015" y="1973710"/>
                  <a:pt x="7471472" y="2150457"/>
                  <a:pt x="7452689" y="2327333"/>
                </a:cubicBezTo>
                <a:cubicBezTo>
                  <a:pt x="7436698" y="2479266"/>
                  <a:pt x="7428321" y="2631453"/>
                  <a:pt x="7443551" y="2784280"/>
                </a:cubicBezTo>
                <a:cubicBezTo>
                  <a:pt x="7450277" y="2851085"/>
                  <a:pt x="7457512" y="2918653"/>
                  <a:pt x="7449008" y="2985458"/>
                </a:cubicBezTo>
                <a:cubicBezTo>
                  <a:pt x="7426036" y="3167039"/>
                  <a:pt x="7429591" y="3349132"/>
                  <a:pt x="7435302" y="3531096"/>
                </a:cubicBezTo>
                <a:cubicBezTo>
                  <a:pt x="7443805" y="3799715"/>
                  <a:pt x="7457892" y="4067954"/>
                  <a:pt x="7445835" y="4336830"/>
                </a:cubicBezTo>
                <a:cubicBezTo>
                  <a:pt x="7435555" y="4566639"/>
                  <a:pt x="7452181" y="4796831"/>
                  <a:pt x="7444947" y="5026893"/>
                </a:cubicBezTo>
                <a:cubicBezTo>
                  <a:pt x="7442510" y="5102162"/>
                  <a:pt x="7443957" y="5177504"/>
                  <a:pt x="7449262" y="5252632"/>
                </a:cubicBezTo>
                <a:cubicBezTo>
                  <a:pt x="7455799" y="5323700"/>
                  <a:pt x="7455799" y="5395213"/>
                  <a:pt x="7449262" y="5466282"/>
                </a:cubicBezTo>
                <a:cubicBezTo>
                  <a:pt x="7424767" y="5683875"/>
                  <a:pt x="7414742" y="5902486"/>
                  <a:pt x="7411187" y="6121225"/>
                </a:cubicBezTo>
                <a:cubicBezTo>
                  <a:pt x="7407951" y="6317442"/>
                  <a:pt x="7409569" y="6513586"/>
                  <a:pt x="7426643" y="6708907"/>
                </a:cubicBezTo>
                <a:lnTo>
                  <a:pt x="7443936" y="6858000"/>
                </a:lnTo>
                <a:lnTo>
                  <a:pt x="2860782" y="6858000"/>
                </a:lnTo>
                <a:lnTo>
                  <a:pt x="2794224" y="6858000"/>
                </a:lnTo>
                <a:lnTo>
                  <a:pt x="2171700" y="6858000"/>
                </a:lnTo>
                <a:lnTo>
                  <a:pt x="16242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34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27C7D-7FB6-4816-8554-A1DF292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19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es-CL" sz="7200">
                <a:solidFill>
                  <a:schemeClr val="bg1"/>
                </a:solidFill>
              </a:rPr>
              <a:t>funcionalidad</a:t>
            </a:r>
          </a:p>
        </p:txBody>
      </p:sp>
      <p:sp>
        <p:nvSpPr>
          <p:cNvPr id="77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60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5B1CE8-4D8A-487D-8A6C-C9CA141F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7191" y="2706624"/>
            <a:ext cx="6241568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>
                <a:solidFill>
                  <a:schemeClr val="bg1"/>
                </a:solidFill>
              </a:rPr>
              <a:t>Separar una jerarquía de clases extensa en dos distintas dependiendo de dos criterios. (Implementación y Abstracción)</a:t>
            </a:r>
          </a:p>
        </p:txBody>
      </p:sp>
      <p:pic>
        <p:nvPicPr>
          <p:cNvPr id="2052" name="Picture 4" descr="Solution suggested by the Bridge pattern">
            <a:extLst>
              <a:ext uri="{FF2B5EF4-FFF2-40B4-BE49-F238E27FC236}">
                <a16:creationId xmlns:a16="http://schemas.microsoft.com/office/drawing/2014/main" id="{56AE7FD7-9755-483A-BD43-10FF863A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166" y="4801103"/>
            <a:ext cx="4014216" cy="17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ridge pattern problem">
            <a:extLst>
              <a:ext uri="{FF2B5EF4-FFF2-40B4-BE49-F238E27FC236}">
                <a16:creationId xmlns:a16="http://schemas.microsoft.com/office/drawing/2014/main" id="{E8D676FF-6891-4460-84C7-4BDE382AE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299" y="425802"/>
            <a:ext cx="3995928" cy="283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3DCE8CD-8BDB-48F9-9755-57BE2FF18833}"/>
              </a:ext>
            </a:extLst>
          </p:cNvPr>
          <p:cNvSpPr txBox="1"/>
          <p:nvPr/>
        </p:nvSpPr>
        <p:spPr>
          <a:xfrm>
            <a:off x="433299" y="104041"/>
            <a:ext cx="3995928" cy="48519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CL" sz="3600" dirty="0">
                <a:solidFill>
                  <a:srgbClr val="FFFFFF"/>
                </a:solidFill>
              </a:rPr>
              <a:t>Problema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E772D3-B847-4AB7-9E63-BDFA36C81A84}"/>
              </a:ext>
            </a:extLst>
          </p:cNvPr>
          <p:cNvSpPr txBox="1"/>
          <p:nvPr/>
        </p:nvSpPr>
        <p:spPr>
          <a:xfrm>
            <a:off x="372166" y="4210720"/>
            <a:ext cx="4014216" cy="59038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CL" sz="3600" dirty="0">
                <a:solidFill>
                  <a:srgbClr val="FFFFFF"/>
                </a:solidFill>
              </a:rPr>
              <a:t>Solución</a:t>
            </a: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A27374D6-69D3-4108-B9EA-94B98DA5EF6C}"/>
              </a:ext>
            </a:extLst>
          </p:cNvPr>
          <p:cNvSpPr/>
          <p:nvPr/>
        </p:nvSpPr>
        <p:spPr>
          <a:xfrm>
            <a:off x="2015412" y="3429000"/>
            <a:ext cx="755780" cy="59038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445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94DE6-3E21-4AA3-BAEC-8C746F8A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Componentes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42C4137-56DF-4C2D-9572-D0DD2E03F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Abstracción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4730EB0-9075-4F95-9C35-B9682F4233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L" dirty="0"/>
              <a:t>Lo que el usuario puede ver</a:t>
            </a:r>
          </a:p>
          <a:p>
            <a:r>
              <a:rPr lang="es-CL" dirty="0"/>
              <a:t>No hace el trabajo por si solo</a:t>
            </a:r>
          </a:p>
          <a:p>
            <a:r>
              <a:rPr lang="es-CL" dirty="0"/>
              <a:t>Apariencia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8A299C4-349A-4F8D-825E-3CBD8DBF6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s-CL" dirty="0"/>
              <a:t>Implementación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E0836AA-02A3-43A8-B298-72E0E733B6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r">
              <a:buSzPct val="100000"/>
            </a:pPr>
            <a:r>
              <a:rPr lang="es-CL" dirty="0"/>
              <a:t>La acción que se ejerce</a:t>
            </a:r>
          </a:p>
          <a:p>
            <a:pPr algn="r"/>
            <a:r>
              <a:rPr lang="es-CL" dirty="0"/>
              <a:t>Se encarga del trabajo</a:t>
            </a:r>
          </a:p>
          <a:p>
            <a:pPr algn="r"/>
            <a:r>
              <a:rPr lang="es-CL" dirty="0"/>
              <a:t>La mente</a:t>
            </a:r>
          </a:p>
        </p:txBody>
      </p:sp>
      <p:pic>
        <p:nvPicPr>
          <p:cNvPr id="3074" name="Picture 2" descr="Cross-platform architecture">
            <a:extLst>
              <a:ext uri="{FF2B5EF4-FFF2-40B4-BE49-F238E27FC236}">
                <a16:creationId xmlns:a16="http://schemas.microsoft.com/office/drawing/2014/main" id="{9B321229-98F8-44A6-B9E7-80AE7054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05" y="2686210"/>
            <a:ext cx="4275589" cy="267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3368E7E2-AA92-45AE-B392-37E80E696C79}"/>
              </a:ext>
            </a:extLst>
          </p:cNvPr>
          <p:cNvCxnSpPr>
            <a:cxnSpLocks/>
          </p:cNvCxnSpPr>
          <p:nvPr/>
        </p:nvCxnSpPr>
        <p:spPr>
          <a:xfrm>
            <a:off x="2181138" y="2491530"/>
            <a:ext cx="2567031" cy="2066754"/>
          </a:xfrm>
          <a:prstGeom prst="curvedConnector3">
            <a:avLst>
              <a:gd name="adj1" fmla="val 859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FBDF5A08-3742-4023-9CED-A8B484BD012A}"/>
              </a:ext>
            </a:extLst>
          </p:cNvPr>
          <p:cNvCxnSpPr/>
          <p:nvPr/>
        </p:nvCxnSpPr>
        <p:spPr>
          <a:xfrm rot="10800000" flipV="1">
            <a:off x="7122254" y="2438369"/>
            <a:ext cx="2357307" cy="1823237"/>
          </a:xfrm>
          <a:prstGeom prst="curvedConnector3">
            <a:avLst>
              <a:gd name="adj1" fmla="val 339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9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B061E-7E9E-4D78-9FED-DB03A097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Estructura</a:t>
            </a:r>
          </a:p>
        </p:txBody>
      </p:sp>
      <p:pic>
        <p:nvPicPr>
          <p:cNvPr id="4098" name="Picture 2" descr="Bridge design pattern">
            <a:extLst>
              <a:ext uri="{FF2B5EF4-FFF2-40B4-BE49-F238E27FC236}">
                <a16:creationId xmlns:a16="http://schemas.microsoft.com/office/drawing/2014/main" id="{B68A9982-17CD-4CAB-A424-A28D9EDD4B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530" y="1904972"/>
            <a:ext cx="6627303" cy="449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60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A92182-BEAE-4520-83EB-162574AA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4800"/>
              <a:t>Ventajas de la estructura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7D6A482-81D2-4511-A6EC-AEE15C92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434" y="854870"/>
            <a:ext cx="6894576" cy="146304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CL" sz="3200" dirty="0"/>
              <a:t>Divide una gran implementación en módulos mas pequeños</a:t>
            </a:r>
          </a:p>
          <a:p>
            <a:pPr>
              <a:lnSpc>
                <a:spcPct val="100000"/>
              </a:lnSpc>
            </a:pPr>
            <a:r>
              <a:rPr lang="es-CL" sz="3200" dirty="0"/>
              <a:t>Permite hacer expansiones sin tener una gran comprensión del código</a:t>
            </a:r>
          </a:p>
          <a:p>
            <a:pPr>
              <a:lnSpc>
                <a:spcPct val="100000"/>
              </a:lnSpc>
            </a:pPr>
            <a:r>
              <a:rPr lang="es-CL" sz="3200" dirty="0"/>
              <a:t>Trae orden y mejor la comprensión del código</a:t>
            </a:r>
          </a:p>
          <a:p>
            <a:pPr>
              <a:lnSpc>
                <a:spcPct val="100000"/>
              </a:lnSpc>
            </a:pPr>
            <a:r>
              <a:rPr lang="es-CL" sz="3200" dirty="0"/>
              <a:t>Evita el crecimiento exponencial del código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512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C34DAB"/>
          </a:solidFill>
          <a:ln w="34925">
            <a:solidFill>
              <a:srgbClr val="C34DA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anaging changes is much easier in modular code">
            <a:extLst>
              <a:ext uri="{FF2B5EF4-FFF2-40B4-BE49-F238E27FC236}">
                <a16:creationId xmlns:a16="http://schemas.microsoft.com/office/drawing/2014/main" id="{602298FB-0814-4560-B11E-FD5644B16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6648" y="2958767"/>
            <a:ext cx="7918704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56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EF2B2B-4F8A-4F02-9385-C94CEECA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 err="1"/>
              <a:t>Ejemplo</a:t>
            </a:r>
            <a:r>
              <a:rPr lang="en-US" sz="5800" dirty="0"/>
              <a:t>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38C80-12B2-4930-AA05-5BBBC695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electrónicos</a:t>
            </a:r>
            <a:r>
              <a:rPr lang="en-US" dirty="0"/>
              <a:t> </a:t>
            </a:r>
            <a:r>
              <a:rPr lang="en-US" dirty="0" err="1"/>
              <a:t>atraves</a:t>
            </a:r>
            <a:r>
              <a:rPr lang="en-US" dirty="0"/>
              <a:t> de un control </a:t>
            </a:r>
            <a:r>
              <a:rPr lang="en-US" dirty="0" err="1"/>
              <a:t>remoto</a:t>
            </a:r>
            <a:endParaRPr lang="en-US" dirty="0"/>
          </a:p>
        </p:txBody>
      </p:sp>
      <p:sp>
        <p:nvSpPr>
          <p:cNvPr id="7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4DAB"/>
          </a:solidFill>
          <a:ln w="38100" cap="rnd">
            <a:solidFill>
              <a:srgbClr val="C34DA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Structure of the Bridge pattern example">
            <a:extLst>
              <a:ext uri="{FF2B5EF4-FFF2-40B4-BE49-F238E27FC236}">
                <a16:creationId xmlns:a16="http://schemas.microsoft.com/office/drawing/2014/main" id="{2FF5057F-D0D3-48C4-B942-740ADC9F3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09803"/>
            <a:ext cx="7214616" cy="541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33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B67C63-21CE-4DD4-B07B-F0EA5AC8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473FB7-24D2-4229-9BC2-E0A09890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95528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 err="1"/>
              <a:t>Ejemplo</a:t>
            </a:r>
            <a:r>
              <a:rPr lang="en-US" sz="6000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99D0A3-9B98-4CFB-9599-1D2CC44E1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83664"/>
            <a:ext cx="1090879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Juego RPG basado en calabozos y dragones creación de personaje (raza y clase)</a:t>
            </a:r>
          </a:p>
        </p:txBody>
      </p:sp>
      <p:pic>
        <p:nvPicPr>
          <p:cNvPr id="9" name="Imagen 8" descr="Imagen que contiene computadora, tabla, laptop&#10;&#10;Descripción generada automáticamente">
            <a:extLst>
              <a:ext uri="{FF2B5EF4-FFF2-40B4-BE49-F238E27FC236}">
                <a16:creationId xmlns:a16="http://schemas.microsoft.com/office/drawing/2014/main" id="{05740E7B-BFB9-4C99-AED5-625C4729F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9" b="6374"/>
          <a:stretch/>
        </p:blipFill>
        <p:spPr>
          <a:xfrm>
            <a:off x="20" y="2651757"/>
            <a:ext cx="12191980" cy="4206245"/>
          </a:xfrm>
          <a:custGeom>
            <a:avLst/>
            <a:gdLst/>
            <a:ahLst/>
            <a:cxnLst/>
            <a:rect l="l" t="t" r="r" b="b"/>
            <a:pathLst>
              <a:path w="12192000" h="4206245">
                <a:moveTo>
                  <a:pt x="7221828" y="879"/>
                </a:moveTo>
                <a:cubicBezTo>
                  <a:pt x="7321999" y="5084"/>
                  <a:pt x="7421080" y="23261"/>
                  <a:pt x="7520947" y="31075"/>
                </a:cubicBezTo>
                <a:cubicBezTo>
                  <a:pt x="7615987" y="38571"/>
                  <a:pt x="7711026" y="49499"/>
                  <a:pt x="7806574" y="34506"/>
                </a:cubicBezTo>
                <a:cubicBezTo>
                  <a:pt x="7900292" y="21762"/>
                  <a:pt x="7995077" y="18776"/>
                  <a:pt x="8089405" y="25612"/>
                </a:cubicBezTo>
                <a:cubicBezTo>
                  <a:pt x="8193720" y="30821"/>
                  <a:pt x="8297780" y="48101"/>
                  <a:pt x="8402730" y="33616"/>
                </a:cubicBezTo>
                <a:cubicBezTo>
                  <a:pt x="8415956" y="32269"/>
                  <a:pt x="8429310" y="34010"/>
                  <a:pt x="8441737" y="38699"/>
                </a:cubicBezTo>
                <a:cubicBezTo>
                  <a:pt x="8482535" y="52255"/>
                  <a:pt x="8526485" y="53094"/>
                  <a:pt x="8567778" y="41113"/>
                </a:cubicBezTo>
                <a:cubicBezTo>
                  <a:pt x="8619999" y="27213"/>
                  <a:pt x="8674837" y="26297"/>
                  <a:pt x="8727490" y="38445"/>
                </a:cubicBezTo>
                <a:cubicBezTo>
                  <a:pt x="8805758" y="55470"/>
                  <a:pt x="8884280" y="72242"/>
                  <a:pt x="8965724" y="58266"/>
                </a:cubicBezTo>
                <a:cubicBezTo>
                  <a:pt x="9013117" y="50261"/>
                  <a:pt x="9057079" y="30821"/>
                  <a:pt x="9103836" y="21673"/>
                </a:cubicBezTo>
                <a:cubicBezTo>
                  <a:pt x="9238517" y="-4628"/>
                  <a:pt x="9374470" y="3249"/>
                  <a:pt x="9510422" y="12143"/>
                </a:cubicBezTo>
                <a:cubicBezTo>
                  <a:pt x="9643198" y="20910"/>
                  <a:pt x="9775338" y="38952"/>
                  <a:pt x="9908876" y="36284"/>
                </a:cubicBezTo>
                <a:cubicBezTo>
                  <a:pt x="9937311" y="36500"/>
                  <a:pt x="9965684" y="38876"/>
                  <a:pt x="9993750" y="43400"/>
                </a:cubicBezTo>
                <a:cubicBezTo>
                  <a:pt x="10097938" y="57122"/>
                  <a:pt x="10202634" y="70082"/>
                  <a:pt x="10305678" y="42383"/>
                </a:cubicBezTo>
                <a:cubicBezTo>
                  <a:pt x="10398062" y="17340"/>
                  <a:pt x="10494461" y="10695"/>
                  <a:pt x="10589399" y="22816"/>
                </a:cubicBezTo>
                <a:cubicBezTo>
                  <a:pt x="10714411" y="39194"/>
                  <a:pt x="10840770" y="42777"/>
                  <a:pt x="10966507" y="33489"/>
                </a:cubicBezTo>
                <a:cubicBezTo>
                  <a:pt x="11005971" y="29563"/>
                  <a:pt x="11045651" y="28153"/>
                  <a:pt x="11085306" y="29296"/>
                </a:cubicBezTo>
                <a:cubicBezTo>
                  <a:pt x="11374490" y="42510"/>
                  <a:pt x="11664564" y="25103"/>
                  <a:pt x="11953240" y="55851"/>
                </a:cubicBezTo>
                <a:cubicBezTo>
                  <a:pt x="11998873" y="61232"/>
                  <a:pt x="12044817" y="61626"/>
                  <a:pt x="12090273" y="57111"/>
                </a:cubicBezTo>
                <a:lnTo>
                  <a:pt x="12192000" y="35723"/>
                </a:lnTo>
                <a:lnTo>
                  <a:pt x="12192000" y="4206245"/>
                </a:lnTo>
                <a:lnTo>
                  <a:pt x="0" y="4206245"/>
                </a:lnTo>
                <a:lnTo>
                  <a:pt x="0" y="36060"/>
                </a:lnTo>
                <a:lnTo>
                  <a:pt x="6227" y="34760"/>
                </a:lnTo>
                <a:cubicBezTo>
                  <a:pt x="22764" y="29906"/>
                  <a:pt x="39831" y="27085"/>
                  <a:pt x="57050" y="26374"/>
                </a:cubicBezTo>
                <a:cubicBezTo>
                  <a:pt x="189699" y="9729"/>
                  <a:pt x="322475" y="14176"/>
                  <a:pt x="455759" y="19640"/>
                </a:cubicBezTo>
                <a:cubicBezTo>
                  <a:pt x="687894" y="29042"/>
                  <a:pt x="920283" y="39969"/>
                  <a:pt x="1152799" y="36666"/>
                </a:cubicBezTo>
                <a:cubicBezTo>
                  <a:pt x="1388746" y="33235"/>
                  <a:pt x="1624184" y="40478"/>
                  <a:pt x="1859877" y="50007"/>
                </a:cubicBezTo>
                <a:cubicBezTo>
                  <a:pt x="1963175" y="53946"/>
                  <a:pt x="2067109" y="57884"/>
                  <a:pt x="2168755" y="28534"/>
                </a:cubicBezTo>
                <a:cubicBezTo>
                  <a:pt x="2191727" y="23159"/>
                  <a:pt x="2215678" y="23680"/>
                  <a:pt x="2238383" y="30059"/>
                </a:cubicBezTo>
                <a:cubicBezTo>
                  <a:pt x="2352481" y="56614"/>
                  <a:pt x="2467214" y="64491"/>
                  <a:pt x="2582583" y="38317"/>
                </a:cubicBezTo>
                <a:cubicBezTo>
                  <a:pt x="2715206" y="9602"/>
                  <a:pt x="2851717" y="3465"/>
                  <a:pt x="2986373" y="20148"/>
                </a:cubicBezTo>
                <a:cubicBezTo>
                  <a:pt x="3109493" y="33870"/>
                  <a:pt x="3233247" y="48736"/>
                  <a:pt x="3356620" y="37682"/>
                </a:cubicBezTo>
                <a:cubicBezTo>
                  <a:pt x="3551528" y="20148"/>
                  <a:pt x="3746180" y="35395"/>
                  <a:pt x="3941087" y="40096"/>
                </a:cubicBezTo>
                <a:cubicBezTo>
                  <a:pt x="4005887" y="41621"/>
                  <a:pt x="4071068" y="54962"/>
                  <a:pt x="4135486" y="43018"/>
                </a:cubicBezTo>
                <a:cubicBezTo>
                  <a:pt x="4237006" y="24214"/>
                  <a:pt x="4337382" y="31456"/>
                  <a:pt x="4439028" y="42002"/>
                </a:cubicBezTo>
                <a:cubicBezTo>
                  <a:pt x="4633681" y="62332"/>
                  <a:pt x="4828207" y="72115"/>
                  <a:pt x="5021970" y="33997"/>
                </a:cubicBezTo>
                <a:cubicBezTo>
                  <a:pt x="5082069" y="22054"/>
                  <a:pt x="5141786" y="15193"/>
                  <a:pt x="5202902" y="31202"/>
                </a:cubicBezTo>
                <a:cubicBezTo>
                  <a:pt x="5229888" y="37364"/>
                  <a:pt x="5257981" y="36844"/>
                  <a:pt x="5284727" y="29678"/>
                </a:cubicBezTo>
                <a:cubicBezTo>
                  <a:pt x="5374023" y="9971"/>
                  <a:pt x="5466013" y="5676"/>
                  <a:pt x="5556757" y="16972"/>
                </a:cubicBezTo>
                <a:cubicBezTo>
                  <a:pt x="5631597" y="24214"/>
                  <a:pt x="5706686" y="29296"/>
                  <a:pt x="5781523" y="36920"/>
                </a:cubicBezTo>
                <a:cubicBezTo>
                  <a:pt x="5814812" y="40350"/>
                  <a:pt x="5848485" y="27645"/>
                  <a:pt x="5881264" y="39334"/>
                </a:cubicBezTo>
                <a:cubicBezTo>
                  <a:pt x="5953687" y="65254"/>
                  <a:pt x="6027889" y="62585"/>
                  <a:pt x="6101074" y="48101"/>
                </a:cubicBezTo>
                <a:cubicBezTo>
                  <a:pt x="6253468" y="16133"/>
                  <a:pt x="6410016" y="8916"/>
                  <a:pt x="6564709" y="26755"/>
                </a:cubicBezTo>
                <a:cubicBezTo>
                  <a:pt x="6628873" y="35141"/>
                  <a:pt x="6693292" y="47847"/>
                  <a:pt x="6758599" y="35141"/>
                </a:cubicBezTo>
                <a:cubicBezTo>
                  <a:pt x="6764749" y="34048"/>
                  <a:pt x="6770937" y="36818"/>
                  <a:pt x="6774228" y="42129"/>
                </a:cubicBezTo>
                <a:cubicBezTo>
                  <a:pt x="6806500" y="81517"/>
                  <a:pt x="6848429" y="80246"/>
                  <a:pt x="6891248" y="67541"/>
                </a:cubicBezTo>
                <a:cubicBezTo>
                  <a:pt x="6919353" y="58837"/>
                  <a:pt x="6946899" y="48406"/>
                  <a:pt x="6973708" y="36284"/>
                </a:cubicBezTo>
                <a:cubicBezTo>
                  <a:pt x="7020644" y="16819"/>
                  <a:pt x="7070501" y="5308"/>
                  <a:pt x="7121223" y="2233"/>
                </a:cubicBezTo>
                <a:cubicBezTo>
                  <a:pt x="7154926" y="-372"/>
                  <a:pt x="7188437" y="-522"/>
                  <a:pt x="7221828" y="8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472655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C34DAB"/>
      </a:accent1>
      <a:accent2>
        <a:srgbClr val="983BB1"/>
      </a:accent2>
      <a:accent3>
        <a:srgbClr val="794DC3"/>
      </a:accent3>
      <a:accent4>
        <a:srgbClr val="4E52B9"/>
      </a:accent4>
      <a:accent5>
        <a:srgbClr val="4D83C3"/>
      </a:accent5>
      <a:accent6>
        <a:srgbClr val="3BA3B1"/>
      </a:accent6>
      <a:hlink>
        <a:srgbClr val="5879C7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249</Words>
  <Application>Microsoft Office PowerPoint</Application>
  <PresentationFormat>Panorámica</PresentationFormat>
  <Paragraphs>50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The Hand</vt:lpstr>
      <vt:lpstr>The Serif Hand Black</vt:lpstr>
      <vt:lpstr>SketchyVTI</vt:lpstr>
      <vt:lpstr>Patrón de diseño de software bridge</vt:lpstr>
      <vt:lpstr>patrones de diseño Estructurales</vt:lpstr>
      <vt:lpstr>bRIDGE</vt:lpstr>
      <vt:lpstr>funcionalidad</vt:lpstr>
      <vt:lpstr>Componentes</vt:lpstr>
      <vt:lpstr>Estructura</vt:lpstr>
      <vt:lpstr>Ventajas de la estructura</vt:lpstr>
      <vt:lpstr>Ejemplo 1</vt:lpstr>
      <vt:lpstr>Ejemplo 2</vt:lpstr>
      <vt:lpstr>¿Cuando es aplicable?</vt:lpstr>
      <vt:lpstr>Pasos para implementar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de diseño de software bridge</dc:title>
  <dc:creator>Guido Ernesto Salazar Muñoz</dc:creator>
  <cp:lastModifiedBy>Guido Ernesto Salazar Muñoz</cp:lastModifiedBy>
  <cp:revision>2</cp:revision>
  <dcterms:created xsi:type="dcterms:W3CDTF">2020-06-06T22:27:05Z</dcterms:created>
  <dcterms:modified xsi:type="dcterms:W3CDTF">2020-06-07T02:58:36Z</dcterms:modified>
</cp:coreProperties>
</file>