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68" r:id="rId4"/>
    <p:sldId id="258" r:id="rId5"/>
    <p:sldId id="275" r:id="rId6"/>
    <p:sldId id="257" r:id="rId7"/>
    <p:sldId id="278" r:id="rId8"/>
    <p:sldId id="282" r:id="rId9"/>
    <p:sldId id="292" r:id="rId10"/>
    <p:sldId id="276" r:id="rId11"/>
    <p:sldId id="259" r:id="rId12"/>
    <p:sldId id="277" r:id="rId13"/>
    <p:sldId id="262" r:id="rId14"/>
    <p:sldId id="283" r:id="rId15"/>
    <p:sldId id="284" r:id="rId16"/>
    <p:sldId id="285" r:id="rId17"/>
    <p:sldId id="261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D66"/>
    <a:srgbClr val="123C27"/>
    <a:srgbClr val="31751F"/>
    <a:srgbClr val="63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72" y="100"/>
      </p:cViewPr>
      <p:guideLst>
        <p:guide orient="horz" pos="2160"/>
        <p:guide pos="3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53C5-BB0D-48DA-BB86-A51083CD57E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388E-F711-465A-ABAB-F5C9F7B80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2324" y="3373976"/>
            <a:ext cx="2704931" cy="77422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40053" y="0"/>
            <a:ext cx="12175605" cy="6858000"/>
            <a:chOff x="16395" y="0"/>
            <a:chExt cx="12175605" cy="6858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452" y="0"/>
              <a:ext cx="7166548" cy="6858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95" y="0"/>
              <a:ext cx="7166548" cy="6858000"/>
            </a:xfrm>
            <a:prstGeom prst="rect">
              <a:avLst/>
            </a:prstGeom>
          </p:spPr>
        </p:pic>
      </p:grpSp>
      <p:sp>
        <p:nvSpPr>
          <p:cNvPr id="7" name="稻壳儿春秋广告/盗版必究        原创来源：http://chn.docer.com/works?userid=199329941#!/work_time"/>
          <p:cNvSpPr txBox="1"/>
          <p:nvPr/>
        </p:nvSpPr>
        <p:spPr>
          <a:xfrm>
            <a:off x="2668453" y="1396545"/>
            <a:ext cx="704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都行小组</a:t>
            </a:r>
            <a:r>
              <a:rPr lang="en-US" altLang="zh-CN" sz="4000" b="1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C#</a:t>
            </a:r>
            <a:r>
              <a:rPr lang="zh-CN" altLang="en-US" sz="4000" b="1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大作业展示</a:t>
            </a:r>
          </a:p>
        </p:txBody>
      </p:sp>
      <p:grpSp>
        <p:nvGrpSpPr>
          <p:cNvPr id="17" name="稻壳儿春秋广告/盗版必究        原创来源：http://chn.docer.com/works?userid=199329941#!/work_time"/>
          <p:cNvGrpSpPr/>
          <p:nvPr/>
        </p:nvGrpSpPr>
        <p:grpSpPr>
          <a:xfrm flipV="1">
            <a:off x="5898930" y="267001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18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95639" y="-420914"/>
            <a:ext cx="11552771" cy="6070481"/>
            <a:chOff x="295639" y="-2"/>
            <a:chExt cx="11552771" cy="564956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2494296" y="2789933"/>
              <a:ext cx="5649569" cy="697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8988775" y="2789933"/>
              <a:ext cx="5649569" cy="69700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1164779" y="385231"/>
            <a:ext cx="14301177" cy="457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101636F-8B30-42FC-962D-53C502C6E3CE}"/>
              </a:ext>
            </a:extLst>
          </p:cNvPr>
          <p:cNvSpPr txBox="1"/>
          <p:nvPr/>
        </p:nvSpPr>
        <p:spPr>
          <a:xfrm>
            <a:off x="4554466" y="299314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组员：高航，刘维帆，高随心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春秋广告/盗版必究        原创来源：http://chn.docer.com/works?userid=199329941#!/work_time"/>
          <p:cNvSpPr txBox="1"/>
          <p:nvPr/>
        </p:nvSpPr>
        <p:spPr>
          <a:xfrm>
            <a:off x="4306931" y="2474477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4323048" y="1564556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3E8D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E8D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" name="稻壳儿春秋广告/盗版必究        原创来源：http://chn.docer.com/works?userid=199329941#!/work_time"/>
          <p:cNvGrpSpPr/>
          <p:nvPr/>
        </p:nvGrpSpPr>
        <p:grpSpPr>
          <a:xfrm flipV="1">
            <a:off x="5898930" y="323402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23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84669" y="958393"/>
            <a:ext cx="7802282" cy="3311868"/>
            <a:chOff x="-1164779" y="-420914"/>
            <a:chExt cx="14301177" cy="6070481"/>
          </a:xfrm>
        </p:grpSpPr>
        <p:grpSp>
          <p:nvGrpSpPr>
            <p:cNvPr id="20" name="组合 19"/>
            <p:cNvGrpSpPr/>
            <p:nvPr/>
          </p:nvGrpSpPr>
          <p:grpSpPr>
            <a:xfrm>
              <a:off x="295639" y="-420914"/>
              <a:ext cx="11552771" cy="6070481"/>
              <a:chOff x="295639" y="-2"/>
              <a:chExt cx="11552771" cy="564956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2494296" y="2789933"/>
                <a:ext cx="5649569" cy="69700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8988775" y="2789933"/>
                <a:ext cx="5649569" cy="69700"/>
              </a:xfrm>
              <a:prstGeom prst="rect">
                <a:avLst/>
              </a:prstGeom>
            </p:spPr>
          </p:pic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385231"/>
              <a:ext cx="14301177" cy="4571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4578231"/>
              <a:ext cx="14301177" cy="45719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7770" y="0"/>
            <a:ext cx="12192000" cy="6858000"/>
            <a:chOff x="-6360337" y="-53144"/>
            <a:chExt cx="12192000" cy="68580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34885" y="-53144"/>
              <a:ext cx="7166548" cy="68580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6360337" y="-53144"/>
              <a:ext cx="7166548" cy="685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4980888" y="213941"/>
            <a:ext cx="223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898930" y="84112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1461078" y="2455321"/>
            <a:ext cx="794586" cy="794586"/>
          </a:xfrm>
          <a:prstGeom prst="ellipse">
            <a:avLst/>
          </a:prstGeom>
          <a:solidFill>
            <a:srgbClr val="3E8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5" name="稻壳儿春秋广告/盗版必究        原创来源：http://chn.docer.com/works?userid=199329941#!/work_time"/>
          <p:cNvSpPr txBox="1"/>
          <p:nvPr/>
        </p:nvSpPr>
        <p:spPr>
          <a:xfrm>
            <a:off x="2547496" y="2446349"/>
            <a:ext cx="3091303" cy="810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以模版的方式来创建新任务，让任务类型的划分更为明确</a:t>
            </a:r>
          </a:p>
        </p:txBody>
      </p:sp>
      <p:sp>
        <p:nvSpPr>
          <p:cNvPr id="16" name="稻壳儿春秋广告/盗版必究        原创来源：http://chn.docer.com/works?userid=199329941#!/work_time"/>
          <p:cNvSpPr/>
          <p:nvPr/>
        </p:nvSpPr>
        <p:spPr>
          <a:xfrm>
            <a:off x="1461078" y="4219373"/>
            <a:ext cx="794586" cy="794586"/>
          </a:xfrm>
          <a:prstGeom prst="ellipse">
            <a:avLst/>
          </a:prstGeom>
          <a:solidFill>
            <a:srgbClr val="63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2547496" y="4207861"/>
            <a:ext cx="3091303" cy="810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模拟数据库缓存技术，实现两级存缓</a:t>
            </a: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>
            <a:off x="6674523" y="2455321"/>
            <a:ext cx="794586" cy="794586"/>
          </a:xfrm>
          <a:prstGeom prst="ellipse">
            <a:avLst/>
          </a:prstGeom>
          <a:solidFill>
            <a:srgbClr val="12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9" name="稻壳儿春秋广告/盗版必究        原创来源：http://chn.docer.com/works?userid=199329941#!/work_time"/>
          <p:cNvSpPr txBox="1"/>
          <p:nvPr/>
        </p:nvSpPr>
        <p:spPr>
          <a:xfrm>
            <a:off x="7760941" y="2446349"/>
            <a:ext cx="3091303" cy="7827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任务提醒：实时监控是否达到提醒时间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/>
          <p:nvPr/>
        </p:nvSpPr>
        <p:spPr>
          <a:xfrm>
            <a:off x="6674523" y="4219373"/>
            <a:ext cx="794586" cy="794586"/>
          </a:xfrm>
          <a:prstGeom prst="ellipse">
            <a:avLst/>
          </a:prstGeom>
          <a:solidFill>
            <a:srgbClr val="317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1" name="稻壳儿春秋广告/盗版必究        原创来源：http://chn.docer.com/works?userid=199329941#!/work_time"/>
          <p:cNvSpPr txBox="1"/>
          <p:nvPr/>
        </p:nvSpPr>
        <p:spPr>
          <a:xfrm>
            <a:off x="7760941" y="4207861"/>
            <a:ext cx="3091303" cy="308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，，，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6853718" y="4396673"/>
            <a:ext cx="444616" cy="439986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grpSp>
        <p:nvGrpSpPr>
          <p:cNvPr id="23" name="稻壳儿春秋广告/盗版必究        原创来源：http://chn.docer.com/works?userid=199329941#!/work_time"/>
          <p:cNvGrpSpPr/>
          <p:nvPr/>
        </p:nvGrpSpPr>
        <p:grpSpPr>
          <a:xfrm>
            <a:off x="1737121" y="4397541"/>
            <a:ext cx="242500" cy="438250"/>
            <a:chOff x="3386647" y="802411"/>
            <a:chExt cx="172336" cy="311450"/>
          </a:xfrm>
          <a:solidFill>
            <a:schemeClr val="bg1"/>
          </a:solidFill>
        </p:grpSpPr>
        <p:sp>
          <p:nvSpPr>
            <p:cNvPr id="24" name="稻壳儿春秋广告/盗版必究        原创来源：http://chn.docer.com/works?userid=199329941#!/work_time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稻壳儿春秋广告/盗版必究        原创来源：http://chn.docer.com/works?userid=199329941#!/work_time"/>
          <p:cNvGrpSpPr/>
          <p:nvPr/>
        </p:nvGrpSpPr>
        <p:grpSpPr>
          <a:xfrm>
            <a:off x="6789874" y="2656862"/>
            <a:ext cx="563884" cy="391506"/>
            <a:chOff x="5533573" y="812792"/>
            <a:chExt cx="400733" cy="278229"/>
          </a:xfrm>
          <a:solidFill>
            <a:schemeClr val="bg1"/>
          </a:solidFill>
        </p:grpSpPr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1" name="稻壳儿春秋广告/盗版必究        原创来源：http://chn.docer.com/works?userid=199329941#!/work_time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稻壳儿春秋广告/盗版必究        原创来源：http://chn.docer.com/works?userid=199329941#!/work_time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33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1609819" y="2608694"/>
            <a:ext cx="497106" cy="487842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45288" y="0"/>
            <a:ext cx="2846712" cy="272415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346" y="4127222"/>
            <a:ext cx="2846712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春秋广告/盗版必究        原创来源：http://chn.docer.com/works?userid=199329941#!/work_time"/>
          <p:cNvSpPr txBox="1"/>
          <p:nvPr/>
        </p:nvSpPr>
        <p:spPr>
          <a:xfrm>
            <a:off x="4271838" y="241287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4323048" y="1564556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3E8D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E8D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" name="稻壳儿春秋广告/盗版必究        原创来源：http://chn.docer.com/works?userid=199329941#!/work_time"/>
          <p:cNvGrpSpPr/>
          <p:nvPr/>
        </p:nvGrpSpPr>
        <p:grpSpPr>
          <a:xfrm flipV="1">
            <a:off x="5898930" y="323402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23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84669" y="958393"/>
            <a:ext cx="7802282" cy="3311868"/>
            <a:chOff x="-1164779" y="-420914"/>
            <a:chExt cx="14301177" cy="6070481"/>
          </a:xfrm>
        </p:grpSpPr>
        <p:grpSp>
          <p:nvGrpSpPr>
            <p:cNvPr id="20" name="组合 19"/>
            <p:cNvGrpSpPr/>
            <p:nvPr/>
          </p:nvGrpSpPr>
          <p:grpSpPr>
            <a:xfrm>
              <a:off x="295639" y="-420914"/>
              <a:ext cx="11552771" cy="6070481"/>
              <a:chOff x="295639" y="-2"/>
              <a:chExt cx="11552771" cy="564956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2494296" y="2789933"/>
                <a:ext cx="5649569" cy="69700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8988775" y="2789933"/>
                <a:ext cx="5649569" cy="69700"/>
              </a:xfrm>
              <a:prstGeom prst="rect">
                <a:avLst/>
              </a:prstGeom>
            </p:spPr>
          </p:pic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385231"/>
              <a:ext cx="14301177" cy="4571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4578231"/>
              <a:ext cx="14301177" cy="45719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15407" y="-21698"/>
            <a:ext cx="12176593" cy="6858000"/>
            <a:chOff x="-7841848" y="2463098"/>
            <a:chExt cx="12176593" cy="68580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31803" y="2463098"/>
              <a:ext cx="7166548" cy="68580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7841848" y="2463098"/>
              <a:ext cx="7166548" cy="685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4236900" y="308842"/>
            <a:ext cx="382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实时修改任务状态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898930" y="1000152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2757178" y="1295358"/>
            <a:ext cx="6336149" cy="84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在任务进行过程中，很多属性可能会发生变化。比如论文</a:t>
            </a:r>
            <a:r>
              <a:rPr lang="en-US" altLang="zh-CN" sz="1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ddl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的推迟，提前完成了某样任务或者修改时间等等。在软件中可以直接点击任务列表中的某一样，进入任务详情界面，进行相关信息的修改。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45288" y="0"/>
            <a:ext cx="2846712" cy="27241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346" y="4127222"/>
            <a:ext cx="2846712" cy="2724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45" y="2141220"/>
            <a:ext cx="6520180" cy="4511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4236900" y="308842"/>
            <a:ext cx="382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实时修改任务状态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898930" y="1000152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1940640" y="1582342"/>
            <a:ext cx="853109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若任务已经完成，则可修改任务状态标签，改成已完成后可直接进行一键删除，精简任务列表。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45288" y="0"/>
            <a:ext cx="2846712" cy="27241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346" y="4127222"/>
            <a:ext cx="2846712" cy="2724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1976120"/>
            <a:ext cx="9718040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4236900" y="308842"/>
            <a:ext cx="382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实时修改任务状态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898930" y="1000152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1940640" y="1582342"/>
            <a:ext cx="8531099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若任务已经完成，则可修改任务状态标签，改成已完成后可直接进行一键删除，精简任务列表。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45288" y="0"/>
            <a:ext cx="2846712" cy="27241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346" y="4127222"/>
            <a:ext cx="2846712" cy="272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45" y="1910715"/>
            <a:ext cx="9745980" cy="4646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4236900" y="308842"/>
            <a:ext cx="382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模糊查找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898930" y="1000152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2235881" y="1362074"/>
            <a:ext cx="7171555" cy="58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用户可以通过关键词精确查找任务列表中的相关任务，根据任务状态标签或者时间状态进行分类，任务列表清晰明确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45288" y="0"/>
            <a:ext cx="2846712" cy="27241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346" y="4127222"/>
            <a:ext cx="2846712" cy="2724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947545"/>
            <a:ext cx="9728200" cy="4643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3953451" y="421730"/>
            <a:ext cx="42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仍需改进的不足之处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898930" y="1167130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1638022" y="3265574"/>
            <a:ext cx="1419792" cy="1419792"/>
          </a:xfrm>
          <a:prstGeom prst="diamond">
            <a:avLst/>
          </a:prstGeom>
          <a:solidFill>
            <a:srgbClr val="3E8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 flipH="1">
            <a:off x="1012205" y="2017536"/>
            <a:ext cx="2671425" cy="11685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如果误删任务，没有找回功能，需重新添加任务</a:t>
            </a:r>
          </a:p>
        </p:txBody>
      </p:sp>
      <p:sp>
        <p:nvSpPr>
          <p:cNvPr id="17" name="稻壳儿春秋广告/盗版必究        原创来源：http://chn.docer.com/works?userid=199329941#!/work_time"/>
          <p:cNvSpPr/>
          <p:nvPr/>
        </p:nvSpPr>
        <p:spPr>
          <a:xfrm>
            <a:off x="5189034" y="4181514"/>
            <a:ext cx="1419792" cy="1419792"/>
          </a:xfrm>
          <a:prstGeom prst="diamond">
            <a:avLst/>
          </a:prstGeom>
          <a:solidFill>
            <a:srgbClr val="12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 txBox="1"/>
          <p:nvPr/>
        </p:nvSpPr>
        <p:spPr>
          <a:xfrm flipH="1">
            <a:off x="4856203" y="3298210"/>
            <a:ext cx="2244311" cy="7991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界面不够新颖，外观仍需改进</a:t>
            </a:r>
          </a:p>
        </p:txBody>
      </p:sp>
      <p:sp>
        <p:nvSpPr>
          <p:cNvPr id="20" name="稻壳儿春秋广告/盗版必究        原创来源：http://chn.docer.com/works?userid=199329941#!/work_time"/>
          <p:cNvSpPr/>
          <p:nvPr/>
        </p:nvSpPr>
        <p:spPr>
          <a:xfrm>
            <a:off x="8681709" y="3292446"/>
            <a:ext cx="1419792" cy="1419792"/>
          </a:xfrm>
          <a:prstGeom prst="diamond">
            <a:avLst/>
          </a:prstGeom>
          <a:solidFill>
            <a:srgbClr val="317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 flipH="1">
            <a:off x="7857193" y="2017808"/>
            <a:ext cx="2976189" cy="11685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90204"/>
                <a:ea typeface="微软雅黑"/>
              </a:rPr>
              <a:t>功能基础，不适合需要分很多板块来完成的大任务</a:t>
            </a:r>
          </a:p>
        </p:txBody>
      </p:sp>
      <p:sp>
        <p:nvSpPr>
          <p:cNvPr id="27" name="稻壳儿春秋广告/盗版必究        原创来源：http://chn.docer.com/works?userid=199329941#!/work_time"/>
          <p:cNvSpPr/>
          <p:nvPr/>
        </p:nvSpPr>
        <p:spPr bwMode="auto">
          <a:xfrm>
            <a:off x="5651212" y="4744413"/>
            <a:ext cx="495436" cy="37318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>
              <a:defRPr/>
            </a:pP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稻壳儿春秋广告/盗版必究        原创来源：http://chn.docer.com/works?userid=199329941#!/work_time"/>
          <p:cNvSpPr/>
          <p:nvPr/>
        </p:nvSpPr>
        <p:spPr bwMode="auto">
          <a:xfrm>
            <a:off x="9143887" y="3754636"/>
            <a:ext cx="495436" cy="495436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>
              <a:defRPr/>
            </a:pP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稻壳儿春秋广告/盗版必究        原创来源：http://chn.docer.com/works?userid=199329941#!/work_time"/>
          <p:cNvSpPr/>
          <p:nvPr/>
        </p:nvSpPr>
        <p:spPr bwMode="auto">
          <a:xfrm>
            <a:off x="2131577" y="3727764"/>
            <a:ext cx="432682" cy="495412"/>
          </a:xfrm>
          <a:custGeom>
            <a:avLst/>
            <a:gdLst>
              <a:gd name="connsiteX0" fmla="*/ 203263 w 300829"/>
              <a:gd name="connsiteY0" fmla="*/ 149416 h 344444"/>
              <a:gd name="connsiteX1" fmla="*/ 203263 w 300829"/>
              <a:gd name="connsiteY1" fmla="*/ 288989 h 344444"/>
              <a:gd name="connsiteX2" fmla="*/ 225071 w 300829"/>
              <a:gd name="connsiteY2" fmla="*/ 288989 h 344444"/>
              <a:gd name="connsiteX3" fmla="*/ 225071 w 300829"/>
              <a:gd name="connsiteY3" fmla="*/ 149416 h 344444"/>
              <a:gd name="connsiteX4" fmla="*/ 139515 w 300829"/>
              <a:gd name="connsiteY4" fmla="*/ 149416 h 344444"/>
              <a:gd name="connsiteX5" fmla="*/ 139515 w 300829"/>
              <a:gd name="connsiteY5" fmla="*/ 288989 h 344444"/>
              <a:gd name="connsiteX6" fmla="*/ 161324 w 300829"/>
              <a:gd name="connsiteY6" fmla="*/ 288989 h 344444"/>
              <a:gd name="connsiteX7" fmla="*/ 161324 w 300829"/>
              <a:gd name="connsiteY7" fmla="*/ 149416 h 344444"/>
              <a:gd name="connsiteX8" fmla="*/ 74649 w 300829"/>
              <a:gd name="connsiteY8" fmla="*/ 149416 h 344444"/>
              <a:gd name="connsiteX9" fmla="*/ 74649 w 300829"/>
              <a:gd name="connsiteY9" fmla="*/ 288989 h 344444"/>
              <a:gd name="connsiteX10" fmla="*/ 96458 w 300829"/>
              <a:gd name="connsiteY10" fmla="*/ 288989 h 344444"/>
              <a:gd name="connsiteX11" fmla="*/ 96458 w 300829"/>
              <a:gd name="connsiteY11" fmla="*/ 149416 h 344444"/>
              <a:gd name="connsiteX12" fmla="*/ 203263 w 300829"/>
              <a:gd name="connsiteY12" fmla="*/ 138679 h 344444"/>
              <a:gd name="connsiteX13" fmla="*/ 225071 w 300829"/>
              <a:gd name="connsiteY13" fmla="*/ 138679 h 344444"/>
              <a:gd name="connsiteX14" fmla="*/ 235977 w 300829"/>
              <a:gd name="connsiteY14" fmla="*/ 149416 h 344444"/>
              <a:gd name="connsiteX15" fmla="*/ 235977 w 300829"/>
              <a:gd name="connsiteY15" fmla="*/ 288989 h 344444"/>
              <a:gd name="connsiteX16" fmla="*/ 225071 w 300829"/>
              <a:gd name="connsiteY16" fmla="*/ 299725 h 344444"/>
              <a:gd name="connsiteX17" fmla="*/ 203263 w 300829"/>
              <a:gd name="connsiteY17" fmla="*/ 299725 h 344444"/>
              <a:gd name="connsiteX18" fmla="*/ 192361 w 300829"/>
              <a:gd name="connsiteY18" fmla="*/ 288989 h 344444"/>
              <a:gd name="connsiteX19" fmla="*/ 192361 w 300829"/>
              <a:gd name="connsiteY19" fmla="*/ 149416 h 344444"/>
              <a:gd name="connsiteX20" fmla="*/ 203263 w 300829"/>
              <a:gd name="connsiteY20" fmla="*/ 138679 h 344444"/>
              <a:gd name="connsiteX21" fmla="*/ 139515 w 300829"/>
              <a:gd name="connsiteY21" fmla="*/ 138679 h 344444"/>
              <a:gd name="connsiteX22" fmla="*/ 161324 w 300829"/>
              <a:gd name="connsiteY22" fmla="*/ 138679 h 344444"/>
              <a:gd name="connsiteX23" fmla="*/ 172230 w 300829"/>
              <a:gd name="connsiteY23" fmla="*/ 149416 h 344444"/>
              <a:gd name="connsiteX24" fmla="*/ 172230 w 300829"/>
              <a:gd name="connsiteY24" fmla="*/ 288989 h 344444"/>
              <a:gd name="connsiteX25" fmla="*/ 161324 w 300829"/>
              <a:gd name="connsiteY25" fmla="*/ 299725 h 344444"/>
              <a:gd name="connsiteX26" fmla="*/ 139515 w 300829"/>
              <a:gd name="connsiteY26" fmla="*/ 299725 h 344444"/>
              <a:gd name="connsiteX27" fmla="*/ 128613 w 300829"/>
              <a:gd name="connsiteY27" fmla="*/ 288989 h 344444"/>
              <a:gd name="connsiteX28" fmla="*/ 128613 w 300829"/>
              <a:gd name="connsiteY28" fmla="*/ 149416 h 344444"/>
              <a:gd name="connsiteX29" fmla="*/ 139515 w 300829"/>
              <a:gd name="connsiteY29" fmla="*/ 138679 h 344444"/>
              <a:gd name="connsiteX30" fmla="*/ 74649 w 300829"/>
              <a:gd name="connsiteY30" fmla="*/ 138679 h 344444"/>
              <a:gd name="connsiteX31" fmla="*/ 96458 w 300829"/>
              <a:gd name="connsiteY31" fmla="*/ 138679 h 344444"/>
              <a:gd name="connsiteX32" fmla="*/ 107364 w 300829"/>
              <a:gd name="connsiteY32" fmla="*/ 149416 h 344444"/>
              <a:gd name="connsiteX33" fmla="*/ 107364 w 300829"/>
              <a:gd name="connsiteY33" fmla="*/ 288989 h 344444"/>
              <a:gd name="connsiteX34" fmla="*/ 96458 w 300829"/>
              <a:gd name="connsiteY34" fmla="*/ 299725 h 344444"/>
              <a:gd name="connsiteX35" fmla="*/ 74649 w 300829"/>
              <a:gd name="connsiteY35" fmla="*/ 299725 h 344444"/>
              <a:gd name="connsiteX36" fmla="*/ 63747 w 300829"/>
              <a:gd name="connsiteY36" fmla="*/ 288989 h 344444"/>
              <a:gd name="connsiteX37" fmla="*/ 63747 w 300829"/>
              <a:gd name="connsiteY37" fmla="*/ 149416 h 344444"/>
              <a:gd name="connsiteX38" fmla="*/ 74649 w 300829"/>
              <a:gd name="connsiteY38" fmla="*/ 138679 h 344444"/>
              <a:gd name="connsiteX39" fmla="*/ 42967 w 300829"/>
              <a:gd name="connsiteY39" fmla="*/ 118408 h 344444"/>
              <a:gd name="connsiteX40" fmla="*/ 42967 w 300829"/>
              <a:gd name="connsiteY40" fmla="*/ 301403 h 344444"/>
              <a:gd name="connsiteX41" fmla="*/ 64458 w 300829"/>
              <a:gd name="connsiteY41" fmla="*/ 322915 h 344444"/>
              <a:gd name="connsiteX42" fmla="*/ 236371 w 300829"/>
              <a:gd name="connsiteY42" fmla="*/ 322915 h 344444"/>
              <a:gd name="connsiteX43" fmla="*/ 257862 w 300829"/>
              <a:gd name="connsiteY43" fmla="*/ 301403 h 344444"/>
              <a:gd name="connsiteX44" fmla="*/ 257862 w 300829"/>
              <a:gd name="connsiteY44" fmla="*/ 118408 h 344444"/>
              <a:gd name="connsiteX45" fmla="*/ 32229 w 300829"/>
              <a:gd name="connsiteY45" fmla="*/ 64586 h 344444"/>
              <a:gd name="connsiteX46" fmla="*/ 21477 w 300829"/>
              <a:gd name="connsiteY46" fmla="*/ 75350 h 344444"/>
              <a:gd name="connsiteX47" fmla="*/ 21477 w 300829"/>
              <a:gd name="connsiteY47" fmla="*/ 86115 h 344444"/>
              <a:gd name="connsiteX48" fmla="*/ 21477 w 300829"/>
              <a:gd name="connsiteY48" fmla="*/ 96879 h 344444"/>
              <a:gd name="connsiteX49" fmla="*/ 279352 w 300829"/>
              <a:gd name="connsiteY49" fmla="*/ 96879 h 344444"/>
              <a:gd name="connsiteX50" fmla="*/ 279352 w 300829"/>
              <a:gd name="connsiteY50" fmla="*/ 86115 h 344444"/>
              <a:gd name="connsiteX51" fmla="*/ 279352 w 300829"/>
              <a:gd name="connsiteY51" fmla="*/ 75350 h 344444"/>
              <a:gd name="connsiteX52" fmla="*/ 268600 w 300829"/>
              <a:gd name="connsiteY52" fmla="*/ 64586 h 344444"/>
              <a:gd name="connsiteX53" fmla="*/ 96687 w 300829"/>
              <a:gd name="connsiteY53" fmla="*/ 21529 h 344444"/>
              <a:gd name="connsiteX54" fmla="*/ 85949 w 300829"/>
              <a:gd name="connsiteY54" fmla="*/ 32293 h 344444"/>
              <a:gd name="connsiteX55" fmla="*/ 85949 w 300829"/>
              <a:gd name="connsiteY55" fmla="*/ 43057 h 344444"/>
              <a:gd name="connsiteX56" fmla="*/ 214880 w 300829"/>
              <a:gd name="connsiteY56" fmla="*/ 43057 h 344444"/>
              <a:gd name="connsiteX57" fmla="*/ 214880 w 300829"/>
              <a:gd name="connsiteY57" fmla="*/ 32293 h 344444"/>
              <a:gd name="connsiteX58" fmla="*/ 204142 w 300829"/>
              <a:gd name="connsiteY58" fmla="*/ 21529 h 344444"/>
              <a:gd name="connsiteX59" fmla="*/ 96687 w 300829"/>
              <a:gd name="connsiteY59" fmla="*/ 0 h 344444"/>
              <a:gd name="connsiteX60" fmla="*/ 204142 w 300829"/>
              <a:gd name="connsiteY60" fmla="*/ 0 h 344444"/>
              <a:gd name="connsiteX61" fmla="*/ 236371 w 300829"/>
              <a:gd name="connsiteY61" fmla="*/ 32293 h 344444"/>
              <a:gd name="connsiteX62" fmla="*/ 236371 w 300829"/>
              <a:gd name="connsiteY62" fmla="*/ 43057 h 344444"/>
              <a:gd name="connsiteX63" fmla="*/ 268600 w 300829"/>
              <a:gd name="connsiteY63" fmla="*/ 43057 h 344444"/>
              <a:gd name="connsiteX64" fmla="*/ 300634 w 300829"/>
              <a:gd name="connsiteY64" fmla="*/ 73373 h 344444"/>
              <a:gd name="connsiteX65" fmla="*/ 300829 w 300829"/>
              <a:gd name="connsiteY65" fmla="*/ 73373 h 344444"/>
              <a:gd name="connsiteX66" fmla="*/ 300829 w 300829"/>
              <a:gd name="connsiteY66" fmla="*/ 86115 h 344444"/>
              <a:gd name="connsiteX67" fmla="*/ 300829 w 300829"/>
              <a:gd name="connsiteY67" fmla="*/ 96879 h 344444"/>
              <a:gd name="connsiteX68" fmla="*/ 279352 w 300829"/>
              <a:gd name="connsiteY68" fmla="*/ 118408 h 344444"/>
              <a:gd name="connsiteX69" fmla="*/ 279352 w 300829"/>
              <a:gd name="connsiteY69" fmla="*/ 301403 h 344444"/>
              <a:gd name="connsiteX70" fmla="*/ 236371 w 300829"/>
              <a:gd name="connsiteY70" fmla="*/ 344444 h 344444"/>
              <a:gd name="connsiteX71" fmla="*/ 64458 w 300829"/>
              <a:gd name="connsiteY71" fmla="*/ 344444 h 344444"/>
              <a:gd name="connsiteX72" fmla="*/ 21477 w 300829"/>
              <a:gd name="connsiteY72" fmla="*/ 301403 h 344444"/>
              <a:gd name="connsiteX73" fmla="*/ 21477 w 300829"/>
              <a:gd name="connsiteY73" fmla="*/ 118408 h 344444"/>
              <a:gd name="connsiteX74" fmla="*/ 0 w 300829"/>
              <a:gd name="connsiteY74" fmla="*/ 96879 h 344444"/>
              <a:gd name="connsiteX75" fmla="*/ 0 w 300829"/>
              <a:gd name="connsiteY75" fmla="*/ 86115 h 344444"/>
              <a:gd name="connsiteX76" fmla="*/ 0 w 300829"/>
              <a:gd name="connsiteY76" fmla="*/ 73373 h 344444"/>
              <a:gd name="connsiteX77" fmla="*/ 195 w 300829"/>
              <a:gd name="connsiteY77" fmla="*/ 73373 h 344444"/>
              <a:gd name="connsiteX78" fmla="*/ 32229 w 300829"/>
              <a:gd name="connsiteY78" fmla="*/ 43057 h 344444"/>
              <a:gd name="connsiteX79" fmla="*/ 64458 w 300829"/>
              <a:gd name="connsiteY79" fmla="*/ 43057 h 344444"/>
              <a:gd name="connsiteX80" fmla="*/ 64458 w 300829"/>
              <a:gd name="connsiteY80" fmla="*/ 32293 h 344444"/>
              <a:gd name="connsiteX81" fmla="*/ 96687 w 300829"/>
              <a:gd name="connsiteY81" fmla="*/ 0 h 34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00829" h="344444">
                <a:moveTo>
                  <a:pt x="203263" y="149416"/>
                </a:moveTo>
                <a:cubicBezTo>
                  <a:pt x="203263" y="149416"/>
                  <a:pt x="203263" y="288989"/>
                  <a:pt x="203263" y="288989"/>
                </a:cubicBezTo>
                <a:lnTo>
                  <a:pt x="225071" y="288989"/>
                </a:lnTo>
                <a:lnTo>
                  <a:pt x="225071" y="149416"/>
                </a:lnTo>
                <a:close/>
                <a:moveTo>
                  <a:pt x="139515" y="149416"/>
                </a:moveTo>
                <a:cubicBezTo>
                  <a:pt x="139515" y="149416"/>
                  <a:pt x="139515" y="288989"/>
                  <a:pt x="139515" y="288989"/>
                </a:cubicBezTo>
                <a:lnTo>
                  <a:pt x="161324" y="288989"/>
                </a:lnTo>
                <a:lnTo>
                  <a:pt x="161324" y="149416"/>
                </a:lnTo>
                <a:close/>
                <a:moveTo>
                  <a:pt x="74649" y="149416"/>
                </a:moveTo>
                <a:cubicBezTo>
                  <a:pt x="74649" y="149416"/>
                  <a:pt x="74649" y="288989"/>
                  <a:pt x="74649" y="288989"/>
                </a:cubicBezTo>
                <a:lnTo>
                  <a:pt x="96458" y="288989"/>
                </a:lnTo>
                <a:lnTo>
                  <a:pt x="96458" y="149416"/>
                </a:lnTo>
                <a:close/>
                <a:moveTo>
                  <a:pt x="203263" y="138679"/>
                </a:moveTo>
                <a:lnTo>
                  <a:pt x="225071" y="138679"/>
                </a:lnTo>
                <a:cubicBezTo>
                  <a:pt x="231105" y="138679"/>
                  <a:pt x="235977" y="143481"/>
                  <a:pt x="235977" y="149416"/>
                </a:cubicBezTo>
                <a:lnTo>
                  <a:pt x="235977" y="288989"/>
                </a:lnTo>
                <a:cubicBezTo>
                  <a:pt x="235977" y="294924"/>
                  <a:pt x="231105" y="299725"/>
                  <a:pt x="225071" y="299725"/>
                </a:cubicBezTo>
                <a:lnTo>
                  <a:pt x="203263" y="299725"/>
                </a:lnTo>
                <a:cubicBezTo>
                  <a:pt x="197232" y="299725"/>
                  <a:pt x="192361" y="294924"/>
                  <a:pt x="192361" y="288989"/>
                </a:cubicBezTo>
                <a:lnTo>
                  <a:pt x="192361" y="149416"/>
                </a:lnTo>
                <a:cubicBezTo>
                  <a:pt x="192361" y="143481"/>
                  <a:pt x="197232" y="138679"/>
                  <a:pt x="203263" y="138679"/>
                </a:cubicBezTo>
                <a:close/>
                <a:moveTo>
                  <a:pt x="139515" y="138679"/>
                </a:moveTo>
                <a:lnTo>
                  <a:pt x="161324" y="138679"/>
                </a:lnTo>
                <a:cubicBezTo>
                  <a:pt x="167357" y="138679"/>
                  <a:pt x="172230" y="143481"/>
                  <a:pt x="172230" y="149416"/>
                </a:cubicBezTo>
                <a:lnTo>
                  <a:pt x="172230" y="288989"/>
                </a:lnTo>
                <a:cubicBezTo>
                  <a:pt x="172230" y="294924"/>
                  <a:pt x="167357" y="299725"/>
                  <a:pt x="161324" y="299725"/>
                </a:cubicBezTo>
                <a:lnTo>
                  <a:pt x="139515" y="299725"/>
                </a:lnTo>
                <a:cubicBezTo>
                  <a:pt x="133483" y="299725"/>
                  <a:pt x="128613" y="294924"/>
                  <a:pt x="128613" y="288989"/>
                </a:cubicBezTo>
                <a:lnTo>
                  <a:pt x="128613" y="149416"/>
                </a:lnTo>
                <a:cubicBezTo>
                  <a:pt x="128613" y="143481"/>
                  <a:pt x="133483" y="138679"/>
                  <a:pt x="139515" y="138679"/>
                </a:cubicBezTo>
                <a:close/>
                <a:moveTo>
                  <a:pt x="74649" y="138679"/>
                </a:moveTo>
                <a:lnTo>
                  <a:pt x="96458" y="138679"/>
                </a:lnTo>
                <a:cubicBezTo>
                  <a:pt x="102491" y="138679"/>
                  <a:pt x="107364" y="143481"/>
                  <a:pt x="107364" y="149416"/>
                </a:cubicBezTo>
                <a:lnTo>
                  <a:pt x="107364" y="288989"/>
                </a:lnTo>
                <a:cubicBezTo>
                  <a:pt x="107364" y="294924"/>
                  <a:pt x="102491" y="299725"/>
                  <a:pt x="96458" y="299725"/>
                </a:cubicBezTo>
                <a:lnTo>
                  <a:pt x="74649" y="299725"/>
                </a:lnTo>
                <a:cubicBezTo>
                  <a:pt x="68617" y="299725"/>
                  <a:pt x="63747" y="294924"/>
                  <a:pt x="63747" y="288989"/>
                </a:cubicBezTo>
                <a:lnTo>
                  <a:pt x="63747" y="149416"/>
                </a:lnTo>
                <a:cubicBezTo>
                  <a:pt x="63747" y="143481"/>
                  <a:pt x="68617" y="138679"/>
                  <a:pt x="74649" y="138679"/>
                </a:cubicBezTo>
                <a:close/>
                <a:moveTo>
                  <a:pt x="42967" y="118408"/>
                </a:moveTo>
                <a:lnTo>
                  <a:pt x="42967" y="301403"/>
                </a:lnTo>
                <a:cubicBezTo>
                  <a:pt x="42967" y="313267"/>
                  <a:pt x="52606" y="322915"/>
                  <a:pt x="64458" y="322915"/>
                </a:cubicBezTo>
                <a:lnTo>
                  <a:pt x="236371" y="322915"/>
                </a:lnTo>
                <a:cubicBezTo>
                  <a:pt x="248223" y="322915"/>
                  <a:pt x="257862" y="313267"/>
                  <a:pt x="257862" y="301403"/>
                </a:cubicBezTo>
                <a:cubicBezTo>
                  <a:pt x="257862" y="301403"/>
                  <a:pt x="257862" y="118408"/>
                  <a:pt x="257862" y="118408"/>
                </a:cubicBezTo>
                <a:close/>
                <a:moveTo>
                  <a:pt x="32229" y="64586"/>
                </a:moveTo>
                <a:cubicBezTo>
                  <a:pt x="26282" y="64586"/>
                  <a:pt x="21477" y="69402"/>
                  <a:pt x="21477" y="75350"/>
                </a:cubicBezTo>
                <a:lnTo>
                  <a:pt x="21477" y="86115"/>
                </a:lnTo>
                <a:lnTo>
                  <a:pt x="21477" y="96879"/>
                </a:lnTo>
                <a:lnTo>
                  <a:pt x="279352" y="96879"/>
                </a:lnTo>
                <a:lnTo>
                  <a:pt x="279352" y="86115"/>
                </a:lnTo>
                <a:cubicBezTo>
                  <a:pt x="279352" y="86115"/>
                  <a:pt x="279352" y="75350"/>
                  <a:pt x="279352" y="75350"/>
                </a:cubicBezTo>
                <a:cubicBezTo>
                  <a:pt x="279352" y="69402"/>
                  <a:pt x="274547" y="64586"/>
                  <a:pt x="268600" y="64586"/>
                </a:cubicBezTo>
                <a:close/>
                <a:moveTo>
                  <a:pt x="96687" y="21529"/>
                </a:moveTo>
                <a:cubicBezTo>
                  <a:pt x="90754" y="21529"/>
                  <a:pt x="85949" y="26345"/>
                  <a:pt x="85949" y="32293"/>
                </a:cubicBezTo>
                <a:cubicBezTo>
                  <a:pt x="85949" y="32293"/>
                  <a:pt x="85949" y="43057"/>
                  <a:pt x="85949" y="43057"/>
                </a:cubicBezTo>
                <a:lnTo>
                  <a:pt x="214880" y="43057"/>
                </a:lnTo>
                <a:lnTo>
                  <a:pt x="214880" y="32293"/>
                </a:lnTo>
                <a:cubicBezTo>
                  <a:pt x="214880" y="26345"/>
                  <a:pt x="210075" y="21529"/>
                  <a:pt x="204142" y="21529"/>
                </a:cubicBezTo>
                <a:close/>
                <a:moveTo>
                  <a:pt x="96687" y="0"/>
                </a:moveTo>
                <a:lnTo>
                  <a:pt x="204142" y="0"/>
                </a:lnTo>
                <a:cubicBezTo>
                  <a:pt x="221941" y="0"/>
                  <a:pt x="236371" y="14448"/>
                  <a:pt x="236371" y="32293"/>
                </a:cubicBezTo>
                <a:lnTo>
                  <a:pt x="236371" y="43057"/>
                </a:lnTo>
                <a:lnTo>
                  <a:pt x="268600" y="43057"/>
                </a:lnTo>
                <a:cubicBezTo>
                  <a:pt x="285745" y="43057"/>
                  <a:pt x="299604" y="56469"/>
                  <a:pt x="300634" y="73373"/>
                </a:cubicBezTo>
                <a:cubicBezTo>
                  <a:pt x="300634" y="73373"/>
                  <a:pt x="300829" y="73373"/>
                  <a:pt x="300829" y="73373"/>
                </a:cubicBezTo>
                <a:lnTo>
                  <a:pt x="300829" y="86115"/>
                </a:lnTo>
                <a:lnTo>
                  <a:pt x="300829" y="96879"/>
                </a:lnTo>
                <a:cubicBezTo>
                  <a:pt x="300829" y="108760"/>
                  <a:pt x="291205" y="118408"/>
                  <a:pt x="279352" y="118408"/>
                </a:cubicBezTo>
                <a:lnTo>
                  <a:pt x="279352" y="301403"/>
                </a:lnTo>
                <a:cubicBezTo>
                  <a:pt x="279352" y="325180"/>
                  <a:pt x="260104" y="344444"/>
                  <a:pt x="236371" y="344444"/>
                </a:cubicBezTo>
                <a:lnTo>
                  <a:pt x="64458" y="344444"/>
                </a:lnTo>
                <a:cubicBezTo>
                  <a:pt x="40725" y="344444"/>
                  <a:pt x="21477" y="325180"/>
                  <a:pt x="21477" y="301403"/>
                </a:cubicBezTo>
                <a:lnTo>
                  <a:pt x="21477" y="118408"/>
                </a:lnTo>
                <a:cubicBezTo>
                  <a:pt x="9624" y="118408"/>
                  <a:pt x="0" y="108760"/>
                  <a:pt x="0" y="96879"/>
                </a:cubicBezTo>
                <a:lnTo>
                  <a:pt x="0" y="86115"/>
                </a:lnTo>
                <a:lnTo>
                  <a:pt x="0" y="73373"/>
                </a:lnTo>
                <a:lnTo>
                  <a:pt x="195" y="73373"/>
                </a:lnTo>
                <a:cubicBezTo>
                  <a:pt x="1226" y="56469"/>
                  <a:pt x="15084" y="43057"/>
                  <a:pt x="32229" y="43057"/>
                </a:cubicBezTo>
                <a:lnTo>
                  <a:pt x="64458" y="43057"/>
                </a:lnTo>
                <a:lnTo>
                  <a:pt x="64458" y="32293"/>
                </a:lnTo>
                <a:cubicBezTo>
                  <a:pt x="64458" y="14448"/>
                  <a:pt x="78888" y="0"/>
                  <a:pt x="96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defTabSz="608965">
              <a:defRPr/>
            </a:pP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45288" y="0"/>
            <a:ext cx="2846712" cy="27241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346" y="4127222"/>
            <a:ext cx="2846712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2324" y="3373976"/>
            <a:ext cx="2704931" cy="77422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16395" y="0"/>
            <a:ext cx="12175605" cy="6858000"/>
            <a:chOff x="16395" y="0"/>
            <a:chExt cx="12175605" cy="6858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452" y="0"/>
              <a:ext cx="7166548" cy="6858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95" y="0"/>
              <a:ext cx="7166548" cy="6858000"/>
            </a:xfrm>
            <a:prstGeom prst="rect">
              <a:avLst/>
            </a:prstGeom>
          </p:spPr>
        </p:pic>
      </p:grpSp>
      <p:sp>
        <p:nvSpPr>
          <p:cNvPr id="7" name="稻壳儿春秋广告/盗版必究        原创来源：http://chn.docer.com/works?userid=199329941#!/work_time"/>
          <p:cNvSpPr txBox="1"/>
          <p:nvPr/>
        </p:nvSpPr>
        <p:spPr>
          <a:xfrm>
            <a:off x="2668453" y="1396545"/>
            <a:ext cx="704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谢谢观看</a:t>
            </a:r>
          </a:p>
        </p:txBody>
      </p:sp>
      <p:grpSp>
        <p:nvGrpSpPr>
          <p:cNvPr id="17" name="稻壳儿春秋广告/盗版必究        原创来源：http://chn.docer.com/works?userid=199329941#!/work_time"/>
          <p:cNvGrpSpPr/>
          <p:nvPr/>
        </p:nvGrpSpPr>
        <p:grpSpPr>
          <a:xfrm flipV="1">
            <a:off x="5898930" y="267001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18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95639" y="-420914"/>
            <a:ext cx="11552771" cy="6070481"/>
            <a:chOff x="295639" y="-2"/>
            <a:chExt cx="11552771" cy="5649569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2494296" y="2789933"/>
              <a:ext cx="5649569" cy="697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8988775" y="2789933"/>
              <a:ext cx="5649569" cy="69700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1164779" y="385231"/>
            <a:ext cx="14301177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395" y="0"/>
            <a:ext cx="12175605" cy="6858000"/>
            <a:chOff x="16395" y="0"/>
            <a:chExt cx="12175605" cy="685800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452" y="0"/>
              <a:ext cx="7166548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95" y="0"/>
              <a:ext cx="7166548" cy="6858000"/>
            </a:xfrm>
            <a:prstGeom prst="rect">
              <a:avLst/>
            </a:prstGeom>
          </p:spPr>
        </p:pic>
      </p:grpSp>
      <p:sp>
        <p:nvSpPr>
          <p:cNvPr id="6" name="稻壳儿春秋广告/盗版必究        原创来源：http://chn.docer.com/works?userid=199329941#!/work_time"/>
          <p:cNvSpPr/>
          <p:nvPr/>
        </p:nvSpPr>
        <p:spPr>
          <a:xfrm>
            <a:off x="290945" y="391640"/>
            <a:ext cx="11610112" cy="612451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>
            <a:off x="529936" y="634572"/>
            <a:ext cx="11132128" cy="5588855"/>
          </a:xfrm>
          <a:prstGeom prst="rect">
            <a:avLst/>
          </a:prstGeom>
          <a:solidFill>
            <a:schemeClr val="bg1"/>
          </a:solidFill>
          <a:ln w="28575">
            <a:solidFill>
              <a:srgbClr val="3E8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818469" y="3613548"/>
            <a:ext cx="693821" cy="693820"/>
          </a:xfrm>
          <a:prstGeom prst="rect">
            <a:avLst/>
          </a:prstGeom>
          <a:solidFill>
            <a:srgbClr val="3E8D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>
            <a:off x="2572531" y="3572552"/>
            <a:ext cx="26551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24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6964334" y="3613548"/>
            <a:ext cx="693821" cy="693820"/>
          </a:xfrm>
          <a:prstGeom prst="rect">
            <a:avLst/>
          </a:prstGeom>
          <a:solidFill>
            <a:srgbClr val="63C0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7718396" y="3572552"/>
            <a:ext cx="26551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28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1818469" y="4846603"/>
            <a:ext cx="693821" cy="693820"/>
          </a:xfrm>
          <a:prstGeom prst="rect">
            <a:avLst/>
          </a:prstGeom>
          <a:solidFill>
            <a:srgbClr val="317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2572531" y="4805607"/>
            <a:ext cx="26551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3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6964334" y="4846603"/>
            <a:ext cx="693821" cy="693820"/>
          </a:xfrm>
          <a:prstGeom prst="rect">
            <a:avLst/>
          </a:prstGeom>
          <a:solidFill>
            <a:srgbClr val="123C2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04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稻壳儿春秋广告/盗版必究        原创来源：http://chn.docer.com/works?userid=199329941#!/work_time"/>
          <p:cNvSpPr txBox="1"/>
          <p:nvPr/>
        </p:nvSpPr>
        <p:spPr>
          <a:xfrm>
            <a:off x="7718396" y="4805607"/>
            <a:ext cx="26551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35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5414563" y="956112"/>
            <a:ext cx="1362874" cy="977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稻壳儿春秋广告/盗版必究        原创来源：http://chn.docer.com/works?userid=199329941#!/work_time"/>
          <p:cNvGrpSpPr/>
          <p:nvPr/>
        </p:nvGrpSpPr>
        <p:grpSpPr>
          <a:xfrm flipV="1">
            <a:off x="5898930" y="199278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37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1164779" y="2471306"/>
            <a:ext cx="14301177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春秋广告/盗版必究        原创来源：http://chn.docer.com/works?userid=199329941#!/work_time"/>
          <p:cNvSpPr txBox="1"/>
          <p:nvPr/>
        </p:nvSpPr>
        <p:spPr>
          <a:xfrm>
            <a:off x="4323048" y="2395553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4323048" y="1564556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800" dirty="0">
              <a:solidFill>
                <a:srgbClr val="3E8D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稻壳儿春秋广告/盗版必究        原创来源：http://chn.docer.com/works?userid=199329941#!/work_time"/>
          <p:cNvGrpSpPr/>
          <p:nvPr/>
        </p:nvGrpSpPr>
        <p:grpSpPr>
          <a:xfrm flipV="1">
            <a:off x="5898930" y="323402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23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84669" y="958393"/>
            <a:ext cx="7802282" cy="3311868"/>
            <a:chOff x="-1164779" y="-420914"/>
            <a:chExt cx="14301177" cy="6070481"/>
          </a:xfrm>
        </p:grpSpPr>
        <p:grpSp>
          <p:nvGrpSpPr>
            <p:cNvPr id="20" name="组合 19"/>
            <p:cNvGrpSpPr/>
            <p:nvPr/>
          </p:nvGrpSpPr>
          <p:grpSpPr>
            <a:xfrm>
              <a:off x="295639" y="-420914"/>
              <a:ext cx="11552771" cy="6070481"/>
              <a:chOff x="295639" y="-2"/>
              <a:chExt cx="11552771" cy="564956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2494296" y="2789933"/>
                <a:ext cx="5649569" cy="69700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8988775" y="2789933"/>
                <a:ext cx="5649569" cy="69700"/>
              </a:xfrm>
              <a:prstGeom prst="rect">
                <a:avLst/>
              </a:prstGeom>
            </p:spPr>
          </p:pic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385231"/>
              <a:ext cx="14301177" cy="4571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4578231"/>
              <a:ext cx="14301177" cy="45719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0" y="0"/>
            <a:ext cx="12192000" cy="6858000"/>
            <a:chOff x="-2851270" y="360684"/>
            <a:chExt cx="12192000" cy="68580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182" y="360684"/>
              <a:ext cx="7166548" cy="68580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851270" y="360684"/>
              <a:ext cx="7166548" cy="685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1917590" y="1989483"/>
            <a:ext cx="8356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我们有大大小小的任务需要完成，一时疏忽可能就会导致遗漏重要事件，所以我们小组打算做一个任务提醒软件，该软件不仅可以供我们查看需要完成的任务，而且可以在任务到期之前发送提醒、避免遗漏，以便于我们能够更合理的安排自己的时间并且更充分地完成任务。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45288" y="0"/>
            <a:ext cx="2846712" cy="272415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346" y="4127222"/>
            <a:ext cx="2846712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春秋广告/盗版必究        原创来源：http://chn.docer.com/works?userid=199329941#!/work_time"/>
          <p:cNvSpPr txBox="1"/>
          <p:nvPr/>
        </p:nvSpPr>
        <p:spPr>
          <a:xfrm>
            <a:off x="4271838" y="2412872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软件功能</a:t>
            </a: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4323048" y="1564556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3E8D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E8D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2" name="稻壳儿春秋广告/盗版必究        原创来源：http://chn.docer.com/works?userid=199329941#!/work_time"/>
          <p:cNvGrpSpPr/>
          <p:nvPr/>
        </p:nvGrpSpPr>
        <p:grpSpPr>
          <a:xfrm flipV="1">
            <a:off x="5898930" y="3234026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23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84669" y="958393"/>
            <a:ext cx="7802282" cy="3311868"/>
            <a:chOff x="-1164779" y="-420914"/>
            <a:chExt cx="14301177" cy="6070481"/>
          </a:xfrm>
        </p:grpSpPr>
        <p:grpSp>
          <p:nvGrpSpPr>
            <p:cNvPr id="20" name="组合 19"/>
            <p:cNvGrpSpPr/>
            <p:nvPr/>
          </p:nvGrpSpPr>
          <p:grpSpPr>
            <a:xfrm>
              <a:off x="295639" y="-420914"/>
              <a:ext cx="11552771" cy="6070481"/>
              <a:chOff x="295639" y="-2"/>
              <a:chExt cx="11552771" cy="564956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2494296" y="2789933"/>
                <a:ext cx="5649569" cy="69700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8988775" y="2789933"/>
                <a:ext cx="5649569" cy="69700"/>
              </a:xfrm>
              <a:prstGeom prst="rect">
                <a:avLst/>
              </a:prstGeom>
            </p:spPr>
          </p:pic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385231"/>
              <a:ext cx="14301177" cy="4571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-1164779" y="4578231"/>
              <a:ext cx="14301177" cy="45719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0" y="0"/>
            <a:ext cx="12192000" cy="6858000"/>
            <a:chOff x="-6360337" y="-53144"/>
            <a:chExt cx="12192000" cy="685800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34885" y="-53144"/>
              <a:ext cx="7166548" cy="685800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6360337" y="-53144"/>
              <a:ext cx="7166548" cy="685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5027535" y="408943"/>
            <a:ext cx="207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927433" y="1078818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稻壳儿春秋广告/盗版必究        原创来源：http://chn.docer.com/works?userid=199329941#!/work_time"/>
          <p:cNvSpPr txBox="1"/>
          <p:nvPr/>
        </p:nvSpPr>
        <p:spPr>
          <a:xfrm>
            <a:off x="1786816" y="1462132"/>
            <a:ext cx="155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23C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添加任务</a:t>
            </a: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1155747" y="1888316"/>
            <a:ext cx="281408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用户可以根据所需添加不同的任务类型，更好的分配自己的时间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1786967" y="3628002"/>
            <a:ext cx="147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删除任务</a:t>
            </a: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1081452" y="4075203"/>
            <a:ext cx="281408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用户可以自主选择删除已完成或者过期的任务，精简任务列表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 txBox="1"/>
          <p:nvPr/>
        </p:nvSpPr>
        <p:spPr>
          <a:xfrm>
            <a:off x="8872575" y="1462690"/>
            <a:ext cx="155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175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查询任务</a:t>
            </a:r>
          </a:p>
        </p:txBody>
      </p:sp>
      <p:sp>
        <p:nvSpPr>
          <p:cNvPr id="20" name="稻壳儿春秋广告/盗版必究        原创来源：http://chn.docer.com/works?userid=199329941#!/work_time"/>
          <p:cNvSpPr txBox="1"/>
          <p:nvPr/>
        </p:nvSpPr>
        <p:spPr>
          <a:xfrm>
            <a:off x="8222166" y="1866091"/>
            <a:ext cx="2814088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用户可以根据发布时间、任务开始或截止时间对表单中的任务进行排序输出，从而使任务列表一目了然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 txBox="1"/>
          <p:nvPr/>
        </p:nvSpPr>
        <p:spPr>
          <a:xfrm>
            <a:off x="8888865" y="3628001"/>
            <a:ext cx="151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63C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任务提醒</a:t>
            </a:r>
          </a:p>
        </p:txBody>
      </p: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>
            <a:off x="8205656" y="4075203"/>
            <a:ext cx="2814088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在待做任务截止时间前，用户可以收到系统的任务提醒，以免造成遗漏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>
          <a:xfrm rot="18900000" flipV="1">
            <a:off x="4233182" y="2055334"/>
            <a:ext cx="2125273" cy="614786"/>
          </a:xfrm>
          <a:custGeom>
            <a:avLst/>
            <a:gdLst>
              <a:gd name="connsiteX0" fmla="*/ 2254705 w 2254705"/>
              <a:gd name="connsiteY0" fmla="*/ 652226 h 652227"/>
              <a:gd name="connsiteX1" fmla="*/ 2254705 w 2254705"/>
              <a:gd name="connsiteY1" fmla="*/ 320924 h 652227"/>
              <a:gd name="connsiteX2" fmla="*/ 1933781 w 2254705"/>
              <a:gd name="connsiteY2" fmla="*/ 0 h 652227"/>
              <a:gd name="connsiteX3" fmla="*/ 1884842 w 2254705"/>
              <a:gd name="connsiteY3" fmla="*/ 44479 h 652227"/>
              <a:gd name="connsiteX4" fmla="*/ 1127354 w 2254705"/>
              <a:gd name="connsiteY4" fmla="*/ 316411 h 652227"/>
              <a:gd name="connsiteX5" fmla="*/ 369865 w 2254705"/>
              <a:gd name="connsiteY5" fmla="*/ 44480 h 652227"/>
              <a:gd name="connsiteX6" fmla="*/ 320925 w 2254705"/>
              <a:gd name="connsiteY6" fmla="*/ 0 h 652227"/>
              <a:gd name="connsiteX7" fmla="*/ 0 w 2254705"/>
              <a:gd name="connsiteY7" fmla="*/ 320925 h 652227"/>
              <a:gd name="connsiteX8" fmla="*/ 0 w 2254705"/>
              <a:gd name="connsiteY8" fmla="*/ 652227 h 652227"/>
              <a:gd name="connsiteX9" fmla="*/ 2254705 w 2254705"/>
              <a:gd name="connsiteY9" fmla="*/ 652226 h 6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4705" h="652227">
                <a:moveTo>
                  <a:pt x="2254705" y="652226"/>
                </a:moveTo>
                <a:lnTo>
                  <a:pt x="2254705" y="320924"/>
                </a:lnTo>
                <a:lnTo>
                  <a:pt x="1933781" y="0"/>
                </a:lnTo>
                <a:lnTo>
                  <a:pt x="1884842" y="44479"/>
                </a:lnTo>
                <a:cubicBezTo>
                  <a:pt x="1678993" y="214361"/>
                  <a:pt x="1415091" y="316411"/>
                  <a:pt x="1127354" y="316411"/>
                </a:cubicBezTo>
                <a:cubicBezTo>
                  <a:pt x="839616" y="316411"/>
                  <a:pt x="575713" y="214361"/>
                  <a:pt x="369865" y="44480"/>
                </a:cubicBezTo>
                <a:lnTo>
                  <a:pt x="320925" y="0"/>
                </a:lnTo>
                <a:lnTo>
                  <a:pt x="0" y="320925"/>
                </a:lnTo>
                <a:lnTo>
                  <a:pt x="0" y="652227"/>
                </a:lnTo>
                <a:lnTo>
                  <a:pt x="2254705" y="652226"/>
                </a:lnTo>
                <a:close/>
              </a:path>
            </a:pathLst>
          </a:custGeom>
          <a:solidFill>
            <a:srgbClr val="12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8100000" flipV="1">
            <a:off x="5833555" y="3655704"/>
            <a:ext cx="2125265" cy="614785"/>
          </a:xfrm>
          <a:custGeom>
            <a:avLst/>
            <a:gdLst>
              <a:gd name="connsiteX0" fmla="*/ 0 w 2254697"/>
              <a:gd name="connsiteY0" fmla="*/ 320925 h 652226"/>
              <a:gd name="connsiteX1" fmla="*/ 0 w 2254697"/>
              <a:gd name="connsiteY1" fmla="*/ 652226 h 652226"/>
              <a:gd name="connsiteX2" fmla="*/ 2254697 w 2254697"/>
              <a:gd name="connsiteY2" fmla="*/ 652226 h 652226"/>
              <a:gd name="connsiteX3" fmla="*/ 2254697 w 2254697"/>
              <a:gd name="connsiteY3" fmla="*/ 320925 h 652226"/>
              <a:gd name="connsiteX4" fmla="*/ 1933773 w 2254697"/>
              <a:gd name="connsiteY4" fmla="*/ 0 h 652226"/>
              <a:gd name="connsiteX5" fmla="*/ 1884836 w 2254697"/>
              <a:gd name="connsiteY5" fmla="*/ 44477 h 652226"/>
              <a:gd name="connsiteX6" fmla="*/ 1127348 w 2254697"/>
              <a:gd name="connsiteY6" fmla="*/ 316409 h 652226"/>
              <a:gd name="connsiteX7" fmla="*/ 369860 w 2254697"/>
              <a:gd name="connsiteY7" fmla="*/ 44477 h 652226"/>
              <a:gd name="connsiteX8" fmla="*/ 320924 w 2254697"/>
              <a:gd name="connsiteY8" fmla="*/ 1 h 652226"/>
              <a:gd name="connsiteX9" fmla="*/ 0 w 2254697"/>
              <a:gd name="connsiteY9" fmla="*/ 320925 h 6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4697" h="652226">
                <a:moveTo>
                  <a:pt x="0" y="320925"/>
                </a:moveTo>
                <a:lnTo>
                  <a:pt x="0" y="652226"/>
                </a:lnTo>
                <a:lnTo>
                  <a:pt x="2254697" y="652226"/>
                </a:lnTo>
                <a:lnTo>
                  <a:pt x="2254697" y="320925"/>
                </a:lnTo>
                <a:lnTo>
                  <a:pt x="1933773" y="0"/>
                </a:lnTo>
                <a:lnTo>
                  <a:pt x="1884836" y="44477"/>
                </a:lnTo>
                <a:cubicBezTo>
                  <a:pt x="1678988" y="214359"/>
                  <a:pt x="1415086" y="316409"/>
                  <a:pt x="1127348" y="316409"/>
                </a:cubicBezTo>
                <a:cubicBezTo>
                  <a:pt x="839611" y="316409"/>
                  <a:pt x="575708" y="214359"/>
                  <a:pt x="369860" y="44477"/>
                </a:cubicBezTo>
                <a:lnTo>
                  <a:pt x="320924" y="1"/>
                </a:lnTo>
                <a:lnTo>
                  <a:pt x="0" y="320925"/>
                </a:lnTo>
                <a:close/>
              </a:path>
            </a:pathLst>
          </a:custGeom>
          <a:solidFill>
            <a:srgbClr val="63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25" name="稻壳儿春秋广告/盗版必究        原创来源：http://chn.docer.com/works?userid=199329941#!/work_time"/>
          <p:cNvSpPr/>
          <p:nvPr/>
        </p:nvSpPr>
        <p:spPr>
          <a:xfrm rot="13500000" flipV="1">
            <a:off x="4233186" y="3655704"/>
            <a:ext cx="2125264" cy="614782"/>
          </a:xfrm>
          <a:custGeom>
            <a:avLst/>
            <a:gdLst>
              <a:gd name="connsiteX0" fmla="*/ 1933770 w 2254693"/>
              <a:gd name="connsiteY0" fmla="*/ 0 h 652223"/>
              <a:gd name="connsiteX1" fmla="*/ 1884834 w 2254693"/>
              <a:gd name="connsiteY1" fmla="*/ 44476 h 652223"/>
              <a:gd name="connsiteX2" fmla="*/ 1127345 w 2254693"/>
              <a:gd name="connsiteY2" fmla="*/ 316408 h 652223"/>
              <a:gd name="connsiteX3" fmla="*/ 369856 w 2254693"/>
              <a:gd name="connsiteY3" fmla="*/ 44477 h 652223"/>
              <a:gd name="connsiteX4" fmla="*/ 320922 w 2254693"/>
              <a:gd name="connsiteY4" fmla="*/ 2 h 652223"/>
              <a:gd name="connsiteX5" fmla="*/ 0 w 2254693"/>
              <a:gd name="connsiteY5" fmla="*/ 320923 h 652223"/>
              <a:gd name="connsiteX6" fmla="*/ 0 w 2254693"/>
              <a:gd name="connsiteY6" fmla="*/ 652223 h 652223"/>
              <a:gd name="connsiteX7" fmla="*/ 2254693 w 2254693"/>
              <a:gd name="connsiteY7" fmla="*/ 652223 h 652223"/>
              <a:gd name="connsiteX8" fmla="*/ 2254693 w 2254693"/>
              <a:gd name="connsiteY8" fmla="*/ 320923 h 652223"/>
              <a:gd name="connsiteX9" fmla="*/ 1933770 w 2254693"/>
              <a:gd name="connsiteY9" fmla="*/ 0 h 65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4693" h="652223">
                <a:moveTo>
                  <a:pt x="1933770" y="0"/>
                </a:moveTo>
                <a:lnTo>
                  <a:pt x="1884834" y="44476"/>
                </a:lnTo>
                <a:cubicBezTo>
                  <a:pt x="1678986" y="214357"/>
                  <a:pt x="1415083" y="316408"/>
                  <a:pt x="1127345" y="316408"/>
                </a:cubicBezTo>
                <a:cubicBezTo>
                  <a:pt x="839608" y="316408"/>
                  <a:pt x="575705" y="214358"/>
                  <a:pt x="369856" y="44477"/>
                </a:cubicBezTo>
                <a:lnTo>
                  <a:pt x="320922" y="2"/>
                </a:lnTo>
                <a:lnTo>
                  <a:pt x="0" y="320923"/>
                </a:lnTo>
                <a:lnTo>
                  <a:pt x="0" y="652223"/>
                </a:lnTo>
                <a:lnTo>
                  <a:pt x="2254693" y="652223"/>
                </a:lnTo>
                <a:lnTo>
                  <a:pt x="2254693" y="320923"/>
                </a:lnTo>
                <a:lnTo>
                  <a:pt x="1933770" y="0"/>
                </a:lnTo>
                <a:close/>
              </a:path>
            </a:pathLst>
          </a:custGeom>
          <a:solidFill>
            <a:srgbClr val="3E8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 rot="2700000">
            <a:off x="5833556" y="2055337"/>
            <a:ext cx="2125263" cy="614782"/>
          </a:xfrm>
          <a:custGeom>
            <a:avLst/>
            <a:gdLst>
              <a:gd name="connsiteX0" fmla="*/ 0 w 2254693"/>
              <a:gd name="connsiteY0" fmla="*/ 0 h 652223"/>
              <a:gd name="connsiteX1" fmla="*/ 2254693 w 2254693"/>
              <a:gd name="connsiteY1" fmla="*/ 0 h 652223"/>
              <a:gd name="connsiteX2" fmla="*/ 2254693 w 2254693"/>
              <a:gd name="connsiteY2" fmla="*/ 331301 h 652223"/>
              <a:gd name="connsiteX3" fmla="*/ 1933772 w 2254693"/>
              <a:gd name="connsiteY3" fmla="*/ 652223 h 652223"/>
              <a:gd name="connsiteX4" fmla="*/ 1884836 w 2254693"/>
              <a:gd name="connsiteY4" fmla="*/ 607746 h 652223"/>
              <a:gd name="connsiteX5" fmla="*/ 1127347 w 2254693"/>
              <a:gd name="connsiteY5" fmla="*/ 335815 h 652223"/>
              <a:gd name="connsiteX6" fmla="*/ 369858 w 2254693"/>
              <a:gd name="connsiteY6" fmla="*/ 607746 h 652223"/>
              <a:gd name="connsiteX7" fmla="*/ 320922 w 2254693"/>
              <a:gd name="connsiteY7" fmla="*/ 652223 h 652223"/>
              <a:gd name="connsiteX8" fmla="*/ 0 w 2254693"/>
              <a:gd name="connsiteY8" fmla="*/ 331301 h 652223"/>
              <a:gd name="connsiteX9" fmla="*/ 0 w 2254693"/>
              <a:gd name="connsiteY9" fmla="*/ 0 h 65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4693" h="652223">
                <a:moveTo>
                  <a:pt x="0" y="0"/>
                </a:moveTo>
                <a:lnTo>
                  <a:pt x="2254693" y="0"/>
                </a:lnTo>
                <a:lnTo>
                  <a:pt x="2254693" y="331301"/>
                </a:lnTo>
                <a:lnTo>
                  <a:pt x="1933772" y="652223"/>
                </a:lnTo>
                <a:lnTo>
                  <a:pt x="1884836" y="607746"/>
                </a:lnTo>
                <a:cubicBezTo>
                  <a:pt x="1678987" y="437865"/>
                  <a:pt x="1415085" y="335815"/>
                  <a:pt x="1127347" y="335815"/>
                </a:cubicBezTo>
                <a:cubicBezTo>
                  <a:pt x="839610" y="335815"/>
                  <a:pt x="575707" y="437865"/>
                  <a:pt x="369858" y="607746"/>
                </a:cubicBezTo>
                <a:lnTo>
                  <a:pt x="320922" y="652223"/>
                </a:lnTo>
                <a:lnTo>
                  <a:pt x="0" y="331301"/>
                </a:lnTo>
                <a:lnTo>
                  <a:pt x="0" y="0"/>
                </a:lnTo>
                <a:close/>
              </a:path>
            </a:pathLst>
          </a:custGeom>
          <a:solidFill>
            <a:srgbClr val="317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27" name="稻壳儿春秋广告/盗版必究        原创来源：http://chn.docer.com/works?userid=199329941#!/work_time"/>
          <p:cNvSpPr txBox="1"/>
          <p:nvPr/>
        </p:nvSpPr>
        <p:spPr>
          <a:xfrm>
            <a:off x="5071665" y="2741302"/>
            <a:ext cx="202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80355" y="-8890"/>
            <a:ext cx="2846712" cy="27241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33850"/>
            <a:ext cx="2846712" cy="2724150"/>
          </a:xfrm>
          <a:prstGeom prst="rect">
            <a:avLst/>
          </a:prstGeom>
        </p:spPr>
      </p:pic>
      <p:sp>
        <p:nvSpPr>
          <p:cNvPr id="2" name="稻壳儿春秋广告/盗版必究        原创来源：http://chn.docer.com/works?userid=199329941#!/work_time"/>
          <p:cNvSpPr txBox="1"/>
          <p:nvPr/>
        </p:nvSpPr>
        <p:spPr>
          <a:xfrm>
            <a:off x="4927600" y="5103495"/>
            <a:ext cx="227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175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分类管理任务</a:t>
            </a:r>
          </a:p>
        </p:txBody>
      </p:sp>
      <p:sp>
        <p:nvSpPr>
          <p:cNvPr id="3" name="稻壳儿春秋广告/盗版必究        原创来源：http://chn.docer.com/works?userid=199329941#!/work_time"/>
          <p:cNvSpPr txBox="1"/>
          <p:nvPr/>
        </p:nvSpPr>
        <p:spPr>
          <a:xfrm>
            <a:off x="4656641" y="5672916"/>
            <a:ext cx="2814088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用户可以根据任务的类别来统一管理、查看任务，进行统一管理。使任务更加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3320058" y="432683"/>
            <a:ext cx="530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功能页面展示：添加任务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927433" y="1078818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80355" y="0"/>
            <a:ext cx="2846712" cy="27241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33850"/>
            <a:ext cx="2846712" cy="2724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65" y="1501140"/>
            <a:ext cx="871410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3363238" y="432683"/>
            <a:ext cx="530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功能页面展示：查询任务</a:t>
            </a: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927433" y="1078818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80355" y="0"/>
            <a:ext cx="2846712" cy="27241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33850"/>
            <a:ext cx="2846712" cy="2724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254760"/>
            <a:ext cx="10444480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 txBox="1"/>
          <p:nvPr/>
        </p:nvSpPr>
        <p:spPr>
          <a:xfrm>
            <a:off x="2939415" y="394970"/>
            <a:ext cx="5838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E8D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功能页面展示：查看任务详情</a:t>
            </a:r>
          </a:p>
          <a:p>
            <a:pPr algn="ctr"/>
            <a:endParaRPr lang="zh-CN" altLang="en-US" sz="3200" dirty="0">
              <a:solidFill>
                <a:srgbClr val="3E8D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稻壳儿春秋广告/盗版必究        原创来源：http://chn.docer.com/works?userid=199329941#!/work_time"/>
          <p:cNvGrpSpPr/>
          <p:nvPr/>
        </p:nvGrpSpPr>
        <p:grpSpPr>
          <a:xfrm flipV="1">
            <a:off x="5927433" y="1078818"/>
            <a:ext cx="394140" cy="86880"/>
            <a:chOff x="4049486" y="2043404"/>
            <a:chExt cx="1100565" cy="242596"/>
          </a:xfrm>
          <a:solidFill>
            <a:srgbClr val="3E8D66"/>
          </a:solidFill>
        </p:grpSpPr>
        <p:sp>
          <p:nvSpPr>
            <p:cNvPr id="9" name="稻壳儿春秋广告/盗版必究        原创来源：http://chn.docer.com/works?userid=199329941#!/work_time"/>
            <p:cNvSpPr/>
            <p:nvPr/>
          </p:nvSpPr>
          <p:spPr>
            <a:xfrm>
              <a:off x="4049486" y="2043404"/>
              <a:ext cx="242596" cy="2425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>
            <a:xfrm>
              <a:off x="4335476" y="2043404"/>
              <a:ext cx="242596" cy="242596"/>
            </a:xfrm>
            <a:prstGeom prst="ellipse">
              <a:avLst/>
            </a:prstGeom>
            <a:solidFill>
              <a:srgbClr val="63C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621466" y="2043404"/>
              <a:ext cx="242596" cy="242596"/>
            </a:xfrm>
            <a:prstGeom prst="ellipse">
              <a:avLst/>
            </a:prstGeom>
            <a:solidFill>
              <a:srgbClr val="123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>
            <a:xfrm>
              <a:off x="4907455" y="2043404"/>
              <a:ext cx="242596" cy="242596"/>
            </a:xfrm>
            <a:prstGeom prst="ellipse">
              <a:avLst/>
            </a:prstGeom>
            <a:solidFill>
              <a:srgbClr val="317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80355" y="0"/>
            <a:ext cx="2846712" cy="27241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133850"/>
            <a:ext cx="2846712" cy="27241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30" y="1547495"/>
            <a:ext cx="7094220" cy="4907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宽屏</PresentationFormat>
  <Paragraphs>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 ww.51pp tmo ban.c 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</dc:creator>
  <cp:keywords>51 P  PT 模板 网</cp:keywords>
  <dc:description>ww w.51pptm oban.co m</dc:description>
  <cp:lastModifiedBy>随心 高</cp:lastModifiedBy>
  <cp:revision>68</cp:revision>
  <dcterms:created xsi:type="dcterms:W3CDTF">2020-06-19T07:50:03Z</dcterms:created>
  <dcterms:modified xsi:type="dcterms:W3CDTF">2020-06-29T03:17:47Z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