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61" r:id="rId7"/>
    <p:sldId id="266" r:id="rId8"/>
    <p:sldId id="259" r:id="rId9"/>
    <p:sldId id="264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538DC-4C06-42E8-90A2-F2AA4DF27E1F}" v="62" dt="2020-01-10T17:56:0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ascal" userId="f8e9152cd73a7fcd" providerId="LiveId" clId="{6CA538DC-4C06-42E8-90A2-F2AA4DF27E1F}"/>
    <pc:docChg chg="custSel mod addSld delSld modSld sldOrd">
      <pc:chgData name="David Carrascal" userId="f8e9152cd73a7fcd" providerId="LiveId" clId="{6CA538DC-4C06-42E8-90A2-F2AA4DF27E1F}" dt="2020-01-10T17:56:51.067" v="704" actId="1076"/>
      <pc:docMkLst>
        <pc:docMk/>
      </pc:docMkLst>
      <pc:sldChg chg="addSp delSp modSp add mod setBg">
        <pc:chgData name="David Carrascal" userId="f8e9152cd73a7fcd" providerId="LiveId" clId="{6CA538DC-4C06-42E8-90A2-F2AA4DF27E1F}" dt="2020-01-10T17:50:54.149" v="490" actId="26606"/>
        <pc:sldMkLst>
          <pc:docMk/>
          <pc:sldMk cId="2916890245" sldId="256"/>
        </pc:sldMkLst>
        <pc:spChg chg="del">
          <ac:chgData name="David Carrascal" userId="f8e9152cd73a7fcd" providerId="LiveId" clId="{6CA538DC-4C06-42E8-90A2-F2AA4DF27E1F}" dt="2020-01-10T15:32:38.770" v="1" actId="478"/>
          <ac:spMkLst>
            <pc:docMk/>
            <pc:sldMk cId="2916890245" sldId="256"/>
            <ac:spMk id="2" creationId="{B3808096-56E1-41AB-A941-2A3765FAC3EA}"/>
          </ac:spMkLst>
        </pc:spChg>
        <pc:spChg chg="add del mod">
          <ac:chgData name="David Carrascal" userId="f8e9152cd73a7fcd" providerId="LiveId" clId="{6CA538DC-4C06-42E8-90A2-F2AA4DF27E1F}" dt="2020-01-10T17:35:47.694" v="275" actId="478"/>
          <ac:spMkLst>
            <pc:docMk/>
            <pc:sldMk cId="2916890245" sldId="256"/>
            <ac:spMk id="2" creationId="{F660F474-7B0A-479E-94A5-591549CB601C}"/>
          </ac:spMkLst>
        </pc:spChg>
        <pc:spChg chg="del">
          <ac:chgData name="David Carrascal" userId="f8e9152cd73a7fcd" providerId="LiveId" clId="{6CA538DC-4C06-42E8-90A2-F2AA4DF27E1F}" dt="2020-01-10T15:32:40.912" v="2" actId="478"/>
          <ac:spMkLst>
            <pc:docMk/>
            <pc:sldMk cId="2916890245" sldId="256"/>
            <ac:spMk id="3" creationId="{83E0B076-FED3-4575-B6E3-3667E4EF2BEE}"/>
          </ac:spMkLst>
        </pc:spChg>
        <pc:spChg chg="add del mod">
          <ac:chgData name="David Carrascal" userId="f8e9152cd73a7fcd" providerId="LiveId" clId="{6CA538DC-4C06-42E8-90A2-F2AA4DF27E1F}" dt="2020-01-10T15:49:59.311" v="13"/>
          <ac:spMkLst>
            <pc:docMk/>
            <pc:sldMk cId="2916890245" sldId="256"/>
            <ac:spMk id="4" creationId="{5A704E1E-65C6-4FBF-837A-21CF2B2BE645}"/>
          </ac:spMkLst>
        </pc:spChg>
        <pc:spChg chg="add mod">
          <ac:chgData name="David Carrascal" userId="f8e9152cd73a7fcd" providerId="LiveId" clId="{6CA538DC-4C06-42E8-90A2-F2AA4DF27E1F}" dt="2020-01-10T17:50:54.149" v="490" actId="26606"/>
          <ac:spMkLst>
            <pc:docMk/>
            <pc:sldMk cId="2916890245" sldId="256"/>
            <ac:spMk id="4" creationId="{77ED645D-BA1A-4DB6-ABAB-905424AAAF11}"/>
          </ac:spMkLst>
        </pc:spChg>
        <pc:spChg chg="add del mod">
          <ac:chgData name="David Carrascal" userId="f8e9152cd73a7fcd" providerId="LiveId" clId="{6CA538DC-4C06-42E8-90A2-F2AA4DF27E1F}" dt="2020-01-10T17:30:28.024" v="106" actId="478"/>
          <ac:spMkLst>
            <pc:docMk/>
            <pc:sldMk cId="2916890245" sldId="256"/>
            <ac:spMk id="5" creationId="{32D0F07D-89DF-4044-9DEC-373D6471FC9F}"/>
          </ac:spMkLst>
        </pc:spChg>
        <pc:picChg chg="add mod">
          <ac:chgData name="David Carrascal" userId="f8e9152cd73a7fcd" providerId="LiveId" clId="{6CA538DC-4C06-42E8-90A2-F2AA4DF27E1F}" dt="2020-01-10T17:50:54.149" v="490" actId="26606"/>
          <ac:picMkLst>
            <pc:docMk/>
            <pc:sldMk cId="2916890245" sldId="256"/>
            <ac:picMk id="5122" creationId="{3650D5BE-58A7-4C96-80C1-B750F49391C5}"/>
          </ac:picMkLst>
        </pc:picChg>
      </pc:sldChg>
      <pc:sldChg chg="addSp delSp modSp add">
        <pc:chgData name="David Carrascal" userId="f8e9152cd73a7fcd" providerId="LiveId" clId="{6CA538DC-4C06-42E8-90A2-F2AA4DF27E1F}" dt="2020-01-10T17:54:32.850" v="660" actId="1076"/>
        <pc:sldMkLst>
          <pc:docMk/>
          <pc:sldMk cId="4231031645" sldId="257"/>
        </pc:sldMkLst>
        <pc:spChg chg="add del mod">
          <ac:chgData name="David Carrascal" userId="f8e9152cd73a7fcd" providerId="LiveId" clId="{6CA538DC-4C06-42E8-90A2-F2AA4DF27E1F}" dt="2020-01-10T17:35:18.536" v="245" actId="478"/>
          <ac:spMkLst>
            <pc:docMk/>
            <pc:sldMk cId="4231031645" sldId="257"/>
            <ac:spMk id="2" creationId="{6361E0D1-88D0-46B0-8EC6-CA3E229010BC}"/>
          </ac:spMkLst>
        </pc:spChg>
        <pc:spChg chg="del mod">
          <ac:chgData name="David Carrascal" userId="f8e9152cd73a7fcd" providerId="LiveId" clId="{6CA538DC-4C06-42E8-90A2-F2AA4DF27E1F}" dt="2020-01-10T15:32:46.063" v="5" actId="478"/>
          <ac:spMkLst>
            <pc:docMk/>
            <pc:sldMk cId="4231031645" sldId="257"/>
            <ac:spMk id="2" creationId="{8E94644D-1676-41E5-928F-D4BC6C2C9EBC}"/>
          </ac:spMkLst>
        </pc:spChg>
        <pc:spChg chg="add mod">
          <ac:chgData name="David Carrascal" userId="f8e9152cd73a7fcd" providerId="LiveId" clId="{6CA538DC-4C06-42E8-90A2-F2AA4DF27E1F}" dt="2020-01-10T17:35:31.309" v="260" actId="1076"/>
          <ac:spMkLst>
            <pc:docMk/>
            <pc:sldMk cId="4231031645" sldId="257"/>
            <ac:spMk id="3" creationId="{171ABAC4-777D-4435-8FC8-0F1CBCA8AEE1}"/>
          </ac:spMkLst>
        </pc:spChg>
        <pc:spChg chg="del">
          <ac:chgData name="David Carrascal" userId="f8e9152cd73a7fcd" providerId="LiveId" clId="{6CA538DC-4C06-42E8-90A2-F2AA4DF27E1F}" dt="2020-01-10T15:32:48.679" v="6" actId="478"/>
          <ac:spMkLst>
            <pc:docMk/>
            <pc:sldMk cId="4231031645" sldId="257"/>
            <ac:spMk id="3" creationId="{271138A2-5135-4431-8F7A-B4E1BEEE77DF}"/>
          </ac:spMkLst>
        </pc:spChg>
        <pc:spChg chg="add del mod">
          <ac:chgData name="David Carrascal" userId="f8e9152cd73a7fcd" providerId="LiveId" clId="{6CA538DC-4C06-42E8-90A2-F2AA4DF27E1F}" dt="2020-01-10T17:51:12.353" v="495"/>
          <ac:spMkLst>
            <pc:docMk/>
            <pc:sldMk cId="4231031645" sldId="257"/>
            <ac:spMk id="4" creationId="{6B464EE5-5C9C-467C-B416-D8FBB4F75EB8}"/>
          </ac:spMkLst>
        </pc:spChg>
        <pc:spChg chg="add mod">
          <ac:chgData name="David Carrascal" userId="f8e9152cd73a7fcd" providerId="LiveId" clId="{6CA538DC-4C06-42E8-90A2-F2AA4DF27E1F}" dt="2020-01-10T17:54:32.850" v="660" actId="1076"/>
          <ac:spMkLst>
            <pc:docMk/>
            <pc:sldMk cId="4231031645" sldId="257"/>
            <ac:spMk id="5" creationId="{81878317-F171-41D2-A64D-28F28E46A60A}"/>
          </ac:spMkLst>
        </pc:spChg>
      </pc:sldChg>
      <pc:sldChg chg="addSp delSp modSp add ord">
        <pc:chgData name="David Carrascal" userId="f8e9152cd73a7fcd" providerId="LiveId" clId="{6CA538DC-4C06-42E8-90A2-F2AA4DF27E1F}" dt="2020-01-10T17:55:21.541" v="669" actId="14100"/>
        <pc:sldMkLst>
          <pc:docMk/>
          <pc:sldMk cId="555463498" sldId="258"/>
        </pc:sldMkLst>
        <pc:spChg chg="del mod">
          <ac:chgData name="David Carrascal" userId="f8e9152cd73a7fcd" providerId="LiveId" clId="{6CA538DC-4C06-42E8-90A2-F2AA4DF27E1F}" dt="2020-01-10T15:32:56.627" v="9" actId="478"/>
          <ac:spMkLst>
            <pc:docMk/>
            <pc:sldMk cId="555463498" sldId="258"/>
            <ac:spMk id="2" creationId="{4082AA6D-B271-442D-9646-089F25E93267}"/>
          </ac:spMkLst>
        </pc:spChg>
        <pc:spChg chg="add del mod">
          <ac:chgData name="David Carrascal" userId="f8e9152cd73a7fcd" providerId="LiveId" clId="{6CA538DC-4C06-42E8-90A2-F2AA4DF27E1F}" dt="2020-01-10T17:35:08.181" v="242" actId="478"/>
          <ac:spMkLst>
            <pc:docMk/>
            <pc:sldMk cId="555463498" sldId="258"/>
            <ac:spMk id="2" creationId="{6F5710E6-B271-406B-92C3-201869E047D6}"/>
          </ac:spMkLst>
        </pc:spChg>
        <pc:spChg chg="del">
          <ac:chgData name="David Carrascal" userId="f8e9152cd73a7fcd" providerId="LiveId" clId="{6CA538DC-4C06-42E8-90A2-F2AA4DF27E1F}" dt="2020-01-10T15:48:51.920" v="10" actId="478"/>
          <ac:spMkLst>
            <pc:docMk/>
            <pc:sldMk cId="555463498" sldId="258"/>
            <ac:spMk id="3" creationId="{24F8CF6E-2460-4227-8FBD-2C28B8CF9922}"/>
          </ac:spMkLst>
        </pc:spChg>
        <pc:spChg chg="add mod">
          <ac:chgData name="David Carrascal" userId="f8e9152cd73a7fcd" providerId="LiveId" clId="{6CA538DC-4C06-42E8-90A2-F2AA4DF27E1F}" dt="2020-01-10T17:55:14.873" v="667" actId="1076"/>
          <ac:spMkLst>
            <pc:docMk/>
            <pc:sldMk cId="555463498" sldId="258"/>
            <ac:spMk id="3" creationId="{D1664FA4-F67D-473A-A47F-F4C5F380AD1C}"/>
          </ac:spMkLst>
        </pc:spChg>
        <pc:picChg chg="add mod">
          <ac:chgData name="David Carrascal" userId="f8e9152cd73a7fcd" providerId="LiveId" clId="{6CA538DC-4C06-42E8-90A2-F2AA4DF27E1F}" dt="2020-01-10T17:55:21.541" v="669" actId="14100"/>
          <ac:picMkLst>
            <pc:docMk/>
            <pc:sldMk cId="555463498" sldId="258"/>
            <ac:picMk id="5" creationId="{2882E412-F991-41D9-90AD-6532185929EE}"/>
          </ac:picMkLst>
        </pc:picChg>
      </pc:sldChg>
      <pc:sldChg chg="addSp delSp modSp add">
        <pc:chgData name="David Carrascal" userId="f8e9152cd73a7fcd" providerId="LiveId" clId="{6CA538DC-4C06-42E8-90A2-F2AA4DF27E1F}" dt="2020-01-10T17:55:53.693" v="672" actId="14100"/>
        <pc:sldMkLst>
          <pc:docMk/>
          <pc:sldMk cId="376957943" sldId="259"/>
        </pc:sldMkLst>
        <pc:spChg chg="del">
          <ac:chgData name="David Carrascal" userId="f8e9152cd73a7fcd" providerId="LiveId" clId="{6CA538DC-4C06-42E8-90A2-F2AA4DF27E1F}" dt="2020-01-10T17:22:31.448" v="47" actId="478"/>
          <ac:spMkLst>
            <pc:docMk/>
            <pc:sldMk cId="376957943" sldId="259"/>
            <ac:spMk id="2" creationId="{151CAADC-6015-4BE8-A634-4838D93A2D75}"/>
          </ac:spMkLst>
        </pc:spChg>
        <pc:spChg chg="del">
          <ac:chgData name="David Carrascal" userId="f8e9152cd73a7fcd" providerId="LiveId" clId="{6CA538DC-4C06-42E8-90A2-F2AA4DF27E1F}" dt="2020-01-10T17:22:34.537" v="48" actId="478"/>
          <ac:spMkLst>
            <pc:docMk/>
            <pc:sldMk cId="376957943" sldId="259"/>
            <ac:spMk id="3" creationId="{0C84F5FA-AE26-4870-80C4-49C2C32B7B40}"/>
          </ac:spMkLst>
        </pc:spChg>
        <pc:spChg chg="add del mod">
          <ac:chgData name="David Carrascal" userId="f8e9152cd73a7fcd" providerId="LiveId" clId="{6CA538DC-4C06-42E8-90A2-F2AA4DF27E1F}" dt="2020-01-10T17:23:14.430" v="51"/>
          <ac:spMkLst>
            <pc:docMk/>
            <pc:sldMk cId="376957943" sldId="259"/>
            <ac:spMk id="4" creationId="{3266C8B6-3A45-47E0-A8AF-D17301193259}"/>
          </ac:spMkLst>
        </pc:spChg>
        <pc:spChg chg="add del mod">
          <ac:chgData name="David Carrascal" userId="f8e9152cd73a7fcd" providerId="LiveId" clId="{6CA538DC-4C06-42E8-90A2-F2AA4DF27E1F}" dt="2020-01-10T17:34:02.707" v="156" actId="478"/>
          <ac:spMkLst>
            <pc:docMk/>
            <pc:sldMk cId="376957943" sldId="259"/>
            <ac:spMk id="5" creationId="{3FFF0ADC-89F4-49CF-B8D8-76BFD84243E0}"/>
          </ac:spMkLst>
        </pc:spChg>
        <pc:spChg chg="add mod">
          <ac:chgData name="David Carrascal" userId="f8e9152cd73a7fcd" providerId="LiveId" clId="{6CA538DC-4C06-42E8-90A2-F2AA4DF27E1F}" dt="2020-01-10T17:38:32.894" v="388" actId="20577"/>
          <ac:spMkLst>
            <pc:docMk/>
            <pc:sldMk cId="376957943" sldId="259"/>
            <ac:spMk id="6" creationId="{F3A9DDDA-11C9-4C6E-B01A-A31612296D13}"/>
          </ac:spMkLst>
        </pc:spChg>
        <pc:picChg chg="add mod">
          <ac:chgData name="David Carrascal" userId="f8e9152cd73a7fcd" providerId="LiveId" clId="{6CA538DC-4C06-42E8-90A2-F2AA4DF27E1F}" dt="2020-01-10T17:55:53.693" v="672" actId="14100"/>
          <ac:picMkLst>
            <pc:docMk/>
            <pc:sldMk cId="376957943" sldId="259"/>
            <ac:picMk id="8" creationId="{2F419E06-A6EA-4F0C-9372-5A3CC6C11CE2}"/>
          </ac:picMkLst>
        </pc:picChg>
      </pc:sldChg>
      <pc:sldChg chg="addSp delSp modSp add">
        <pc:chgData name="David Carrascal" userId="f8e9152cd73a7fcd" providerId="LiveId" clId="{6CA538DC-4C06-42E8-90A2-F2AA4DF27E1F}" dt="2020-01-10T17:48:47.457" v="474" actId="1076"/>
        <pc:sldMkLst>
          <pc:docMk/>
          <pc:sldMk cId="4048137880" sldId="260"/>
        </pc:sldMkLst>
        <pc:spChg chg="del">
          <ac:chgData name="David Carrascal" userId="f8e9152cd73a7fcd" providerId="LiveId" clId="{6CA538DC-4C06-42E8-90A2-F2AA4DF27E1F}" dt="2020-01-10T17:23:42.846" v="60" actId="478"/>
          <ac:spMkLst>
            <pc:docMk/>
            <pc:sldMk cId="4048137880" sldId="260"/>
            <ac:spMk id="2" creationId="{E65CCAD3-7747-4EB8-B6D0-E459E74E8D1A}"/>
          </ac:spMkLst>
        </pc:spChg>
        <pc:spChg chg="del">
          <ac:chgData name="David Carrascal" userId="f8e9152cd73a7fcd" providerId="LiveId" clId="{6CA538DC-4C06-42E8-90A2-F2AA4DF27E1F}" dt="2020-01-10T17:23:47.085" v="61" actId="478"/>
          <ac:spMkLst>
            <pc:docMk/>
            <pc:sldMk cId="4048137880" sldId="260"/>
            <ac:spMk id="3" creationId="{49B3ED89-4CBA-4A5F-8BAF-F77BB864F3C7}"/>
          </ac:spMkLst>
        </pc:spChg>
        <pc:spChg chg="add del mod">
          <ac:chgData name="David Carrascal" userId="f8e9152cd73a7fcd" providerId="LiveId" clId="{6CA538DC-4C06-42E8-90A2-F2AA4DF27E1F}" dt="2020-01-10T17:33:27.358" v="132" actId="478"/>
          <ac:spMkLst>
            <pc:docMk/>
            <pc:sldMk cId="4048137880" sldId="260"/>
            <ac:spMk id="4" creationId="{7213FFB0-20BF-4D90-AFC7-FBFB097C8FE3}"/>
          </ac:spMkLst>
        </pc:spChg>
        <pc:spChg chg="add mod">
          <ac:chgData name="David Carrascal" userId="f8e9152cd73a7fcd" providerId="LiveId" clId="{6CA538DC-4C06-42E8-90A2-F2AA4DF27E1F}" dt="2020-01-10T17:38:39.962" v="394" actId="20577"/>
          <ac:spMkLst>
            <pc:docMk/>
            <pc:sldMk cId="4048137880" sldId="260"/>
            <ac:spMk id="5" creationId="{6C4B9538-2635-456B-B5BC-5D473578CE1D}"/>
          </ac:spMkLst>
        </pc:spChg>
        <pc:picChg chg="add del mod">
          <ac:chgData name="David Carrascal" userId="f8e9152cd73a7fcd" providerId="LiveId" clId="{6CA538DC-4C06-42E8-90A2-F2AA4DF27E1F}" dt="2020-01-10T17:45:27.718" v="453"/>
          <ac:picMkLst>
            <pc:docMk/>
            <pc:sldMk cId="4048137880" sldId="260"/>
            <ac:picMk id="7" creationId="{7685B17B-80B3-409B-B9EB-9C51D1211E73}"/>
          </ac:picMkLst>
        </pc:picChg>
        <pc:picChg chg="add mod">
          <ac:chgData name="David Carrascal" userId="f8e9152cd73a7fcd" providerId="LiveId" clId="{6CA538DC-4C06-42E8-90A2-F2AA4DF27E1F}" dt="2020-01-10T17:48:47.457" v="474" actId="1076"/>
          <ac:picMkLst>
            <pc:docMk/>
            <pc:sldMk cId="4048137880" sldId="260"/>
            <ac:picMk id="8" creationId="{8B9EC349-B548-4990-A16E-2333A6472F7C}"/>
          </ac:picMkLst>
        </pc:picChg>
        <pc:picChg chg="add del">
          <ac:chgData name="David Carrascal" userId="f8e9152cd73a7fcd" providerId="LiveId" clId="{6CA538DC-4C06-42E8-90A2-F2AA4DF27E1F}" dt="2020-01-10T17:44:52.280" v="446" actId="478"/>
          <ac:picMkLst>
            <pc:docMk/>
            <pc:sldMk cId="4048137880" sldId="260"/>
            <ac:picMk id="2050" creationId="{EF7AC8F7-F30A-4A61-A6FB-5689B52669D8}"/>
          </ac:picMkLst>
        </pc:picChg>
      </pc:sldChg>
      <pc:sldChg chg="addSp delSp modSp add ord">
        <pc:chgData name="David Carrascal" userId="f8e9152cd73a7fcd" providerId="LiveId" clId="{6CA538DC-4C06-42E8-90A2-F2AA4DF27E1F}" dt="2020-01-10T17:55:41.313" v="671" actId="1076"/>
        <pc:sldMkLst>
          <pc:docMk/>
          <pc:sldMk cId="70665490" sldId="261"/>
        </pc:sldMkLst>
        <pc:spChg chg="del">
          <ac:chgData name="David Carrascal" userId="f8e9152cd73a7fcd" providerId="LiveId" clId="{6CA538DC-4C06-42E8-90A2-F2AA4DF27E1F}" dt="2020-01-10T17:24:01.353" v="66" actId="478"/>
          <ac:spMkLst>
            <pc:docMk/>
            <pc:sldMk cId="70665490" sldId="261"/>
            <ac:spMk id="2" creationId="{105D8D24-D935-46D4-9376-6AC9531FF46F}"/>
          </ac:spMkLst>
        </pc:spChg>
        <pc:spChg chg="del">
          <ac:chgData name="David Carrascal" userId="f8e9152cd73a7fcd" providerId="LiveId" clId="{6CA538DC-4C06-42E8-90A2-F2AA4DF27E1F}" dt="2020-01-10T17:24:04.033" v="67" actId="478"/>
          <ac:spMkLst>
            <pc:docMk/>
            <pc:sldMk cId="70665490" sldId="261"/>
            <ac:spMk id="3" creationId="{42B6E2E5-C4E9-42AF-A524-D5A94F9F0FAC}"/>
          </ac:spMkLst>
        </pc:spChg>
        <pc:spChg chg="add del mod">
          <ac:chgData name="David Carrascal" userId="f8e9152cd73a7fcd" providerId="LiveId" clId="{6CA538DC-4C06-42E8-90A2-F2AA4DF27E1F}" dt="2020-01-10T17:34:48.682" v="220" actId="478"/>
          <ac:spMkLst>
            <pc:docMk/>
            <pc:sldMk cId="70665490" sldId="261"/>
            <ac:spMk id="4" creationId="{83AEC7AC-0429-4448-9ADF-0F5175C67A33}"/>
          </ac:spMkLst>
        </pc:spChg>
        <pc:spChg chg="add mod">
          <ac:chgData name="David Carrascal" userId="f8e9152cd73a7fcd" providerId="LiveId" clId="{6CA538DC-4C06-42E8-90A2-F2AA4DF27E1F}" dt="2020-01-10T17:38:04.479" v="380" actId="20577"/>
          <ac:spMkLst>
            <pc:docMk/>
            <pc:sldMk cId="70665490" sldId="261"/>
            <ac:spMk id="5" creationId="{D40E2DA4-1903-470E-9985-AED4319E0A68}"/>
          </ac:spMkLst>
        </pc:spChg>
        <pc:picChg chg="add mod">
          <ac:chgData name="David Carrascal" userId="f8e9152cd73a7fcd" providerId="LiveId" clId="{6CA538DC-4C06-42E8-90A2-F2AA4DF27E1F}" dt="2020-01-10T17:55:41.313" v="671" actId="1076"/>
          <ac:picMkLst>
            <pc:docMk/>
            <pc:sldMk cId="70665490" sldId="261"/>
            <ac:picMk id="1026" creationId="{E8E72064-E5A8-4F92-AD0F-D21C4CEB52E5}"/>
          </ac:picMkLst>
        </pc:picChg>
        <pc:picChg chg="add mod">
          <ac:chgData name="David Carrascal" userId="f8e9152cd73a7fcd" providerId="LiveId" clId="{6CA538DC-4C06-42E8-90A2-F2AA4DF27E1F}" dt="2020-01-10T17:55:34.853" v="670" actId="1076"/>
          <ac:picMkLst>
            <pc:docMk/>
            <pc:sldMk cId="70665490" sldId="261"/>
            <ac:picMk id="1028" creationId="{46DC9435-287A-4E0E-904B-DC6735F5D67A}"/>
          </ac:picMkLst>
        </pc:picChg>
      </pc:sldChg>
      <pc:sldChg chg="modSp add del">
        <pc:chgData name="David Carrascal" userId="f8e9152cd73a7fcd" providerId="LiveId" clId="{6CA538DC-4C06-42E8-90A2-F2AA4DF27E1F}" dt="2020-01-10T17:38:58.884" v="411" actId="47"/>
        <pc:sldMkLst>
          <pc:docMk/>
          <pc:sldMk cId="1629814520" sldId="262"/>
        </pc:sldMkLst>
        <pc:spChg chg="mod">
          <ac:chgData name="David Carrascal" userId="f8e9152cd73a7fcd" providerId="LiveId" clId="{6CA538DC-4C06-42E8-90A2-F2AA4DF27E1F}" dt="2020-01-10T17:38:53.519" v="410" actId="20577"/>
          <ac:spMkLst>
            <pc:docMk/>
            <pc:sldMk cId="1629814520" sldId="262"/>
            <ac:spMk id="2" creationId="{DF6F624C-4F2B-41EC-8586-7A9DD5479646}"/>
          </ac:spMkLst>
        </pc:spChg>
      </pc:sldChg>
      <pc:sldChg chg="addSp delSp modSp add">
        <pc:chgData name="David Carrascal" userId="f8e9152cd73a7fcd" providerId="LiveId" clId="{6CA538DC-4C06-42E8-90A2-F2AA4DF27E1F}" dt="2020-01-10T17:56:17.156" v="701" actId="14100"/>
        <pc:sldMkLst>
          <pc:docMk/>
          <pc:sldMk cId="1726678341" sldId="263"/>
        </pc:sldMkLst>
        <pc:spChg chg="del mod">
          <ac:chgData name="David Carrascal" userId="f8e9152cd73a7fcd" providerId="LiveId" clId="{6CA538DC-4C06-42E8-90A2-F2AA4DF27E1F}" dt="2020-01-10T17:49:43.965" v="481" actId="478"/>
          <ac:spMkLst>
            <pc:docMk/>
            <pc:sldMk cId="1726678341" sldId="263"/>
            <ac:spMk id="2" creationId="{8C2CC41B-AB43-464B-99A6-DDA2F7B062FB}"/>
          </ac:spMkLst>
        </pc:spChg>
        <pc:spChg chg="del">
          <ac:chgData name="David Carrascal" userId="f8e9152cd73a7fcd" providerId="LiveId" clId="{6CA538DC-4C06-42E8-90A2-F2AA4DF27E1F}" dt="2020-01-10T17:49:29.888" v="477" actId="478"/>
          <ac:spMkLst>
            <pc:docMk/>
            <pc:sldMk cId="1726678341" sldId="263"/>
            <ac:spMk id="3" creationId="{D6CA61C1-45BA-4363-84DF-AE3769DC7597}"/>
          </ac:spMkLst>
        </pc:spChg>
        <pc:spChg chg="add del mod">
          <ac:chgData name="David Carrascal" userId="f8e9152cd73a7fcd" providerId="LiveId" clId="{6CA538DC-4C06-42E8-90A2-F2AA4DF27E1F}" dt="2020-01-10T17:49:47.160" v="483" actId="478"/>
          <ac:spMkLst>
            <pc:docMk/>
            <pc:sldMk cId="1726678341" sldId="263"/>
            <ac:spMk id="5" creationId="{3F5117F1-3CEE-465A-8D02-97805A2669F5}"/>
          </ac:spMkLst>
        </pc:spChg>
        <pc:spChg chg="add mod">
          <ac:chgData name="David Carrascal" userId="f8e9152cd73a7fcd" providerId="LiveId" clId="{6CA538DC-4C06-42E8-90A2-F2AA4DF27E1F}" dt="2020-01-10T17:56:17.156" v="701" actId="14100"/>
          <ac:spMkLst>
            <pc:docMk/>
            <pc:sldMk cId="1726678341" sldId="263"/>
            <ac:spMk id="6" creationId="{C8DE3676-89D7-4A14-A67E-F3D51DBA8868}"/>
          </ac:spMkLst>
        </pc:spChg>
        <pc:picChg chg="add mod">
          <ac:chgData name="David Carrascal" userId="f8e9152cd73a7fcd" providerId="LiveId" clId="{6CA538DC-4C06-42E8-90A2-F2AA4DF27E1F}" dt="2020-01-10T17:49:56.404" v="486" actId="1076"/>
          <ac:picMkLst>
            <pc:docMk/>
            <pc:sldMk cId="1726678341" sldId="263"/>
            <ac:picMk id="3074" creationId="{7DAC1611-EAC8-4F23-B34A-377CADA952F5}"/>
          </ac:picMkLst>
        </pc:picChg>
      </pc:sldChg>
      <pc:sldChg chg="addSp delSp modSp add">
        <pc:chgData name="David Carrascal" userId="f8e9152cd73a7fcd" providerId="LiveId" clId="{6CA538DC-4C06-42E8-90A2-F2AA4DF27E1F}" dt="2020-01-10T17:56:51.067" v="704" actId="1076"/>
        <pc:sldMkLst>
          <pc:docMk/>
          <pc:sldMk cId="2715864286" sldId="264"/>
        </pc:sldMkLst>
        <pc:spChg chg="del">
          <ac:chgData name="David Carrascal" userId="f8e9152cd73a7fcd" providerId="LiveId" clId="{6CA538DC-4C06-42E8-90A2-F2AA4DF27E1F}" dt="2020-01-10T17:36:25.089" v="279" actId="478"/>
          <ac:spMkLst>
            <pc:docMk/>
            <pc:sldMk cId="2715864286" sldId="264"/>
            <ac:spMk id="2" creationId="{C0C046F5-801B-4BB7-8C6B-81593A3DBD45}"/>
          </ac:spMkLst>
        </pc:spChg>
        <pc:spChg chg="del">
          <ac:chgData name="David Carrascal" userId="f8e9152cd73a7fcd" providerId="LiveId" clId="{6CA538DC-4C06-42E8-90A2-F2AA4DF27E1F}" dt="2020-01-10T17:36:27.337" v="280" actId="478"/>
          <ac:spMkLst>
            <pc:docMk/>
            <pc:sldMk cId="2715864286" sldId="264"/>
            <ac:spMk id="3" creationId="{855D4C86-DEAC-425D-A2D7-5C774ED011A4}"/>
          </ac:spMkLst>
        </pc:spChg>
        <pc:spChg chg="add mod">
          <ac:chgData name="David Carrascal" userId="f8e9152cd73a7fcd" providerId="LiveId" clId="{6CA538DC-4C06-42E8-90A2-F2AA4DF27E1F}" dt="2020-01-10T17:56:46.171" v="703" actId="1076"/>
          <ac:spMkLst>
            <pc:docMk/>
            <pc:sldMk cId="2715864286" sldId="264"/>
            <ac:spMk id="4" creationId="{8E1B3523-AB7D-43F4-8C89-E16841E04B02}"/>
          </ac:spMkLst>
        </pc:spChg>
        <pc:picChg chg="add mod">
          <ac:chgData name="David Carrascal" userId="f8e9152cd73a7fcd" providerId="LiveId" clId="{6CA538DC-4C06-42E8-90A2-F2AA4DF27E1F}" dt="2020-01-10T17:56:51.067" v="704" actId="1076"/>
          <ac:picMkLst>
            <pc:docMk/>
            <pc:sldMk cId="2715864286" sldId="264"/>
            <ac:picMk id="5" creationId="{C862FE98-61E3-4B26-806E-AA91372B61FF}"/>
          </ac:picMkLst>
        </pc:picChg>
      </pc:sldChg>
      <pc:sldChg chg="add del">
        <pc:chgData name="David Carrascal" userId="f8e9152cd73a7fcd" providerId="LiveId" clId="{6CA538DC-4C06-42E8-90A2-F2AA4DF27E1F}" dt="2020-01-10T17:31:37.953" v="111" actId="47"/>
        <pc:sldMkLst>
          <pc:docMk/>
          <pc:sldMk cId="2879692353" sldId="264"/>
        </pc:sldMkLst>
      </pc:sldChg>
      <pc:sldChg chg="addSp delSp modSp add">
        <pc:chgData name="David Carrascal" userId="f8e9152cd73a7fcd" providerId="LiveId" clId="{6CA538DC-4C06-42E8-90A2-F2AA4DF27E1F}" dt="2020-01-10T17:40:39.155" v="437" actId="1076"/>
        <pc:sldMkLst>
          <pc:docMk/>
          <pc:sldMk cId="2198765986" sldId="265"/>
        </pc:sldMkLst>
        <pc:spChg chg="mod">
          <ac:chgData name="David Carrascal" userId="f8e9152cd73a7fcd" providerId="LiveId" clId="{6CA538DC-4C06-42E8-90A2-F2AA4DF27E1F}" dt="2020-01-10T17:37:56.220" v="373" actId="20577"/>
          <ac:spMkLst>
            <pc:docMk/>
            <pc:sldMk cId="2198765986" sldId="265"/>
            <ac:spMk id="2" creationId="{DE1A2F41-2702-4240-A2B0-57F114BB080A}"/>
          </ac:spMkLst>
        </pc:spChg>
        <pc:spChg chg="del">
          <ac:chgData name="David Carrascal" userId="f8e9152cd73a7fcd" providerId="LiveId" clId="{6CA538DC-4C06-42E8-90A2-F2AA4DF27E1F}" dt="2020-01-10T17:40:30.507" v="432" actId="478"/>
          <ac:spMkLst>
            <pc:docMk/>
            <pc:sldMk cId="2198765986" sldId="265"/>
            <ac:spMk id="3" creationId="{50F2DC27-8D78-4BDE-A19D-B5EF7B1B40B9}"/>
          </ac:spMkLst>
        </pc:spChg>
        <pc:picChg chg="add mod">
          <ac:chgData name="David Carrascal" userId="f8e9152cd73a7fcd" providerId="LiveId" clId="{6CA538DC-4C06-42E8-90A2-F2AA4DF27E1F}" dt="2020-01-10T17:40:39.155" v="437" actId="1076"/>
          <ac:picMkLst>
            <pc:docMk/>
            <pc:sldMk cId="2198765986" sldId="265"/>
            <ac:picMk id="5" creationId="{01436209-AF0A-4BE3-8224-D1AA339E20D6}"/>
          </ac:picMkLst>
        </pc:picChg>
      </pc:sldChg>
      <pc:sldChg chg="add del">
        <pc:chgData name="David Carrascal" userId="f8e9152cd73a7fcd" providerId="LiveId" clId="{6CA538DC-4C06-42E8-90A2-F2AA4DF27E1F}" dt="2020-01-10T17:31:36.171" v="110" actId="47"/>
        <pc:sldMkLst>
          <pc:docMk/>
          <pc:sldMk cId="3728187491" sldId="265"/>
        </pc:sldMkLst>
      </pc:sldChg>
      <pc:sldChg chg="delSp modSp add del ord">
        <pc:chgData name="David Carrascal" userId="f8e9152cd73a7fcd" providerId="LiveId" clId="{6CA538DC-4C06-42E8-90A2-F2AA4DF27E1F}" dt="2020-01-10T17:50:12.554" v="487" actId="47"/>
        <pc:sldMkLst>
          <pc:docMk/>
          <pc:sldMk cId="415862778" sldId="266"/>
        </pc:sldMkLst>
        <pc:spChg chg="mod">
          <ac:chgData name="David Carrascal" userId="f8e9152cd73a7fcd" providerId="LiveId" clId="{6CA538DC-4C06-42E8-90A2-F2AA4DF27E1F}" dt="2020-01-10T17:37:30.938" v="356" actId="20577"/>
          <ac:spMkLst>
            <pc:docMk/>
            <pc:sldMk cId="415862778" sldId="266"/>
            <ac:spMk id="2" creationId="{F599654B-7A93-4598-9567-92E136EE0F73}"/>
          </ac:spMkLst>
        </pc:spChg>
        <pc:spChg chg="del">
          <ac:chgData name="David Carrascal" userId="f8e9152cd73a7fcd" providerId="LiveId" clId="{6CA538DC-4C06-42E8-90A2-F2AA4DF27E1F}" dt="2020-01-10T17:37:35.115" v="357" actId="478"/>
          <ac:spMkLst>
            <pc:docMk/>
            <pc:sldMk cId="415862778" sldId="266"/>
            <ac:spMk id="3" creationId="{A3C63FD8-5D98-4FF3-A27A-116A8653D675}"/>
          </ac:spMkLst>
        </pc:spChg>
      </pc:sldChg>
      <pc:sldChg chg="addSp delSp modSp add del">
        <pc:chgData name="David Carrascal" userId="f8e9152cd73a7fcd" providerId="LiveId" clId="{6CA538DC-4C06-42E8-90A2-F2AA4DF27E1F}" dt="2020-01-10T17:48:54.810" v="476" actId="47"/>
        <pc:sldMkLst>
          <pc:docMk/>
          <pc:sldMk cId="217079571" sldId="267"/>
        </pc:sldMkLst>
        <pc:spChg chg="mod">
          <ac:chgData name="David Carrascal" userId="f8e9152cd73a7fcd" providerId="LiveId" clId="{6CA538DC-4C06-42E8-90A2-F2AA4DF27E1F}" dt="2020-01-10T17:47:45.261" v="471" actId="20577"/>
          <ac:spMkLst>
            <pc:docMk/>
            <pc:sldMk cId="217079571" sldId="267"/>
            <ac:spMk id="2" creationId="{996A6EAA-EFC8-4090-94C4-2B1E3E22CCA4}"/>
          </ac:spMkLst>
        </pc:spChg>
        <pc:spChg chg="del">
          <ac:chgData name="David Carrascal" userId="f8e9152cd73a7fcd" providerId="LiveId" clId="{6CA538DC-4C06-42E8-90A2-F2AA4DF27E1F}" dt="2020-01-10T17:46:48.484" v="456"/>
          <ac:spMkLst>
            <pc:docMk/>
            <pc:sldMk cId="217079571" sldId="267"/>
            <ac:spMk id="3" creationId="{E475CCCD-B737-42B1-9405-B563D1C3B098}"/>
          </ac:spMkLst>
        </pc:spChg>
        <pc:spChg chg="add del mod">
          <ac:chgData name="David Carrascal" userId="f8e9152cd73a7fcd" providerId="LiveId" clId="{6CA538DC-4C06-42E8-90A2-F2AA4DF27E1F}" dt="2020-01-10T17:48:52.315" v="475" actId="478"/>
          <ac:spMkLst>
            <pc:docMk/>
            <pc:sldMk cId="217079571" sldId="267"/>
            <ac:spMk id="7" creationId="{0512AFE6-A49F-41F8-A953-B8C036DEF086}"/>
          </ac:spMkLst>
        </pc:spChg>
        <pc:picChg chg="add del mod">
          <ac:chgData name="David Carrascal" userId="f8e9152cd73a7fcd" providerId="LiveId" clId="{6CA538DC-4C06-42E8-90A2-F2AA4DF27E1F}" dt="2020-01-10T17:47:37.682" v="457" actId="478"/>
          <ac:picMkLst>
            <pc:docMk/>
            <pc:sldMk cId="217079571" sldId="267"/>
            <ac:picMk id="5" creationId="{301F4934-3D37-4030-8073-1CF59EF1A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21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92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1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27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78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9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1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1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77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3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5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ED645D-BA1A-4DB6-ABAB-905424AAAF11}"/>
              </a:ext>
            </a:extLst>
          </p:cNvPr>
          <p:cNvSpPr txBox="1">
            <a:spLocks/>
          </p:cNvSpPr>
          <p:nvPr/>
        </p:nvSpPr>
        <p:spPr>
          <a:xfrm>
            <a:off x="4863951" y="1572125"/>
            <a:ext cx="4410051" cy="247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Proyecto GAR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50D5BE-58A7-4C96-80C1-B750F4939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746" b="-3"/>
          <a:stretch/>
        </p:blipFill>
        <p:spPr bwMode="auto">
          <a:xfrm>
            <a:off x="794084" y="1572125"/>
            <a:ext cx="3841230" cy="40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C4B9538-2635-456B-B5BC-5D47357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¡A por esos datos!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CE31C99-1C05-4D57-887E-40886AF12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2230"/>
            <a:ext cx="8952409" cy="3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GRAFANA logo">
            <a:extLst>
              <a:ext uri="{FF2B5EF4-FFF2-40B4-BE49-F238E27FC236}">
                <a16:creationId xmlns:a16="http://schemas.microsoft.com/office/drawing/2014/main" id="{7DAC1611-EAC8-4F23-B34A-377CADA9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9" y="373217"/>
            <a:ext cx="3570051" cy="86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DE3676-89D7-4A14-A67E-F3D51DBA8868}"/>
              </a:ext>
            </a:extLst>
          </p:cNvPr>
          <p:cNvSpPr txBox="1"/>
          <p:nvPr/>
        </p:nvSpPr>
        <p:spPr>
          <a:xfrm>
            <a:off x="1338606" y="2545236"/>
            <a:ext cx="69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foto del </a:t>
            </a:r>
            <a:r>
              <a:rPr lang="es-ES" dirty="0" err="1"/>
              <a:t>dashboard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67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71ABAC4-777D-4435-8FC8-0F1CBCA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3" y="298516"/>
            <a:ext cx="8596668" cy="13208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78317-F171-41D2-A64D-28F28E46A60A}"/>
              </a:ext>
            </a:extLst>
          </p:cNvPr>
          <p:cNvSpPr txBox="1"/>
          <p:nvPr/>
        </p:nvSpPr>
        <p:spPr>
          <a:xfrm>
            <a:off x="1282045" y="1489434"/>
            <a:ext cx="89271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Escenario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Escenario a bajo nivel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Herramientas y colectores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Ataque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IA esquema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IA clasificación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1"/>
                </a:solidFill>
              </a:rPr>
              <a:t>Grafana</a:t>
            </a: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0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sultado de imagen de logo github">
            <a:extLst>
              <a:ext uri="{FF2B5EF4-FFF2-40B4-BE49-F238E27FC236}">
                <a16:creationId xmlns:a16="http://schemas.microsoft.com/office/drawing/2014/main" id="{09F8CD81-2D19-4E5A-9C8C-27E46A3D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49" y="1442595"/>
            <a:ext cx="2785904" cy="27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9C7F6A-C2A8-447A-9007-1C760851536D}"/>
              </a:ext>
            </a:extLst>
          </p:cNvPr>
          <p:cNvSpPr txBox="1"/>
          <p:nvPr/>
        </p:nvSpPr>
        <p:spPr>
          <a:xfrm>
            <a:off x="817369" y="4706924"/>
            <a:ext cx="332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GAR-Project</a:t>
            </a:r>
          </a:p>
        </p:txBody>
      </p:sp>
      <p:pic>
        <p:nvPicPr>
          <p:cNvPr id="6" name="Imagen 5" descr="Imagen que contiene dibujo, cuarto&#10;&#10;Descripción generada automáticamente">
            <a:extLst>
              <a:ext uri="{FF2B5EF4-FFF2-40B4-BE49-F238E27FC236}">
                <a16:creationId xmlns:a16="http://schemas.microsoft.com/office/drawing/2014/main" id="{880A37B5-8DA6-4E76-A750-F58875659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10" y="1442595"/>
            <a:ext cx="3040878" cy="30408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1B8267-3586-4720-B1B2-02968C8E5F14}"/>
              </a:ext>
            </a:extLst>
          </p:cNvPr>
          <p:cNvSpPr txBox="1"/>
          <p:nvPr/>
        </p:nvSpPr>
        <p:spPr>
          <a:xfrm>
            <a:off x="5804054" y="4757297"/>
            <a:ext cx="587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gar-project.github.io/</a:t>
            </a:r>
            <a:r>
              <a:rPr lang="es-ES" sz="2800" dirty="0" err="1">
                <a:solidFill>
                  <a:srgbClr val="00B0F0"/>
                </a:solidFill>
              </a:rPr>
              <a:t>project</a:t>
            </a:r>
            <a:endParaRPr lang="es-E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D6D429-53F8-4F90-9207-C045A19A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2" y="243787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Escenario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21FFFAB-E1C0-4B1F-8C5F-B7C5B31D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2" y="820971"/>
            <a:ext cx="10732495" cy="60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40027-F063-42FB-A8C8-B7EBC3F2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47" y="17926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Escenario a bajo nivel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42DCD22F-D2A2-4BD4-8A40-D931CAB9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47" y="1203525"/>
            <a:ext cx="9724767" cy="54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0E2DA4-1903-470E-9985-AED4319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Tools and Data </a:t>
            </a:r>
            <a:r>
              <a:rPr lang="es-ES" dirty="0" err="1"/>
              <a:t>colllector</a:t>
            </a:r>
            <a:r>
              <a:rPr lang="es-ES" dirty="0"/>
              <a:t> (Adri)</a:t>
            </a:r>
          </a:p>
        </p:txBody>
      </p:sp>
      <p:pic>
        <p:nvPicPr>
          <p:cNvPr id="1026" name="Picture 2" descr="Resultado de imagen de influx logo">
            <a:extLst>
              <a:ext uri="{FF2B5EF4-FFF2-40B4-BE49-F238E27FC236}">
                <a16:creationId xmlns:a16="http://schemas.microsoft.com/office/drawing/2014/main" id="{E8E72064-E5A8-4F92-AD0F-D21C4CEB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1515269"/>
            <a:ext cx="5778038" cy="21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telegraf logo">
            <a:extLst>
              <a:ext uri="{FF2B5EF4-FFF2-40B4-BE49-F238E27FC236}">
                <a16:creationId xmlns:a16="http://schemas.microsoft.com/office/drawing/2014/main" id="{46DC9435-287A-4E0E-904B-DC6735F5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1" y="3251200"/>
            <a:ext cx="5852933" cy="30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59FBAE-4EB0-4E77-8269-E9BB6CA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20" y="166540"/>
            <a:ext cx="8596312" cy="1320800"/>
          </a:xfrm>
        </p:spPr>
        <p:txBody>
          <a:bodyPr/>
          <a:lstStyle/>
          <a:p>
            <a:r>
              <a:rPr lang="es-ES" dirty="0"/>
              <a:t>Ataque</a:t>
            </a: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5B5641E-CD70-47FF-9B8B-69ECCC47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9" y="856124"/>
            <a:ext cx="9078989" cy="51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3A9DDDA-11C9-4C6E-B01A-A3161229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62" y="241955"/>
            <a:ext cx="8596668" cy="1320800"/>
          </a:xfrm>
        </p:spPr>
        <p:txBody>
          <a:bodyPr/>
          <a:lstStyle/>
          <a:p>
            <a:r>
              <a:rPr lang="es-ES" dirty="0"/>
              <a:t>Ataque (II)</a:t>
            </a: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F419E06-A6EA-4F0C-9372-5A3CC6C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" y="1270625"/>
            <a:ext cx="8825785" cy="4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1B3523-AB7D-43F4-8C89-E16841E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11" y="306417"/>
            <a:ext cx="8596668" cy="1320800"/>
          </a:xfrm>
        </p:spPr>
        <p:txBody>
          <a:bodyPr/>
          <a:lstStyle/>
          <a:p>
            <a:r>
              <a:rPr lang="es-ES" dirty="0"/>
              <a:t>Pinceladas de las </a:t>
            </a:r>
            <a:r>
              <a:rPr lang="es-ES" dirty="0" err="1"/>
              <a:t>SVMs</a:t>
            </a:r>
            <a:endParaRPr lang="es-ES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862FE98-61E3-4B26-806E-AA91372B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2" y="1102936"/>
            <a:ext cx="7101464" cy="53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64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Presentación de PowerPoint</vt:lpstr>
      <vt:lpstr>Índice</vt:lpstr>
      <vt:lpstr>Presentación de PowerPoint</vt:lpstr>
      <vt:lpstr>Escenario</vt:lpstr>
      <vt:lpstr>Escenario a bajo nivel</vt:lpstr>
      <vt:lpstr>Tools and Data colllector (Adri)</vt:lpstr>
      <vt:lpstr>Ataque</vt:lpstr>
      <vt:lpstr>Ataque (II)</vt:lpstr>
      <vt:lpstr>Pinceladas de las SVMs</vt:lpstr>
      <vt:lpstr>¡A por esos datos!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2</cp:revision>
  <dcterms:created xsi:type="dcterms:W3CDTF">2020-01-14T06:44:25Z</dcterms:created>
  <dcterms:modified xsi:type="dcterms:W3CDTF">2020-01-14T10:09:48Z</dcterms:modified>
</cp:coreProperties>
</file>