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1E9E4-39BB-4D59-B679-B10BA0639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54A93F-EC5D-447B-B77E-AF4DEB900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CB20E-44A3-45BA-B8B4-DA7EF7FA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C2261-4DAE-4345-9AA3-2B668C3A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DB9A0-5F32-42AF-8C32-50962B50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22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78890-893A-4B15-B118-36A17AB1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76BA0-AD0D-41EE-B0C2-D12A3467B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732FA-E7E0-4F48-B790-31499F40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A42CF8-2CB5-4DCA-A2C3-B2BC046D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299A9-5934-4453-BF5C-B3A45D97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36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FDA7FC-8038-446B-B19F-6ABCA785F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D79D6-7032-4243-B4A7-0A824669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6BD9B-E73E-4F8E-A292-0312A6D9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C18D6-EB99-433D-94CE-14C52B0E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45AE9-A51B-4D98-9BDC-32900A41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42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62E1B-0F09-4E8E-B09F-3F2FE30E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1ABC5-4DD2-4C52-93C4-FF54DA27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CEA05-AA2E-4C0D-BCD2-5DE571D7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728D8-A636-4837-8A8D-B0BF0065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E4212-864B-42FE-8642-2DE50F0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04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084F4-8F6E-48C5-A52A-6F2BF9EF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10F29E-5BF9-4514-A91F-63B9EF32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A41D0-8973-461C-A66D-E612EFE0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93C85-CF00-4A80-B804-87F67FE4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016B1-BF34-460A-9CAC-5A098224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64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7A6B6-28B7-4E0D-814B-A70921D6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CC893-3D34-4BB3-A845-FA2BDE957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6AF1C4-680E-4F6A-93E4-3BAB98BB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0C10CF-BCF7-4751-9FCD-4C75D2BA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5085B9-44BE-418E-B738-B6BBE65D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0A57B6-9AD4-474E-927C-840CC6B9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41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5A16-CA2E-46B9-9275-4B93C917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EBE3F-A03F-462E-8A5C-B92D294F1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35FE9C-3A6F-40C3-8D11-6C5F053C4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3CEEC3-879C-4036-93EE-A1D1CC92B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F5FAB-6DD3-41CD-AF69-BBDBC7830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9C738-BE91-4AC4-ABDE-016BCC69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F84823-5782-42D2-B92D-5C443AB5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A04959-C25A-423D-9377-7428BCB2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29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A9F5-3BED-45F7-A98C-915C5DBA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99EEA0-80D4-43C9-B16B-A8A4C87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4541B4-1A84-423E-A0E7-DAE5D87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BC5A2-1B7B-4B5E-8E49-E2BFD912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93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09B686-96D4-4EF3-9D37-20202173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4D3AB9-D685-4BE8-846B-E0B00E96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A4DA5C-B82B-4ECF-8806-6A3DBAFA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8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62593-C201-4139-8B71-7F1E9D5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98613-59AC-43B0-BEB3-332EC29A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0FEF16-5BA1-4C53-AEEC-697297629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4AA38-A09F-4994-ABD1-40DB6F4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5D48E-B83C-41AD-B54A-8FD57B58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1B0D3-1C66-434C-9878-27825F4A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61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7CF18-7275-4AA3-8FE1-8F851B96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E926D-D6FE-4224-B073-27900F4F6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007AFB-4E30-43FC-B2F9-FFC4E0DE1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F81C9-B120-46DB-8625-D9B1905A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4E54CB-DA32-4E84-B4D0-6E9C8FB0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DC9432-A4E0-4C0C-81BD-BFF8B70D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4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86A377-EFF7-416B-9B51-22F82781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9EA26-AA76-4EB1-ABA7-C8A05F94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0B74A0-7052-4CDC-89D3-C903F2253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D042-EB9F-4861-BDE9-5FB8E7ED3929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44775-22BC-4536-BED9-3F789294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B032C-B9CD-4D7D-8EB4-802BE154C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28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0E379A-F4D7-4590-B9C0-4E2033F8747F}"/>
              </a:ext>
            </a:extLst>
          </p:cNvPr>
          <p:cNvSpPr/>
          <p:nvPr/>
        </p:nvSpPr>
        <p:spPr>
          <a:xfrm>
            <a:off x="171342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Resultado de imagen de ovs switch">
            <a:extLst>
              <a:ext uri="{FF2B5EF4-FFF2-40B4-BE49-F238E27FC236}">
                <a16:creationId xmlns:a16="http://schemas.microsoft.com/office/drawing/2014/main" id="{EC8D5082-27E1-4977-B855-B5FA2F1E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17716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6696591-37C9-4596-9158-A36FF450A09B}"/>
              </a:ext>
            </a:extLst>
          </p:cNvPr>
          <p:cNvSpPr/>
          <p:nvPr/>
        </p:nvSpPr>
        <p:spPr>
          <a:xfrm>
            <a:off x="5249696" y="2762053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Picture 2" descr="Resultado de imagen de ovs switch">
            <a:extLst>
              <a:ext uri="{FF2B5EF4-FFF2-40B4-BE49-F238E27FC236}">
                <a16:creationId xmlns:a16="http://schemas.microsoft.com/office/drawing/2014/main" id="{553A28BC-C5B9-4AC2-B1A3-52CFFC8A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713444" y="2862693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E924490-BEC2-4858-8D77-28B78F1AEC25}"/>
              </a:ext>
            </a:extLst>
          </p:cNvPr>
          <p:cNvSpPr/>
          <p:nvPr/>
        </p:nvSpPr>
        <p:spPr>
          <a:xfrm>
            <a:off x="878597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Picture 2" descr="Resultado de imagen de ovs switch">
            <a:extLst>
              <a:ext uri="{FF2B5EF4-FFF2-40B4-BE49-F238E27FC236}">
                <a16:creationId xmlns:a16="http://schemas.microsoft.com/office/drawing/2014/main" id="{7365302B-4C5C-47DE-A605-2B5D5002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924971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257A3FE-2F3B-4AD4-A055-EF335CBD61B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875670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D96B6C2-51A5-455C-9306-F89BD630703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411945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yu Logo">
            <a:extLst>
              <a:ext uri="{FF2B5EF4-FFF2-40B4-BE49-F238E27FC236}">
                <a16:creationId xmlns:a16="http://schemas.microsoft.com/office/drawing/2014/main" id="{DAE64542-56C7-4057-AE4A-7C409AE1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64" y="584069"/>
            <a:ext cx="1989712" cy="154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216F7B6-4AC9-40D0-8EC5-5B83F3B7EA49}"/>
              </a:ext>
            </a:extLst>
          </p:cNvPr>
          <p:cNvCxnSpPr>
            <a:cxnSpLocks/>
            <a:stCxn id="1028" idx="2"/>
            <a:endCxn id="6" idx="0"/>
          </p:cNvCxnSpPr>
          <p:nvPr/>
        </p:nvCxnSpPr>
        <p:spPr>
          <a:xfrm>
            <a:off x="6330820" y="2132214"/>
            <a:ext cx="1" cy="62983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E35F220-9B09-4A16-A2E4-96618572482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794546" y="1848255"/>
            <a:ext cx="2455149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9951791-76D9-4319-85EF-60A4DC2E804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11945" y="1848255"/>
            <a:ext cx="2455151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B8D6735C-1B14-4004-A79C-17D640DB5964}"/>
              </a:ext>
            </a:extLst>
          </p:cNvPr>
          <p:cNvSpPr txBox="1"/>
          <p:nvPr/>
        </p:nvSpPr>
        <p:spPr>
          <a:xfrm>
            <a:off x="5380080" y="38317"/>
            <a:ext cx="198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</a:rPr>
              <a:t>Controller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E40DD9D2-DCF6-48B6-952C-2F5CC5AE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8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0387FD7A-D5F3-4C4C-9828-651D22FBA7BF}"/>
              </a:ext>
            </a:extLst>
          </p:cNvPr>
          <p:cNvSpPr txBox="1"/>
          <p:nvPr/>
        </p:nvSpPr>
        <p:spPr>
          <a:xfrm>
            <a:off x="940071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h1</a:t>
            </a:r>
          </a:p>
        </p:txBody>
      </p:sp>
      <p:pic>
        <p:nvPicPr>
          <p:cNvPr id="38" name="Picture 6" descr="Imagen relacionada">
            <a:extLst>
              <a:ext uri="{FF2B5EF4-FFF2-40B4-BE49-F238E27FC236}">
                <a16:creationId xmlns:a16="http://schemas.microsoft.com/office/drawing/2014/main" id="{F42B46F7-0EBC-416A-9F27-65F0F3B99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54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86F6CEEA-6B50-4C13-9432-D1645D67F3A9}"/>
              </a:ext>
            </a:extLst>
          </p:cNvPr>
          <p:cNvSpPr txBox="1"/>
          <p:nvPr/>
        </p:nvSpPr>
        <p:spPr>
          <a:xfrm>
            <a:off x="2492987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h2</a:t>
            </a:r>
          </a:p>
        </p:txBody>
      </p:sp>
      <p:pic>
        <p:nvPicPr>
          <p:cNvPr id="40" name="Picture 6" descr="Imagen relacionada">
            <a:extLst>
              <a:ext uri="{FF2B5EF4-FFF2-40B4-BE49-F238E27FC236}">
                <a16:creationId xmlns:a16="http://schemas.microsoft.com/office/drawing/2014/main" id="{13B4627E-4003-4854-9E77-6F1E73F9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49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9562F401-AC20-4976-A56D-26722DE06E9C}"/>
              </a:ext>
            </a:extLst>
          </p:cNvPr>
          <p:cNvSpPr txBox="1"/>
          <p:nvPr/>
        </p:nvSpPr>
        <p:spPr>
          <a:xfrm>
            <a:off x="5246182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h3</a:t>
            </a:r>
          </a:p>
        </p:txBody>
      </p:sp>
      <p:pic>
        <p:nvPicPr>
          <p:cNvPr id="42" name="Picture 6" descr="Imagen relacionada">
            <a:extLst>
              <a:ext uri="{FF2B5EF4-FFF2-40B4-BE49-F238E27FC236}">
                <a16:creationId xmlns:a16="http://schemas.microsoft.com/office/drawing/2014/main" id="{1A2B0732-82F5-4643-BF01-076A37F0A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26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1B9CEE58-1940-4997-8EA6-FE882421AC81}"/>
              </a:ext>
            </a:extLst>
          </p:cNvPr>
          <p:cNvSpPr txBox="1"/>
          <p:nvPr/>
        </p:nvSpPr>
        <p:spPr>
          <a:xfrm>
            <a:off x="6867459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h4</a:t>
            </a:r>
          </a:p>
        </p:txBody>
      </p:sp>
      <p:pic>
        <p:nvPicPr>
          <p:cNvPr id="46" name="Picture 6" descr="Imagen relacionada">
            <a:extLst>
              <a:ext uri="{FF2B5EF4-FFF2-40B4-BE49-F238E27FC236}">
                <a16:creationId xmlns:a16="http://schemas.microsoft.com/office/drawing/2014/main" id="{0C6D9ECD-CDCC-4894-95C5-B890A22E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13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D239B81-0764-4C69-ABE0-6252C816C655}"/>
              </a:ext>
            </a:extLst>
          </p:cNvPr>
          <p:cNvSpPr txBox="1"/>
          <p:nvPr/>
        </p:nvSpPr>
        <p:spPr>
          <a:xfrm>
            <a:off x="9093746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h5</a:t>
            </a:r>
          </a:p>
        </p:txBody>
      </p:sp>
      <p:pic>
        <p:nvPicPr>
          <p:cNvPr id="48" name="Picture 6" descr="Imagen relacionada">
            <a:extLst>
              <a:ext uri="{FF2B5EF4-FFF2-40B4-BE49-F238E27FC236}">
                <a16:creationId xmlns:a16="http://schemas.microsoft.com/office/drawing/2014/main" id="{DB34E966-BDDA-40BE-883C-06F3DF1A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518" y="5496916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102CBB77-E6B2-43B0-A8BD-4493EC54364B}"/>
              </a:ext>
            </a:extLst>
          </p:cNvPr>
          <p:cNvSpPr txBox="1"/>
          <p:nvPr/>
        </p:nvSpPr>
        <p:spPr>
          <a:xfrm>
            <a:off x="10724751" y="5608783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h6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E864547-B0FE-4DA4-ADFC-D8EE38EEDEA7}"/>
              </a:ext>
            </a:extLst>
          </p:cNvPr>
          <p:cNvCxnSpPr>
            <a:cxnSpLocks/>
            <a:stCxn id="1030" idx="0"/>
          </p:cNvCxnSpPr>
          <p:nvPr/>
        </p:nvCxnSpPr>
        <p:spPr>
          <a:xfrm flipV="1">
            <a:off x="1241630" y="4182105"/>
            <a:ext cx="1251357" cy="13050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75F69751-CE54-4D8D-97D1-3733C66D4B9B}"/>
              </a:ext>
            </a:extLst>
          </p:cNvPr>
          <p:cNvCxnSpPr>
            <a:cxnSpLocks/>
            <a:stCxn id="38" idx="0"/>
            <a:endCxn id="4" idx="2"/>
          </p:cNvCxnSpPr>
          <p:nvPr/>
        </p:nvCxnSpPr>
        <p:spPr>
          <a:xfrm flipV="1">
            <a:off x="2794546" y="4170878"/>
            <a:ext cx="0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8461FD9-D026-484E-8D51-B4A7D30CD8D0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5547741" y="3779590"/>
            <a:ext cx="62243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6FD1E270-E2C7-4794-B3D7-2C28EF386884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6526992" y="3779590"/>
            <a:ext cx="64202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5A0C3F15-E934-46ED-A1AF-B67E6C1D81A4}"/>
              </a:ext>
            </a:extLst>
          </p:cNvPr>
          <p:cNvCxnSpPr>
            <a:cxnSpLocks/>
            <a:stCxn id="46" idx="0"/>
            <a:endCxn id="8" idx="2"/>
          </p:cNvCxnSpPr>
          <p:nvPr/>
        </p:nvCxnSpPr>
        <p:spPr>
          <a:xfrm flipV="1">
            <a:off x="9395305" y="4170878"/>
            <a:ext cx="471791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A3BFE04-129B-483A-A39B-089FD563B661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10037330" y="4170876"/>
            <a:ext cx="988980" cy="13260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08DB4D2-00AA-4C19-9A88-238A21A2D848}"/>
              </a:ext>
            </a:extLst>
          </p:cNvPr>
          <p:cNvSpPr/>
          <p:nvPr/>
        </p:nvSpPr>
        <p:spPr>
          <a:xfrm>
            <a:off x="171342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Picture 2" descr="Resultado de imagen de ovs switch">
            <a:extLst>
              <a:ext uri="{FF2B5EF4-FFF2-40B4-BE49-F238E27FC236}">
                <a16:creationId xmlns:a16="http://schemas.microsoft.com/office/drawing/2014/main" id="{DABF9D80-C9D6-49B9-A0D4-B149BDD5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17716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382979-316C-4AE5-A796-3ACEE1F0BF47}"/>
              </a:ext>
            </a:extLst>
          </p:cNvPr>
          <p:cNvSpPr/>
          <p:nvPr/>
        </p:nvSpPr>
        <p:spPr>
          <a:xfrm>
            <a:off x="5249696" y="2762053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Picture 2" descr="Resultado de imagen de ovs switch">
            <a:extLst>
              <a:ext uri="{FF2B5EF4-FFF2-40B4-BE49-F238E27FC236}">
                <a16:creationId xmlns:a16="http://schemas.microsoft.com/office/drawing/2014/main" id="{5ED0B85E-0231-42CD-8062-2DE0C9118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713444" y="2862693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EA0764D-BD87-4F4E-BB08-8521C7075589}"/>
              </a:ext>
            </a:extLst>
          </p:cNvPr>
          <p:cNvSpPr/>
          <p:nvPr/>
        </p:nvSpPr>
        <p:spPr>
          <a:xfrm>
            <a:off x="878597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Picture 2" descr="Resultado de imagen de ovs switch">
            <a:extLst>
              <a:ext uri="{FF2B5EF4-FFF2-40B4-BE49-F238E27FC236}">
                <a16:creationId xmlns:a16="http://schemas.microsoft.com/office/drawing/2014/main" id="{84E315B6-C194-45FD-AFC0-77155470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924971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757B649-FD44-4A23-B2BA-9F436E2D531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875670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3495D15-09F6-4C4E-B208-ADBD5B92015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411945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Ryu Logo">
            <a:extLst>
              <a:ext uri="{FF2B5EF4-FFF2-40B4-BE49-F238E27FC236}">
                <a16:creationId xmlns:a16="http://schemas.microsoft.com/office/drawing/2014/main" id="{1178EBC5-ECD4-4391-AAC2-D42C6205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64" y="584069"/>
            <a:ext cx="1989712" cy="154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33D4A0B-C426-4001-96C7-6E2419969BBA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6330820" y="2132214"/>
            <a:ext cx="1" cy="62983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73F6015-1874-4205-8603-485D13984BB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794546" y="1848255"/>
            <a:ext cx="2455149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03DC39A-4516-4D75-B09D-8E86BE92DC5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11945" y="1848255"/>
            <a:ext cx="2455151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27DFB49-FB52-40D9-8766-C133FCB23F34}"/>
              </a:ext>
            </a:extLst>
          </p:cNvPr>
          <p:cNvSpPr txBox="1"/>
          <p:nvPr/>
        </p:nvSpPr>
        <p:spPr>
          <a:xfrm>
            <a:off x="5380080" y="38317"/>
            <a:ext cx="198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</a:rPr>
              <a:t>Controller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17" name="Picture 6" descr="Imagen relacionada">
            <a:extLst>
              <a:ext uri="{FF2B5EF4-FFF2-40B4-BE49-F238E27FC236}">
                <a16:creationId xmlns:a16="http://schemas.microsoft.com/office/drawing/2014/main" id="{6E58B7A1-CDB0-4952-86DE-3A372AFD6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8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98C16C4-32E5-4B41-BF6B-FD54CADF334E}"/>
              </a:ext>
            </a:extLst>
          </p:cNvPr>
          <p:cNvSpPr txBox="1"/>
          <p:nvPr/>
        </p:nvSpPr>
        <p:spPr>
          <a:xfrm>
            <a:off x="940071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h1</a:t>
            </a:r>
          </a:p>
        </p:txBody>
      </p:sp>
      <p:pic>
        <p:nvPicPr>
          <p:cNvPr id="19" name="Picture 6" descr="Imagen relacionada">
            <a:extLst>
              <a:ext uri="{FF2B5EF4-FFF2-40B4-BE49-F238E27FC236}">
                <a16:creationId xmlns:a16="http://schemas.microsoft.com/office/drawing/2014/main" id="{2D916E2A-0280-4874-95B1-7E48F397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54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3152E5A-7F4D-4C7E-921F-AF8BA2583EF4}"/>
              </a:ext>
            </a:extLst>
          </p:cNvPr>
          <p:cNvSpPr txBox="1"/>
          <p:nvPr/>
        </p:nvSpPr>
        <p:spPr>
          <a:xfrm>
            <a:off x="2492987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h2</a:t>
            </a:r>
          </a:p>
        </p:txBody>
      </p:sp>
      <p:pic>
        <p:nvPicPr>
          <p:cNvPr id="21" name="Picture 6" descr="Imagen relacionada">
            <a:extLst>
              <a:ext uri="{FF2B5EF4-FFF2-40B4-BE49-F238E27FC236}">
                <a16:creationId xmlns:a16="http://schemas.microsoft.com/office/drawing/2014/main" id="{3FC4F848-C55E-4F43-8C12-E2A3C18A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49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E4AE0DC-FB20-482E-B369-7CDB9EF91702}"/>
              </a:ext>
            </a:extLst>
          </p:cNvPr>
          <p:cNvSpPr txBox="1"/>
          <p:nvPr/>
        </p:nvSpPr>
        <p:spPr>
          <a:xfrm>
            <a:off x="5246182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h3</a:t>
            </a:r>
          </a:p>
        </p:txBody>
      </p:sp>
      <p:pic>
        <p:nvPicPr>
          <p:cNvPr id="23" name="Picture 6" descr="Imagen relacionada">
            <a:extLst>
              <a:ext uri="{FF2B5EF4-FFF2-40B4-BE49-F238E27FC236}">
                <a16:creationId xmlns:a16="http://schemas.microsoft.com/office/drawing/2014/main" id="{459C524E-A619-43F0-B559-8B1BC2A57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26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C86037E-DD5A-4C1F-ACDA-DE6BDCE8AB5D}"/>
              </a:ext>
            </a:extLst>
          </p:cNvPr>
          <p:cNvSpPr txBox="1"/>
          <p:nvPr/>
        </p:nvSpPr>
        <p:spPr>
          <a:xfrm>
            <a:off x="6867459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h4</a:t>
            </a:r>
          </a:p>
        </p:txBody>
      </p:sp>
      <p:pic>
        <p:nvPicPr>
          <p:cNvPr id="25" name="Picture 6" descr="Imagen relacionada">
            <a:extLst>
              <a:ext uri="{FF2B5EF4-FFF2-40B4-BE49-F238E27FC236}">
                <a16:creationId xmlns:a16="http://schemas.microsoft.com/office/drawing/2014/main" id="{818A73C3-B906-4CB6-AD1D-BBB1A8AF7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13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0A0D79F-E934-4D4E-A4D0-D5FD8B5E01EC}"/>
              </a:ext>
            </a:extLst>
          </p:cNvPr>
          <p:cNvSpPr txBox="1"/>
          <p:nvPr/>
        </p:nvSpPr>
        <p:spPr>
          <a:xfrm>
            <a:off x="9093746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h5</a:t>
            </a:r>
          </a:p>
        </p:txBody>
      </p:sp>
      <p:pic>
        <p:nvPicPr>
          <p:cNvPr id="27" name="Picture 6" descr="Imagen relacionada">
            <a:extLst>
              <a:ext uri="{FF2B5EF4-FFF2-40B4-BE49-F238E27FC236}">
                <a16:creationId xmlns:a16="http://schemas.microsoft.com/office/drawing/2014/main" id="{266882DB-52B5-41F2-B6AD-87DA4133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518" y="5496916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DD3EE40-6D74-4983-A5D8-3B1106497624}"/>
              </a:ext>
            </a:extLst>
          </p:cNvPr>
          <p:cNvSpPr txBox="1"/>
          <p:nvPr/>
        </p:nvSpPr>
        <p:spPr>
          <a:xfrm>
            <a:off x="10724751" y="5608783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h6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06C230C-D1B1-4C20-AADE-6067103BBD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241630" y="4182105"/>
            <a:ext cx="1251357" cy="13050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FEE0888-DEAC-4333-B951-39926B2515E4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2794546" y="4170878"/>
            <a:ext cx="0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6E5953F-6A13-45B9-8858-215AEB6E531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547741" y="3779590"/>
            <a:ext cx="62243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4F79FEF-7B59-4625-9F83-36D6933ABBF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526992" y="3779590"/>
            <a:ext cx="64202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08EE9D4-CF22-4460-85DB-DBD3FC7E519D}"/>
              </a:ext>
            </a:extLst>
          </p:cNvPr>
          <p:cNvCxnSpPr>
            <a:cxnSpLocks/>
            <a:stCxn id="25" idx="0"/>
            <a:endCxn id="8" idx="2"/>
          </p:cNvCxnSpPr>
          <p:nvPr/>
        </p:nvCxnSpPr>
        <p:spPr>
          <a:xfrm flipV="1">
            <a:off x="9395305" y="4170878"/>
            <a:ext cx="471791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9AF325B-4049-4AFE-94DF-4D27ED8BDC25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10037330" y="4170876"/>
            <a:ext cx="988980" cy="13260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D4CA2F3-371B-4B49-97DC-A9B136B147E9}"/>
              </a:ext>
            </a:extLst>
          </p:cNvPr>
          <p:cNvSpPr txBox="1"/>
          <p:nvPr/>
        </p:nvSpPr>
        <p:spPr>
          <a:xfrm>
            <a:off x="4072713" y="3046812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5Mbps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34BB285-BE5C-4646-A1D7-51C9AE68AB68}"/>
              </a:ext>
            </a:extLst>
          </p:cNvPr>
          <p:cNvSpPr txBox="1"/>
          <p:nvPr/>
        </p:nvSpPr>
        <p:spPr>
          <a:xfrm>
            <a:off x="7728107" y="3059668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5Mbps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D314C41-D99F-40FC-952E-7980A69D8DBE}"/>
              </a:ext>
            </a:extLst>
          </p:cNvPr>
          <p:cNvSpPr txBox="1"/>
          <p:nvPr/>
        </p:nvSpPr>
        <p:spPr>
          <a:xfrm>
            <a:off x="2849802" y="4701484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6E3A131-510D-4140-B249-E892684C76EA}"/>
              </a:ext>
            </a:extLst>
          </p:cNvPr>
          <p:cNvSpPr txBox="1"/>
          <p:nvPr/>
        </p:nvSpPr>
        <p:spPr>
          <a:xfrm>
            <a:off x="845973" y="4543607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5B56DB1-A1E4-4891-88CE-624BF805E47D}"/>
              </a:ext>
            </a:extLst>
          </p:cNvPr>
          <p:cNvSpPr txBox="1"/>
          <p:nvPr/>
        </p:nvSpPr>
        <p:spPr>
          <a:xfrm>
            <a:off x="4616181" y="4430035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506BD11-9308-4EF2-BD4D-EFC35C6089A8}"/>
              </a:ext>
            </a:extLst>
          </p:cNvPr>
          <p:cNvSpPr txBox="1"/>
          <p:nvPr/>
        </p:nvSpPr>
        <p:spPr>
          <a:xfrm>
            <a:off x="6962708" y="4646722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2D44BDA-62BB-4BE2-9243-38135A366E31}"/>
              </a:ext>
            </a:extLst>
          </p:cNvPr>
          <p:cNvSpPr txBox="1"/>
          <p:nvPr/>
        </p:nvSpPr>
        <p:spPr>
          <a:xfrm>
            <a:off x="8702005" y="4385706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298740E-A11F-4B83-9005-0EBC95610230}"/>
              </a:ext>
            </a:extLst>
          </p:cNvPr>
          <p:cNvSpPr txBox="1"/>
          <p:nvPr/>
        </p:nvSpPr>
        <p:spPr>
          <a:xfrm>
            <a:off x="10626736" y="4622500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1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C7DAC12-2D34-4239-A27A-E32D4FA3FBCA}"/>
              </a:ext>
            </a:extLst>
          </p:cNvPr>
          <p:cNvSpPr/>
          <p:nvPr/>
        </p:nvSpPr>
        <p:spPr>
          <a:xfrm>
            <a:off x="171342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Picture 2" descr="Resultado de imagen de ovs switch">
            <a:extLst>
              <a:ext uri="{FF2B5EF4-FFF2-40B4-BE49-F238E27FC236}">
                <a16:creationId xmlns:a16="http://schemas.microsoft.com/office/drawing/2014/main" id="{AD760589-FF2F-4A80-B680-FF0F2CCA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17716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CC23C18-3A4E-47CA-8093-D3BC181698D7}"/>
              </a:ext>
            </a:extLst>
          </p:cNvPr>
          <p:cNvSpPr/>
          <p:nvPr/>
        </p:nvSpPr>
        <p:spPr>
          <a:xfrm>
            <a:off x="5249696" y="2762053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Picture 2" descr="Resultado de imagen de ovs switch">
            <a:extLst>
              <a:ext uri="{FF2B5EF4-FFF2-40B4-BE49-F238E27FC236}">
                <a16:creationId xmlns:a16="http://schemas.microsoft.com/office/drawing/2014/main" id="{4C32AE91-899F-456A-B46C-B3A32400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713444" y="2862693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E03DBFA-3F1A-4E0F-B125-35E6C068C62B}"/>
              </a:ext>
            </a:extLst>
          </p:cNvPr>
          <p:cNvSpPr/>
          <p:nvPr/>
        </p:nvSpPr>
        <p:spPr>
          <a:xfrm>
            <a:off x="878597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Picture 2" descr="Resultado de imagen de ovs switch">
            <a:extLst>
              <a:ext uri="{FF2B5EF4-FFF2-40B4-BE49-F238E27FC236}">
                <a16:creationId xmlns:a16="http://schemas.microsoft.com/office/drawing/2014/main" id="{ED15133B-017C-459C-BD17-0FA3C8BC4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924971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C1A8767-E468-479B-9DAC-E5CB7EC6D1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875670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FB174CA-63D5-43B2-AAA6-D44F8361F59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411945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Ryu Logo">
            <a:extLst>
              <a:ext uri="{FF2B5EF4-FFF2-40B4-BE49-F238E27FC236}">
                <a16:creationId xmlns:a16="http://schemas.microsoft.com/office/drawing/2014/main" id="{503E4DA5-342D-4890-819B-C40950F7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64" y="584069"/>
            <a:ext cx="1989712" cy="154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109A641-CED4-4F74-AF5A-F252DCF8D47F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6330820" y="2132214"/>
            <a:ext cx="1" cy="62983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C3B1E2B-96C5-4505-BC7A-B12742B0360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794546" y="1848255"/>
            <a:ext cx="2455149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3713E2-B3B6-42A3-B058-3C2080A5E15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11945" y="1848255"/>
            <a:ext cx="2455151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290293-6311-4251-9A05-C98CD97D60C3}"/>
              </a:ext>
            </a:extLst>
          </p:cNvPr>
          <p:cNvSpPr txBox="1"/>
          <p:nvPr/>
        </p:nvSpPr>
        <p:spPr>
          <a:xfrm>
            <a:off x="5380080" y="38317"/>
            <a:ext cx="198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</a:rPr>
              <a:t>Controller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17" name="Picture 6" descr="Imagen relacionada">
            <a:extLst>
              <a:ext uri="{FF2B5EF4-FFF2-40B4-BE49-F238E27FC236}">
                <a16:creationId xmlns:a16="http://schemas.microsoft.com/office/drawing/2014/main" id="{437713A0-C48C-4615-97C3-6ED42ED3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8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024EEEC-F95B-461A-B45D-3FC1BAAF8BC9}"/>
              </a:ext>
            </a:extLst>
          </p:cNvPr>
          <p:cNvSpPr txBox="1"/>
          <p:nvPr/>
        </p:nvSpPr>
        <p:spPr>
          <a:xfrm>
            <a:off x="940071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h1</a:t>
            </a:r>
          </a:p>
        </p:txBody>
      </p:sp>
      <p:pic>
        <p:nvPicPr>
          <p:cNvPr id="19" name="Picture 6" descr="Imagen relacionada">
            <a:extLst>
              <a:ext uri="{FF2B5EF4-FFF2-40B4-BE49-F238E27FC236}">
                <a16:creationId xmlns:a16="http://schemas.microsoft.com/office/drawing/2014/main" id="{F817D599-49B3-4F85-850F-5FC0E132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54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D509895-B24B-4ED1-85B2-B246F903CE0A}"/>
              </a:ext>
            </a:extLst>
          </p:cNvPr>
          <p:cNvSpPr txBox="1"/>
          <p:nvPr/>
        </p:nvSpPr>
        <p:spPr>
          <a:xfrm>
            <a:off x="2492987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h2</a:t>
            </a:r>
          </a:p>
        </p:txBody>
      </p:sp>
      <p:pic>
        <p:nvPicPr>
          <p:cNvPr id="21" name="Picture 6" descr="Imagen relacionada">
            <a:extLst>
              <a:ext uri="{FF2B5EF4-FFF2-40B4-BE49-F238E27FC236}">
                <a16:creationId xmlns:a16="http://schemas.microsoft.com/office/drawing/2014/main" id="{2B8563B4-DCAF-458B-B263-B8A0F47E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49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417BFFA-3237-40BD-9559-7EA15B3322A7}"/>
              </a:ext>
            </a:extLst>
          </p:cNvPr>
          <p:cNvSpPr txBox="1"/>
          <p:nvPr/>
        </p:nvSpPr>
        <p:spPr>
          <a:xfrm>
            <a:off x="5246182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h3</a:t>
            </a:r>
          </a:p>
        </p:txBody>
      </p:sp>
      <p:pic>
        <p:nvPicPr>
          <p:cNvPr id="23" name="Picture 6" descr="Imagen relacionada">
            <a:extLst>
              <a:ext uri="{FF2B5EF4-FFF2-40B4-BE49-F238E27FC236}">
                <a16:creationId xmlns:a16="http://schemas.microsoft.com/office/drawing/2014/main" id="{A9D8644E-3FE7-4B94-B922-769441F4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26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85FCFB2-DE5B-4B68-ACA9-2CD7D40146B4}"/>
              </a:ext>
            </a:extLst>
          </p:cNvPr>
          <p:cNvSpPr txBox="1"/>
          <p:nvPr/>
        </p:nvSpPr>
        <p:spPr>
          <a:xfrm>
            <a:off x="6867459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h4</a:t>
            </a:r>
          </a:p>
        </p:txBody>
      </p:sp>
      <p:pic>
        <p:nvPicPr>
          <p:cNvPr id="25" name="Picture 6" descr="Imagen relacionada">
            <a:extLst>
              <a:ext uri="{FF2B5EF4-FFF2-40B4-BE49-F238E27FC236}">
                <a16:creationId xmlns:a16="http://schemas.microsoft.com/office/drawing/2014/main" id="{DDD1E6C5-0C3C-43B0-A546-09B78C01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13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FE7069B-1C23-4BCC-936D-FA6278AF2B15}"/>
              </a:ext>
            </a:extLst>
          </p:cNvPr>
          <p:cNvSpPr txBox="1"/>
          <p:nvPr/>
        </p:nvSpPr>
        <p:spPr>
          <a:xfrm>
            <a:off x="9093746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h5</a:t>
            </a:r>
          </a:p>
        </p:txBody>
      </p:sp>
      <p:pic>
        <p:nvPicPr>
          <p:cNvPr id="27" name="Picture 6" descr="Imagen relacionada">
            <a:extLst>
              <a:ext uri="{FF2B5EF4-FFF2-40B4-BE49-F238E27FC236}">
                <a16:creationId xmlns:a16="http://schemas.microsoft.com/office/drawing/2014/main" id="{93772EF6-DD3E-49F5-BF23-392AC530F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518" y="5496916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B379692A-FE82-4491-83BA-60C65F25E05F}"/>
              </a:ext>
            </a:extLst>
          </p:cNvPr>
          <p:cNvSpPr txBox="1"/>
          <p:nvPr/>
        </p:nvSpPr>
        <p:spPr>
          <a:xfrm>
            <a:off x="10724751" y="5608783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h6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7B586E6-BFC5-4ABE-8A3C-EA6F4BD0764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241630" y="4182105"/>
            <a:ext cx="1251357" cy="13050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1AE0987-33F7-43DA-AE28-6D2E1CAF4847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2794546" y="4170878"/>
            <a:ext cx="0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822125C-976C-4B1C-94F0-B98553C4F6E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547741" y="3779590"/>
            <a:ext cx="62243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D81A677-A082-4425-826B-1294F331CBF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526992" y="3779590"/>
            <a:ext cx="64202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788B9A9-E360-4113-8391-4017267E4702}"/>
              </a:ext>
            </a:extLst>
          </p:cNvPr>
          <p:cNvCxnSpPr>
            <a:cxnSpLocks/>
            <a:stCxn id="25" idx="0"/>
            <a:endCxn id="8" idx="2"/>
          </p:cNvCxnSpPr>
          <p:nvPr/>
        </p:nvCxnSpPr>
        <p:spPr>
          <a:xfrm flipV="1">
            <a:off x="9395305" y="4170878"/>
            <a:ext cx="471791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9363830-0F28-4BCA-A38F-CB3990FA39EC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10037330" y="4170876"/>
            <a:ext cx="988980" cy="13260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D390DDC4-B457-4F63-8365-E22AD5B95647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1247980" y="5487190"/>
            <a:ext cx="5921038" cy="6352"/>
          </a:xfrm>
          <a:prstGeom prst="curvedConnector4">
            <a:avLst>
              <a:gd name="adj1" fmla="val 16721"/>
              <a:gd name="adj2" fmla="val 35375834"/>
            </a:avLst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39CD68CB-6BE1-4A6A-9406-8C96C2ED5D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46228" y="3271004"/>
            <a:ext cx="12700" cy="4374472"/>
          </a:xfrm>
          <a:prstGeom prst="curvedConnector3">
            <a:avLst>
              <a:gd name="adj1" fmla="val 14744685"/>
            </a:avLst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C596731-1CF6-42B6-8C43-FE64965D9492}"/>
              </a:ext>
            </a:extLst>
          </p:cNvPr>
          <p:cNvSpPr/>
          <p:nvPr/>
        </p:nvSpPr>
        <p:spPr>
          <a:xfrm>
            <a:off x="226242" y="235670"/>
            <a:ext cx="349200" cy="34839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2523E9-5DB4-4E44-A3B1-4E9FC2725AB3}"/>
              </a:ext>
            </a:extLst>
          </p:cNvPr>
          <p:cNvSpPr txBox="1"/>
          <p:nvPr/>
        </p:nvSpPr>
        <p:spPr>
          <a:xfrm>
            <a:off x="661957" y="235670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/>
                </a:solidFill>
                <a:latin typeface="Consolas" panose="020B0609020204030204" pitchFamily="49" charset="0"/>
              </a:rPr>
              <a:t>Normal </a:t>
            </a:r>
            <a:r>
              <a:rPr lang="es-E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traffic</a:t>
            </a:r>
            <a:endParaRPr lang="es-ES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B6A507F-7479-4D9D-9D45-174005E88E49}"/>
              </a:ext>
            </a:extLst>
          </p:cNvPr>
          <p:cNvSpPr/>
          <p:nvPr/>
        </p:nvSpPr>
        <p:spPr>
          <a:xfrm>
            <a:off x="226242" y="823927"/>
            <a:ext cx="349200" cy="3483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B9CF899-4821-4107-BF5C-77FB19693C66}"/>
              </a:ext>
            </a:extLst>
          </p:cNvPr>
          <p:cNvSpPr txBox="1"/>
          <p:nvPr/>
        </p:nvSpPr>
        <p:spPr>
          <a:xfrm>
            <a:off x="661957" y="823927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DDoS</a:t>
            </a:r>
            <a:r>
              <a:rPr lang="es-E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traffic</a:t>
            </a:r>
            <a:endParaRPr lang="es-E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9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F3F03EB-FF81-44B2-A121-A99B2EDB5C1F}"/>
              </a:ext>
            </a:extLst>
          </p:cNvPr>
          <p:cNvSpPr/>
          <p:nvPr/>
        </p:nvSpPr>
        <p:spPr>
          <a:xfrm>
            <a:off x="136827" y="2577830"/>
            <a:ext cx="11935199" cy="4241853"/>
          </a:xfrm>
          <a:prstGeom prst="roundRect">
            <a:avLst/>
          </a:prstGeom>
          <a:solidFill>
            <a:schemeClr val="bg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7B89852-2C66-4021-A0A2-91502D4AC07F}"/>
              </a:ext>
            </a:extLst>
          </p:cNvPr>
          <p:cNvSpPr/>
          <p:nvPr/>
        </p:nvSpPr>
        <p:spPr>
          <a:xfrm>
            <a:off x="10424951" y="5098277"/>
            <a:ext cx="1387007" cy="1419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A2406444-1E8B-4392-837E-39A4AD0DCD4B}"/>
              </a:ext>
            </a:extLst>
          </p:cNvPr>
          <p:cNvSpPr/>
          <p:nvPr/>
        </p:nvSpPr>
        <p:spPr>
          <a:xfrm>
            <a:off x="8712064" y="5098278"/>
            <a:ext cx="1387007" cy="1419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E55C18BA-BC3A-4B23-80D8-A8818299CD18}"/>
              </a:ext>
            </a:extLst>
          </p:cNvPr>
          <p:cNvSpPr/>
          <p:nvPr/>
        </p:nvSpPr>
        <p:spPr>
          <a:xfrm>
            <a:off x="6537666" y="5098279"/>
            <a:ext cx="1387007" cy="1419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8E26596A-82E6-4EF6-8871-8E2A1432C820}"/>
              </a:ext>
            </a:extLst>
          </p:cNvPr>
          <p:cNvSpPr/>
          <p:nvPr/>
        </p:nvSpPr>
        <p:spPr>
          <a:xfrm>
            <a:off x="4847710" y="5100360"/>
            <a:ext cx="1387007" cy="1419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5DE6922-FDC2-4CC7-8C98-230708364368}"/>
              </a:ext>
            </a:extLst>
          </p:cNvPr>
          <p:cNvSpPr/>
          <p:nvPr/>
        </p:nvSpPr>
        <p:spPr>
          <a:xfrm>
            <a:off x="2203996" y="5083981"/>
            <a:ext cx="1387007" cy="1419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575CA19-A8D1-4301-94A0-1E0EADD01FF7}"/>
              </a:ext>
            </a:extLst>
          </p:cNvPr>
          <p:cNvSpPr/>
          <p:nvPr/>
        </p:nvSpPr>
        <p:spPr>
          <a:xfrm>
            <a:off x="578932" y="5098279"/>
            <a:ext cx="1387007" cy="1419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372F5F9-C5DC-42BE-9DC1-4A46A48C8C9C}"/>
              </a:ext>
            </a:extLst>
          </p:cNvPr>
          <p:cNvSpPr/>
          <p:nvPr/>
        </p:nvSpPr>
        <p:spPr>
          <a:xfrm>
            <a:off x="5075950" y="105546"/>
            <a:ext cx="6860476" cy="2069114"/>
          </a:xfrm>
          <a:prstGeom prst="roundRect">
            <a:avLst/>
          </a:prstGeom>
          <a:solidFill>
            <a:schemeClr val="bg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1FE9D93-197E-4757-88FF-5BAA1CD2E7FE}"/>
              </a:ext>
            </a:extLst>
          </p:cNvPr>
          <p:cNvSpPr/>
          <p:nvPr/>
        </p:nvSpPr>
        <p:spPr>
          <a:xfrm>
            <a:off x="171342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Picture 2" descr="Resultado de imagen de ovs switch">
            <a:extLst>
              <a:ext uri="{FF2B5EF4-FFF2-40B4-BE49-F238E27FC236}">
                <a16:creationId xmlns:a16="http://schemas.microsoft.com/office/drawing/2014/main" id="{BFB9FF7A-9669-4EA6-902E-75577CD2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17716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80B3CC3-9342-43CB-9288-8CE5A50AD388}"/>
              </a:ext>
            </a:extLst>
          </p:cNvPr>
          <p:cNvSpPr/>
          <p:nvPr/>
        </p:nvSpPr>
        <p:spPr>
          <a:xfrm>
            <a:off x="5249696" y="2762053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Picture 2" descr="Resultado de imagen de ovs switch">
            <a:extLst>
              <a:ext uri="{FF2B5EF4-FFF2-40B4-BE49-F238E27FC236}">
                <a16:creationId xmlns:a16="http://schemas.microsoft.com/office/drawing/2014/main" id="{44211F7E-85CA-406E-99FD-050D63704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713444" y="2862693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283A69C-E685-4C9F-AFDD-3428A820EA06}"/>
              </a:ext>
            </a:extLst>
          </p:cNvPr>
          <p:cNvSpPr/>
          <p:nvPr/>
        </p:nvSpPr>
        <p:spPr>
          <a:xfrm>
            <a:off x="878597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Picture 2" descr="Resultado de imagen de ovs switch">
            <a:extLst>
              <a:ext uri="{FF2B5EF4-FFF2-40B4-BE49-F238E27FC236}">
                <a16:creationId xmlns:a16="http://schemas.microsoft.com/office/drawing/2014/main" id="{9E7F9653-E597-4586-A001-45FD4D61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924971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5E78809-EFB2-473B-9277-3B1498DA664F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875670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ADB1792-E9EF-424B-8B4C-290C7A16A18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411945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Ryu Logo">
            <a:extLst>
              <a:ext uri="{FF2B5EF4-FFF2-40B4-BE49-F238E27FC236}">
                <a16:creationId xmlns:a16="http://schemas.microsoft.com/office/drawing/2014/main" id="{6963BAA8-D2B1-4366-840C-5FD6DFA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09" y="624787"/>
            <a:ext cx="1835034" cy="142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2F833D8-D3F4-4C68-A2DE-DB6EFE588F8B}"/>
              </a:ext>
            </a:extLst>
          </p:cNvPr>
          <p:cNvSpPr txBox="1"/>
          <p:nvPr/>
        </p:nvSpPr>
        <p:spPr>
          <a:xfrm>
            <a:off x="6631439" y="105546"/>
            <a:ext cx="43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</a:rPr>
              <a:t>Controller</a:t>
            </a:r>
            <a:r>
              <a:rPr lang="es-ES" sz="2400" b="1" dirty="0">
                <a:latin typeface="Consolas" panose="020B0609020204030204" pitchFamily="49" charset="0"/>
              </a:rPr>
              <a:t> (10.0.123.3)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17" name="Picture 6" descr="Imagen relacionada">
            <a:extLst>
              <a:ext uri="{FF2B5EF4-FFF2-40B4-BE49-F238E27FC236}">
                <a16:creationId xmlns:a16="http://schemas.microsoft.com/office/drawing/2014/main" id="{B998F0B8-0995-493D-AFBB-57EC7F93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8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BC6AC03-F3E3-4421-80F7-3128584B31DB}"/>
              </a:ext>
            </a:extLst>
          </p:cNvPr>
          <p:cNvSpPr txBox="1"/>
          <p:nvPr/>
        </p:nvSpPr>
        <p:spPr>
          <a:xfrm>
            <a:off x="940071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h1</a:t>
            </a:r>
          </a:p>
        </p:txBody>
      </p:sp>
      <p:pic>
        <p:nvPicPr>
          <p:cNvPr id="19" name="Picture 6" descr="Imagen relacionada">
            <a:extLst>
              <a:ext uri="{FF2B5EF4-FFF2-40B4-BE49-F238E27FC236}">
                <a16:creationId xmlns:a16="http://schemas.microsoft.com/office/drawing/2014/main" id="{D5F3FF47-D774-46A6-94F0-677780FD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54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555BC39F-E8C5-40C4-AB4E-1831F33AB9AF}"/>
              </a:ext>
            </a:extLst>
          </p:cNvPr>
          <p:cNvSpPr txBox="1"/>
          <p:nvPr/>
        </p:nvSpPr>
        <p:spPr>
          <a:xfrm>
            <a:off x="2492987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h2</a:t>
            </a:r>
          </a:p>
        </p:txBody>
      </p:sp>
      <p:pic>
        <p:nvPicPr>
          <p:cNvPr id="21" name="Picture 6" descr="Imagen relacionada">
            <a:extLst>
              <a:ext uri="{FF2B5EF4-FFF2-40B4-BE49-F238E27FC236}">
                <a16:creationId xmlns:a16="http://schemas.microsoft.com/office/drawing/2014/main" id="{6CC139EF-33F8-4CDE-AD1B-47748F8D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49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3C2614B-089D-42C0-BB1C-E99A501E0DCF}"/>
              </a:ext>
            </a:extLst>
          </p:cNvPr>
          <p:cNvSpPr txBox="1"/>
          <p:nvPr/>
        </p:nvSpPr>
        <p:spPr>
          <a:xfrm>
            <a:off x="5246182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h3</a:t>
            </a:r>
          </a:p>
        </p:txBody>
      </p:sp>
      <p:pic>
        <p:nvPicPr>
          <p:cNvPr id="23" name="Picture 6" descr="Imagen relacionada">
            <a:extLst>
              <a:ext uri="{FF2B5EF4-FFF2-40B4-BE49-F238E27FC236}">
                <a16:creationId xmlns:a16="http://schemas.microsoft.com/office/drawing/2014/main" id="{FC6FC7AD-D582-49CD-8E78-68D765F40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26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68F2E51-322D-4B19-8799-29787F67369C}"/>
              </a:ext>
            </a:extLst>
          </p:cNvPr>
          <p:cNvSpPr txBox="1"/>
          <p:nvPr/>
        </p:nvSpPr>
        <p:spPr>
          <a:xfrm>
            <a:off x="6867459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h4</a:t>
            </a:r>
          </a:p>
        </p:txBody>
      </p:sp>
      <p:pic>
        <p:nvPicPr>
          <p:cNvPr id="25" name="Picture 6" descr="Imagen relacionada">
            <a:extLst>
              <a:ext uri="{FF2B5EF4-FFF2-40B4-BE49-F238E27FC236}">
                <a16:creationId xmlns:a16="http://schemas.microsoft.com/office/drawing/2014/main" id="{18E43B7E-15CF-42FF-92F6-868FCA90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13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EB7021F-BBB5-4E32-80A7-D257F5306806}"/>
              </a:ext>
            </a:extLst>
          </p:cNvPr>
          <p:cNvSpPr txBox="1"/>
          <p:nvPr/>
        </p:nvSpPr>
        <p:spPr>
          <a:xfrm>
            <a:off x="9093746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h5</a:t>
            </a:r>
          </a:p>
        </p:txBody>
      </p:sp>
      <p:pic>
        <p:nvPicPr>
          <p:cNvPr id="27" name="Picture 6" descr="Imagen relacionada">
            <a:extLst>
              <a:ext uri="{FF2B5EF4-FFF2-40B4-BE49-F238E27FC236}">
                <a16:creationId xmlns:a16="http://schemas.microsoft.com/office/drawing/2014/main" id="{7FC64DA8-F441-4ED4-8849-933AFCEE0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518" y="5496916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C9E31C36-7C40-4043-B111-0CF565C9EBE4}"/>
              </a:ext>
            </a:extLst>
          </p:cNvPr>
          <p:cNvSpPr txBox="1"/>
          <p:nvPr/>
        </p:nvSpPr>
        <p:spPr>
          <a:xfrm>
            <a:off x="10724751" y="5608783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h6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04DC6A1-1810-43E9-A030-D69930F2D5D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241630" y="4182105"/>
            <a:ext cx="1251357" cy="13050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D1DB27-70AB-4E42-A0AF-160668C97DD6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2794546" y="4170878"/>
            <a:ext cx="0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D18AD65-889E-40E9-BE30-2D2D9C803A6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547741" y="3779590"/>
            <a:ext cx="62243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3FF3D11-0E04-4F2B-9CD0-49E9480C3499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526992" y="3779590"/>
            <a:ext cx="64202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4284444-2E66-48E3-9E5A-2BEDE7F533CA}"/>
              </a:ext>
            </a:extLst>
          </p:cNvPr>
          <p:cNvCxnSpPr>
            <a:cxnSpLocks/>
            <a:stCxn id="25" idx="0"/>
            <a:endCxn id="8" idx="2"/>
          </p:cNvCxnSpPr>
          <p:nvPr/>
        </p:nvCxnSpPr>
        <p:spPr>
          <a:xfrm flipV="1">
            <a:off x="9395305" y="4170878"/>
            <a:ext cx="471791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A36A7CA-B9CA-4FF4-A892-CD7BAC9588DD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10037330" y="4170876"/>
            <a:ext cx="988980" cy="13260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12446B1-01CC-4A79-83E5-FA4855180F60}"/>
              </a:ext>
            </a:extLst>
          </p:cNvPr>
          <p:cNvSpPr txBox="1"/>
          <p:nvPr/>
        </p:nvSpPr>
        <p:spPr>
          <a:xfrm>
            <a:off x="-523261" y="1664727"/>
            <a:ext cx="4316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onsolas" panose="020B0609020204030204" pitchFamily="49" charset="0"/>
              </a:rPr>
              <a:t>test</a:t>
            </a:r>
          </a:p>
          <a:p>
            <a:pPr algn="ctr"/>
            <a:r>
              <a:rPr lang="es-ES" sz="2400" b="1" dirty="0">
                <a:latin typeface="Consolas" panose="020B0609020204030204" pitchFamily="49" charset="0"/>
              </a:rPr>
              <a:t>(10.0.123.2)</a:t>
            </a:r>
            <a:endParaRPr lang="es-ES" b="1" dirty="0">
              <a:latin typeface="Consolas" panose="020B0609020204030204" pitchFamily="49" charset="0"/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0E78538D-692A-4CBD-AC24-C1DF761CAE46}"/>
              </a:ext>
            </a:extLst>
          </p:cNvPr>
          <p:cNvSpPr/>
          <p:nvPr/>
        </p:nvSpPr>
        <p:spPr>
          <a:xfrm>
            <a:off x="136827" y="110997"/>
            <a:ext cx="442105" cy="473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E682F4F-1F28-49DE-9451-E7F5B5CF1D4D}"/>
              </a:ext>
            </a:extLst>
          </p:cNvPr>
          <p:cNvSpPr txBox="1"/>
          <p:nvPr/>
        </p:nvSpPr>
        <p:spPr>
          <a:xfrm>
            <a:off x="657670" y="194219"/>
            <a:ext cx="281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Network </a:t>
            </a:r>
            <a:r>
              <a:rPr lang="es-ES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Namespace</a:t>
            </a:r>
            <a:endParaRPr lang="es-ES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E287AAB9-6BB8-4419-99D0-F0BD6A962FC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570051" y="1140103"/>
            <a:ext cx="1505899" cy="1398816"/>
          </a:xfrm>
          <a:prstGeom prst="bentConnector3">
            <a:avLst>
              <a:gd name="adj1" fmla="val -386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65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49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12</cp:revision>
  <dcterms:created xsi:type="dcterms:W3CDTF">2019-12-22T19:42:44Z</dcterms:created>
  <dcterms:modified xsi:type="dcterms:W3CDTF">2019-12-30T09:13:29Z</dcterms:modified>
</cp:coreProperties>
</file>