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69" r:id="rId3"/>
    <p:sldId id="258" r:id="rId4"/>
    <p:sldId id="259" r:id="rId5"/>
    <p:sldId id="261" r:id="rId6"/>
    <p:sldId id="262" r:id="rId7"/>
    <p:sldId id="282" r:id="rId8"/>
    <p:sldId id="283" r:id="rId9"/>
    <p:sldId id="284" r:id="rId10"/>
    <p:sldId id="285" r:id="rId11"/>
    <p:sldId id="294" r:id="rId12"/>
    <p:sldId id="304" r:id="rId13"/>
    <p:sldId id="305" r:id="rId14"/>
    <p:sldId id="263" r:id="rId15"/>
    <p:sldId id="296" r:id="rId16"/>
    <p:sldId id="265" r:id="rId17"/>
    <p:sldId id="266" r:id="rId18"/>
    <p:sldId id="267" r:id="rId19"/>
    <p:sldId id="268" r:id="rId20"/>
    <p:sldId id="316" r:id="rId21"/>
    <p:sldId id="270" r:id="rId22"/>
    <p:sldId id="308" r:id="rId23"/>
    <p:sldId id="317" r:id="rId24"/>
    <p:sldId id="319" r:id="rId25"/>
    <p:sldId id="273" r:id="rId26"/>
    <p:sldId id="27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lstStyle>
          <a:p>
            <a:fld id="{7F096FED-A68C-4823-BFD6-AC9EDE6BC780}" type="datetime1">
              <a:rPr smtClean="0"/>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lstStyle>
          <a:p>
            <a:r>
              <a:rPr lang="en-US"/>
              <a:t>Python With Ml</a:t>
            </a:r>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lstStyle>
          <a:p>
            <a:fld id="{25F1EAF3-2F1C-47A0-8870-0B45220D380A}"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096FED-A68C-4823-BFD6-AC9EDE6BC780}" type="datetime1">
              <a:rPr lang="en-US" smtClean="0"/>
            </a:fld>
            <a:endParaRPr lang="en-US"/>
          </a:p>
        </p:txBody>
      </p:sp>
      <p:sp>
        <p:nvSpPr>
          <p:cNvPr id="5" name="Footer Placeholder 4"/>
          <p:cNvSpPr>
            <a:spLocks noGrp="1"/>
          </p:cNvSpPr>
          <p:nvPr>
            <p:ph type="ftr" sz="quarter" idx="11"/>
          </p:nvPr>
        </p:nvSpPr>
        <p:spPr/>
        <p:txBody>
          <a:bodyPr/>
          <a:lstStyle/>
          <a:p>
            <a:r>
              <a:rPr lang="en-US"/>
              <a:t>Python With Ml</a:t>
            </a:r>
            <a:endParaRPr lang="en-US"/>
          </a:p>
        </p:txBody>
      </p:sp>
      <p:sp>
        <p:nvSpPr>
          <p:cNvPr id="6" name="Slide Number Placeholder 5"/>
          <p:cNvSpPr>
            <a:spLocks noGrp="1"/>
          </p:cNvSpPr>
          <p:nvPr>
            <p:ph type="sldNum" sz="quarter" idx="12"/>
          </p:nvPr>
        </p:nvSpPr>
        <p:spPr/>
        <p:txBody>
          <a:bodyPr/>
          <a:lstStyle/>
          <a:p>
            <a:fld id="{25F1EAF3-2F1C-47A0-8870-0B45220D380A}" type="slidenum">
              <a:rPr lang="en-US" smtClean="0"/>
            </a:fld>
            <a:endParaRPr 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7F096FED-A68C-4823-BFD6-AC9EDE6BC780}" type="datetime1">
              <a:rPr lang="en-US" smtClean="0"/>
            </a:fld>
            <a:endParaRPr lang="en-US"/>
          </a:p>
        </p:txBody>
      </p:sp>
      <p:sp>
        <p:nvSpPr>
          <p:cNvPr id="5" name="Footer Placeholder 4"/>
          <p:cNvSpPr>
            <a:spLocks noGrp="1"/>
          </p:cNvSpPr>
          <p:nvPr>
            <p:ph type="ftr" sz="quarter" idx="11"/>
          </p:nvPr>
        </p:nvSpPr>
        <p:spPr>
          <a:xfrm>
            <a:off x="457200" y="6556248"/>
            <a:ext cx="3657600" cy="228600"/>
          </a:xfrm>
        </p:spPr>
        <p:txBody>
          <a:bodyPr/>
          <a:lstStyle/>
          <a:p>
            <a:r>
              <a:rPr lang="en-US"/>
              <a:t>Python With Ml</a:t>
            </a:r>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lstStyle>
          <a:p>
            <a:fld id="{25F1EAF3-2F1C-47A0-8870-0B45220D380A}" type="slidenum">
              <a:rPr lang="en-US" smtClean="0"/>
            </a:fld>
            <a:endParaRPr 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096FED-A68C-4823-BFD6-AC9EDE6BC780}" type="datetime1">
              <a:rPr lang="en-US" smtClean="0"/>
            </a:fld>
            <a:endParaRPr lang="en-US"/>
          </a:p>
        </p:txBody>
      </p:sp>
      <p:sp>
        <p:nvSpPr>
          <p:cNvPr id="5" name="Footer Placeholder 4"/>
          <p:cNvSpPr>
            <a:spLocks noGrp="1"/>
          </p:cNvSpPr>
          <p:nvPr>
            <p:ph type="ftr" sz="quarter" idx="11"/>
          </p:nvPr>
        </p:nvSpPr>
        <p:spPr/>
        <p:txBody>
          <a:bodyPr/>
          <a:lstStyle/>
          <a:p>
            <a:r>
              <a:rPr lang="en-US"/>
              <a:t>Python With Ml</a:t>
            </a:r>
            <a:endParaRPr lang="en-US"/>
          </a:p>
        </p:txBody>
      </p:sp>
      <p:sp>
        <p:nvSpPr>
          <p:cNvPr id="6" name="Slide Number Placeholder 5"/>
          <p:cNvSpPr>
            <a:spLocks noGrp="1"/>
          </p:cNvSpPr>
          <p:nvPr>
            <p:ph type="sldNum" sz="quarter" idx="12"/>
          </p:nvPr>
        </p:nvSpPr>
        <p:spPr/>
        <p:txBody>
          <a:bodyPr/>
          <a:lstStyle/>
          <a:p>
            <a:fld id="{25F1EAF3-2F1C-47A0-8870-0B45220D380A}" type="slidenum">
              <a:rPr lang="en-US" smtClean="0"/>
            </a:fld>
            <a:endParaRPr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lstStyle>
          <a:p>
            <a:fld id="{7F096FED-A68C-4823-BFD6-AC9EDE6BC780}" type="datetime1">
              <a:rPr lang="en-US" smtClean="0"/>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lstStyle>
          <a:p>
            <a:r>
              <a:rPr lang="en-US"/>
              <a:t>Python With Ml</a:t>
            </a:r>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25F1EAF3-2F1C-47A0-8870-0B45220D380A}"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096FED-A68C-4823-BFD6-AC9EDE6BC780}" type="datetime1">
              <a:rPr lang="en-US" smtClean="0"/>
            </a:fld>
            <a:endParaRPr lang="en-US"/>
          </a:p>
        </p:txBody>
      </p:sp>
      <p:sp>
        <p:nvSpPr>
          <p:cNvPr id="6" name="Footer Placeholder 5"/>
          <p:cNvSpPr>
            <a:spLocks noGrp="1"/>
          </p:cNvSpPr>
          <p:nvPr>
            <p:ph type="ftr" sz="quarter" idx="11"/>
          </p:nvPr>
        </p:nvSpPr>
        <p:spPr/>
        <p:txBody>
          <a:bodyPr/>
          <a:lstStyle/>
          <a:p>
            <a:r>
              <a:rPr lang="en-US"/>
              <a:t>Python With Ml</a:t>
            </a:r>
            <a:endParaRPr lang="en-US"/>
          </a:p>
        </p:txBody>
      </p:sp>
      <p:sp>
        <p:nvSpPr>
          <p:cNvPr id="7" name="Slide Number Placeholder 6"/>
          <p:cNvSpPr>
            <a:spLocks noGrp="1"/>
          </p:cNvSpPr>
          <p:nvPr>
            <p:ph type="sldNum" sz="quarter" idx="12"/>
          </p:nvPr>
        </p:nvSpPr>
        <p:spPr/>
        <p:txBody>
          <a:bodyPr/>
          <a:lstStyle/>
          <a:p>
            <a:fld id="{25F1EAF3-2F1C-47A0-8870-0B45220D380A}" type="slidenum">
              <a:rPr lang="en-US" smtClean="0"/>
            </a:fld>
            <a:endParaRPr 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F096FED-A68C-4823-BFD6-AC9EDE6BC780}" type="datetime1">
              <a:rPr lang="en-US" smtClean="0"/>
            </a:fld>
            <a:endParaRPr lang="en-US"/>
          </a:p>
        </p:txBody>
      </p:sp>
      <p:sp>
        <p:nvSpPr>
          <p:cNvPr id="8" name="Footer Placeholder 7"/>
          <p:cNvSpPr>
            <a:spLocks noGrp="1"/>
          </p:cNvSpPr>
          <p:nvPr>
            <p:ph type="ftr" sz="quarter" idx="11"/>
          </p:nvPr>
        </p:nvSpPr>
        <p:spPr/>
        <p:txBody>
          <a:bodyPr/>
          <a:lstStyle/>
          <a:p>
            <a:r>
              <a:rPr lang="en-US"/>
              <a:t>Python With Ml</a:t>
            </a:r>
            <a:endParaRPr lang="en-US"/>
          </a:p>
        </p:txBody>
      </p:sp>
      <p:sp>
        <p:nvSpPr>
          <p:cNvPr id="9" name="Slide Number Placeholder 8"/>
          <p:cNvSpPr>
            <a:spLocks noGrp="1"/>
          </p:cNvSpPr>
          <p:nvPr>
            <p:ph type="sldNum" sz="quarter" idx="12"/>
          </p:nvPr>
        </p:nvSpPr>
        <p:spPr/>
        <p:txBody>
          <a:bodyPr/>
          <a:lstStyle/>
          <a:p>
            <a:fld id="{25F1EAF3-2F1C-47A0-8870-0B45220D380A}" type="slidenum">
              <a:rPr lang="en-US" smtClean="0"/>
            </a:fld>
            <a:endParaRPr 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F096FED-A68C-4823-BFD6-AC9EDE6BC780}" type="datetime1">
              <a:rPr lang="en-US" smtClean="0"/>
            </a:fld>
            <a:endParaRPr lang="en-US"/>
          </a:p>
        </p:txBody>
      </p:sp>
      <p:sp>
        <p:nvSpPr>
          <p:cNvPr id="4" name="Footer Placeholder 3"/>
          <p:cNvSpPr>
            <a:spLocks noGrp="1"/>
          </p:cNvSpPr>
          <p:nvPr>
            <p:ph type="ftr" sz="quarter" idx="11"/>
          </p:nvPr>
        </p:nvSpPr>
        <p:spPr/>
        <p:txBody>
          <a:bodyPr/>
          <a:lstStyle/>
          <a:p>
            <a:r>
              <a:rPr lang="en-US"/>
              <a:t>Python With Ml</a:t>
            </a:r>
            <a:endParaRPr lang="en-US"/>
          </a:p>
        </p:txBody>
      </p:sp>
      <p:sp>
        <p:nvSpPr>
          <p:cNvPr id="5" name="Slide Number Placeholder 4"/>
          <p:cNvSpPr>
            <a:spLocks noGrp="1"/>
          </p:cNvSpPr>
          <p:nvPr>
            <p:ph type="sldNum" sz="quarter" idx="12"/>
          </p:nvPr>
        </p:nvSpPr>
        <p:spPr/>
        <p:txBody>
          <a:bodyPr/>
          <a:lstStyle/>
          <a:p>
            <a:fld id="{25F1EAF3-2F1C-47A0-8870-0B45220D380A}" type="slidenum">
              <a:rPr lang="en-US" smtClean="0"/>
            </a:fld>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7F096FED-A68C-4823-BFD6-AC9EDE6BC780}" type="datetime1">
              <a:rPr lang="en-US" smtClean="0"/>
            </a:fld>
            <a:endParaRPr lang="en-US"/>
          </a:p>
        </p:txBody>
      </p:sp>
      <p:sp>
        <p:nvSpPr>
          <p:cNvPr id="3" name="Footer Placeholder 2"/>
          <p:cNvSpPr>
            <a:spLocks noGrp="1"/>
          </p:cNvSpPr>
          <p:nvPr>
            <p:ph type="ftr" sz="quarter" idx="11"/>
          </p:nvPr>
        </p:nvSpPr>
        <p:spPr/>
        <p:txBody>
          <a:bodyPr/>
          <a:lstStyle>
            <a:lvl1pPr>
              <a:defRPr>
                <a:solidFill>
                  <a:schemeClr val="tx2"/>
                </a:solidFill>
              </a:defRPr>
            </a:lvl1pPr>
          </a:lstStyle>
          <a:p>
            <a:r>
              <a:rPr lang="en-US"/>
              <a:t>Python With Ml</a:t>
            </a:r>
            <a:endParaRPr lang="en-US"/>
          </a:p>
        </p:txBody>
      </p:sp>
      <p:sp>
        <p:nvSpPr>
          <p:cNvPr id="4" name="Slide Number Placeholder 3"/>
          <p:cNvSpPr>
            <a:spLocks noGrp="1"/>
          </p:cNvSpPr>
          <p:nvPr>
            <p:ph type="sldNum" sz="quarter" idx="12"/>
          </p:nvPr>
        </p:nvSpPr>
        <p:spPr/>
        <p:txBody>
          <a:bodyPr/>
          <a:lstStyle/>
          <a:p>
            <a:fld id="{25F1EAF3-2F1C-47A0-8870-0B45220D380A}" type="slidenum">
              <a:rPr lang="en-US" smtClean="0"/>
            </a:fld>
            <a:endParaRPr 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096FED-A68C-4823-BFD6-AC9EDE6BC780}" type="datetime1">
              <a:rPr lang="en-US" smtClean="0"/>
            </a:fld>
            <a:endParaRPr lang="en-US"/>
          </a:p>
        </p:txBody>
      </p:sp>
      <p:sp>
        <p:nvSpPr>
          <p:cNvPr id="6" name="Footer Placeholder 5"/>
          <p:cNvSpPr>
            <a:spLocks noGrp="1"/>
          </p:cNvSpPr>
          <p:nvPr>
            <p:ph type="ftr" sz="quarter" idx="11"/>
          </p:nvPr>
        </p:nvSpPr>
        <p:spPr/>
        <p:txBody>
          <a:bodyPr/>
          <a:lstStyle/>
          <a:p>
            <a:r>
              <a:rPr lang="en-US"/>
              <a:t>Python With Ml</a:t>
            </a:r>
            <a:endParaRPr lang="en-US"/>
          </a:p>
        </p:txBody>
      </p:sp>
      <p:sp>
        <p:nvSpPr>
          <p:cNvPr id="7" name="Slide Number Placeholder 6"/>
          <p:cNvSpPr>
            <a:spLocks noGrp="1"/>
          </p:cNvSpPr>
          <p:nvPr>
            <p:ph type="sldNum" sz="quarter" idx="12"/>
          </p:nvPr>
        </p:nvSpPr>
        <p:spPr/>
        <p:txBody>
          <a:bodyPr/>
          <a:lstStyle/>
          <a:p>
            <a:fld id="{25F1EAF3-2F1C-47A0-8870-0B45220D380A}" type="slidenum">
              <a:rPr lang="en-US" smtClean="0"/>
            </a:fld>
            <a:endParaRPr 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lstStyle>
          <a:p>
            <a:pPr marL="0" marR="0" lvl="0" indent="0" algn="l" defTabSz="0" rtl="0" eaLnBrk="1" fontAlgn="auto" latinLnBrk="0" hangingPunct="1">
              <a:lnSpc>
                <a:spcPct val="100000"/>
              </a:lnSpc>
              <a:spcBef>
                <a:spcPts val="0"/>
              </a:spcBef>
              <a:spcAft>
                <a:spcPts val="0"/>
              </a:spcAft>
              <a:buClr>
                <a:schemeClr val="tx2"/>
              </a:buClr>
              <a:buSzPct val="73000"/>
              <a:buFontTx/>
              <a:buNone/>
              <a:defRPr/>
            </a:pPr>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7F096FED-A68C-4823-BFD6-AC9EDE6BC780}" type="datetime1">
              <a:rPr lang="en-US" smtClean="0"/>
            </a:fld>
            <a:endParaRPr lang="en-US"/>
          </a:p>
        </p:txBody>
      </p:sp>
      <p:sp>
        <p:nvSpPr>
          <p:cNvPr id="6" name="Footer Placeholder 5"/>
          <p:cNvSpPr>
            <a:spLocks noGrp="1"/>
          </p:cNvSpPr>
          <p:nvPr>
            <p:ph type="ftr" sz="quarter" idx="11"/>
          </p:nvPr>
        </p:nvSpPr>
        <p:spPr/>
        <p:txBody>
          <a:bodyPr/>
          <a:lstStyle/>
          <a:p>
            <a:r>
              <a:rPr lang="en-US"/>
              <a:t>Python With Ml</a:t>
            </a:r>
            <a:endParaRPr lang="en-US"/>
          </a:p>
        </p:txBody>
      </p:sp>
      <p:sp>
        <p:nvSpPr>
          <p:cNvPr id="7" name="Slide Number Placeholder 6"/>
          <p:cNvSpPr>
            <a:spLocks noGrp="1"/>
          </p:cNvSpPr>
          <p:nvPr>
            <p:ph type="sldNum" sz="quarter" idx="12"/>
          </p:nvPr>
        </p:nvSpPr>
        <p:spPr/>
        <p:txBody>
          <a:bodyPr/>
          <a:lstStyle/>
          <a:p>
            <a:fld id="{25F1EAF3-2F1C-47A0-8870-0B45220D380A}" type="slidenum">
              <a:rPr lang="en-US" smtClean="0"/>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lstStyle>
          <a:p>
            <a:fld id="{7F096FED-A68C-4823-BFD6-AC9EDE6BC780}" type="datetime1">
              <a:rPr lang="en-US" smtClean="0"/>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lstStyle>
          <a:p>
            <a:r>
              <a:rPr lang="en-US"/>
              <a:t>Python With Ml</a:t>
            </a:r>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lstStyle>
          <a:p>
            <a:fld id="{25F1EAF3-2F1C-47A0-8870-0B45220D380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p:titleStyle>
    <p:bodyStyle>
      <a:lvl1pPr marL="274320" indent="-274320" algn="l" rtl="0" eaLnBrk="1" latinLnBrk="0" hangingPunct="1">
        <a:spcBef>
          <a:spcPts val="600"/>
        </a:spcBef>
        <a:buClr>
          <a:schemeClr val="tx2"/>
        </a:buClr>
        <a:buSzPct val="73000"/>
        <a:buFont typeface="Wingdings 2" panose="05020102010507070707"/>
        <a:buChar char=""/>
        <a:defRPr kumimoji="0" sz="2600" kern="1200" baseline="0">
          <a:solidFill>
            <a:schemeClr val="tx1"/>
          </a:solidFill>
          <a:latin typeface="+mn-lt"/>
          <a:ea typeface="+mn-ea"/>
          <a:cs typeface="+mn-cs"/>
        </a:defRPr>
      </a:lvl1pPr>
      <a:lvl2pPr marL="521335" indent="-228600" algn="l" rtl="0" eaLnBrk="1" latinLnBrk="0" hangingPunct="1">
        <a:spcBef>
          <a:spcPts val="500"/>
        </a:spcBef>
        <a:buClr>
          <a:schemeClr val="accent4"/>
        </a:buClr>
        <a:buSzPct val="80000"/>
        <a:buFont typeface="Wingdings 2" panose="05020102010507070707"/>
        <a:buChar char=""/>
        <a:defRPr kumimoji="0" sz="2300" kern="1200">
          <a:solidFill>
            <a:schemeClr val="tx1">
              <a:tint val="85000"/>
            </a:schemeClr>
          </a:solidFill>
          <a:latin typeface="+mn-lt"/>
          <a:ea typeface="+mn-ea"/>
          <a:cs typeface="+mn-cs"/>
        </a:defRPr>
      </a:lvl2pPr>
      <a:lvl3pPr marL="758825" indent="-228600" algn="l" rtl="0" eaLnBrk="1" latinLnBrk="0" hangingPunct="1">
        <a:spcBef>
          <a:spcPts val="400"/>
        </a:spcBef>
        <a:buClr>
          <a:schemeClr val="accent4"/>
        </a:buClr>
        <a:buSzPct val="60000"/>
        <a:buFont typeface="Wingdings" panose="05000000000000000000"/>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panose="05020102010507070707"/>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panose="05000000000000000000"/>
        <a:buChar char=""/>
        <a:defRPr kumimoji="0" sz="1800" kern="1200">
          <a:solidFill>
            <a:schemeClr val="tx1"/>
          </a:solidFill>
          <a:latin typeface="+mn-lt"/>
          <a:ea typeface="+mn-ea"/>
          <a:cs typeface="+mn-cs"/>
        </a:defRPr>
      </a:lvl5pPr>
      <a:lvl6pPr marL="1471930" indent="-182880" algn="l" rtl="0" eaLnBrk="1" latinLnBrk="0" hangingPunct="1">
        <a:spcBef>
          <a:spcPts val="400"/>
        </a:spcBef>
        <a:buClr>
          <a:schemeClr val="accent4"/>
        </a:buClr>
        <a:buSzPct val="80000"/>
        <a:buFont typeface="Wingdings 2" panose="05020102010507070707"/>
        <a:buChar char=""/>
        <a:defRPr kumimoji="0" sz="1800" kern="1200">
          <a:solidFill>
            <a:schemeClr val="tx1">
              <a:tint val="85000"/>
            </a:schemeClr>
          </a:solidFill>
          <a:latin typeface="+mn-lt"/>
          <a:ea typeface="+mn-ea"/>
          <a:cs typeface="+mn-cs"/>
        </a:defRPr>
      </a:lvl6pPr>
      <a:lvl7pPr marL="1673225" indent="-182880" algn="l" rtl="0" eaLnBrk="1" latinLnBrk="0" hangingPunct="1">
        <a:spcBef>
          <a:spcPct val="20000"/>
        </a:spcBef>
        <a:buClr>
          <a:schemeClr val="accent4"/>
        </a:buClr>
        <a:buSzPct val="80000"/>
        <a:buFont typeface="Wingdings 2" panose="05020102010507070707"/>
        <a:buChar char=""/>
        <a:defRPr kumimoji="0" sz="1600" kern="1200" baseline="0">
          <a:solidFill>
            <a:schemeClr val="tx1"/>
          </a:solidFill>
          <a:latin typeface="+mn-lt"/>
          <a:ea typeface="+mn-ea"/>
          <a:cs typeface="+mn-cs"/>
        </a:defRPr>
      </a:lvl7pPr>
      <a:lvl8pPr marL="1847215"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panose="05000000000000000000"/>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Presentation on </a:t>
            </a:r>
            <a:r>
              <a:rPr lang="en-US" dirty="0" err="1" smtClean="0"/>
              <a:t>interNship</a:t>
            </a:r>
            <a:r>
              <a:rPr lang="en-US" dirty="0" smtClean="0"/>
              <a:t> work on </a:t>
            </a:r>
            <a:r>
              <a:rPr lang="en-US" dirty="0" err="1" smtClean="0"/>
              <a:t>PythoN</a:t>
            </a:r>
            <a:r>
              <a:rPr lang="en-US" dirty="0" smtClean="0"/>
              <a:t> and Machine learning</a:t>
            </a:r>
            <a:endParaRPr lang="en-US" dirty="0"/>
          </a:p>
        </p:txBody>
      </p:sp>
      <p:sp>
        <p:nvSpPr>
          <p:cNvPr id="4" name="Subtitle 3"/>
          <p:cNvSpPr>
            <a:spLocks noGrp="1"/>
          </p:cNvSpPr>
          <p:nvPr>
            <p:ph type="subTitle" idx="1"/>
          </p:nvPr>
        </p:nvSpPr>
        <p:spPr/>
        <p:txBody>
          <a:bodyPr>
            <a:noAutofit/>
          </a:bodyPr>
          <a:lstStyle/>
          <a:p>
            <a:r>
              <a:rPr lang="en-US" sz="2000" dirty="0" smtClean="0"/>
              <a:t>Presented by:</a:t>
            </a:r>
            <a:endParaRPr lang="en-US" sz="2000" dirty="0" smtClean="0"/>
          </a:p>
          <a:p>
            <a:r>
              <a:rPr lang="en-US" sz="2000" dirty="0" err="1" smtClean="0"/>
              <a:t>G.Sai</a:t>
            </a:r>
            <a:r>
              <a:rPr lang="en-US" sz="2000" dirty="0" smtClean="0"/>
              <a:t> </a:t>
            </a:r>
            <a:r>
              <a:rPr lang="en-US" sz="2000" dirty="0" err="1" smtClean="0"/>
              <a:t>Teja</a:t>
            </a:r>
            <a:endParaRPr lang="en-US" sz="2000" dirty="0" smtClean="0"/>
          </a:p>
          <a:p>
            <a:r>
              <a:rPr lang="en-US" sz="2000" dirty="0" smtClean="0"/>
              <a:t>VII Semester </a:t>
            </a:r>
            <a:endParaRPr lang="en-US" sz="2000" dirty="0" smtClean="0"/>
          </a:p>
          <a:p>
            <a:r>
              <a:rPr lang="en-US" sz="2000" dirty="0" smtClean="0"/>
              <a:t>Dept. of ECE, SITE</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Video Streaming using opencv</a:t>
            </a:r>
            <a:endParaRPr lang="en-US"/>
          </a:p>
        </p:txBody>
      </p:sp>
      <p:pic>
        <p:nvPicPr>
          <p:cNvPr id="7" name="Content Placeholder 6" descr="Video streaming"/>
          <p:cNvPicPr>
            <a:picLocks noChangeAspect="1"/>
          </p:cNvPicPr>
          <p:nvPr>
            <p:ph idx="1"/>
          </p:nvPr>
        </p:nvPicPr>
        <p:blipFill>
          <a:blip r:embed="rId1"/>
          <a:stretch>
            <a:fillRect/>
          </a:stretch>
        </p:blipFill>
        <p:spPr>
          <a:xfrm>
            <a:off x="513080" y="1532255"/>
            <a:ext cx="7059295" cy="5259070"/>
          </a:xfrm>
          <a:prstGeom prst="rect">
            <a:avLst/>
          </a:prstGeom>
        </p:spPr>
      </p:pic>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Footer Placeholder 4"/>
          <p:cNvSpPr>
            <a:spLocks noGrp="1"/>
          </p:cNvSpPr>
          <p:nvPr>
            <p:ph type="ftr" sz="quarter" idx="11"/>
          </p:nvPr>
        </p:nvSpPr>
        <p:spPr/>
        <p:txBody>
          <a:bodyPr/>
          <a:p>
            <a:r>
              <a:rPr lang="en-US"/>
              <a:t>Python With Ml</a:t>
            </a:r>
            <a:endParaRPr lang="en-US"/>
          </a:p>
        </p:txBody>
      </p:sp>
      <p:sp>
        <p:nvSpPr>
          <p:cNvPr id="6" name="Slide Number Placeholder 5"/>
          <p:cNvSpPr>
            <a:spLocks noGrp="1"/>
          </p:cNvSpPr>
          <p:nvPr>
            <p:ph type="sldNum" sz="quarter" idx="12"/>
          </p:nvPr>
        </p:nvSpPr>
        <p:spPr/>
        <p:txBody>
          <a:bodyPr/>
          <a:p>
            <a:fld id="{25F1EAF3-2F1C-47A0-8870-0B45220D380A}"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Application on linear regression</a:t>
            </a:r>
            <a:endParaRPr lang="en-US"/>
          </a:p>
        </p:txBody>
      </p:sp>
      <p:sp>
        <p:nvSpPr>
          <p:cNvPr id="3" name="Content Placeholder 2"/>
          <p:cNvSpPr>
            <a:spLocks noGrp="1"/>
          </p:cNvSpPr>
          <p:nvPr>
            <p:ph idx="1"/>
          </p:nvPr>
        </p:nvSpPr>
        <p:spPr/>
        <p:txBody>
          <a:bodyPr>
            <a:normAutofit fontScale="35000"/>
          </a:bodyPr>
          <a:p>
            <a:pPr marL="0" indent="0">
              <a:buNone/>
            </a:pPr>
            <a:endParaRPr lang="en-US"/>
          </a:p>
          <a:p>
            <a:r>
              <a:rPr lang="en-US"/>
              <a:t>import pandas as pd</a:t>
            </a:r>
            <a:endParaRPr lang="en-US"/>
          </a:p>
          <a:p>
            <a:r>
              <a:rPr lang="en-US"/>
              <a:t>import matplotlib.pyplot as plt #used for plotting the graphs  </a:t>
            </a:r>
            <a:endParaRPr lang="en-US"/>
          </a:p>
          <a:p>
            <a:r>
              <a:rPr lang="en-US"/>
              <a:t>import sklearn #machine learning librar</a:t>
            </a:r>
            <a:endParaRPr lang="en-US"/>
          </a:p>
          <a:p>
            <a:r>
              <a:rPr lang="en-US"/>
              <a:t>from sklearn import linear_model #importing only linear model</a:t>
            </a:r>
            <a:endParaRPr lang="en-US"/>
          </a:p>
          <a:p>
            <a:r>
              <a:rPr lang="en-US"/>
              <a:t>dir(pd)</a:t>
            </a:r>
            <a:endParaRPr lang="en-US"/>
          </a:p>
          <a:p>
            <a:r>
              <a:rPr lang="en-US"/>
              <a:t>path="C:\\Users\\VAIO\\Desktop\\PYQT5\\ML\\homeprices.csv" #path of the file </a:t>
            </a:r>
            <a:endParaRPr lang="en-US"/>
          </a:p>
          <a:p>
            <a:r>
              <a:rPr lang="en-US"/>
              <a:t>data = pd.read_csv(path)#read_csv function is used ---Used to read the file</a:t>
            </a:r>
            <a:endParaRPr lang="en-US"/>
          </a:p>
          <a:p>
            <a:r>
              <a:rPr lang="en-US"/>
              <a:t>print(data)</a:t>
            </a:r>
            <a:endParaRPr lang="en-US"/>
          </a:p>
          <a:p>
            <a:r>
              <a:rPr lang="en-US"/>
              <a:t>inputs=data.drop('price','columns')</a:t>
            </a:r>
            <a:endParaRPr lang="en-US"/>
          </a:p>
          <a:p>
            <a:r>
              <a:rPr lang="en-US"/>
              <a:t>print(inputs)</a:t>
            </a:r>
            <a:endParaRPr lang="en-US"/>
          </a:p>
          <a:p>
            <a:r>
              <a:rPr lang="en-US"/>
              <a:t>output=data.drop('area','columns')</a:t>
            </a:r>
            <a:endParaRPr lang="en-US"/>
          </a:p>
          <a:p>
            <a:r>
              <a:rPr lang="en-US"/>
              <a:t>print(output)</a:t>
            </a:r>
            <a:endParaRPr lang="en-US"/>
          </a:p>
          <a:p>
            <a:r>
              <a:rPr lang="en-US"/>
              <a:t>plt.scatter(inputs,output) #plotting the graph</a:t>
            </a:r>
            <a:endParaRPr lang="en-US"/>
          </a:p>
          <a:p>
            <a:r>
              <a:rPr lang="en-US"/>
              <a:t>model = linear_model.LinearRegression()# intialize the model</a:t>
            </a:r>
            <a:endParaRPr lang="en-US"/>
          </a:p>
          <a:p>
            <a:r>
              <a:rPr lang="en-US"/>
              <a:t>model.fit(inputs,output)#training the model</a:t>
            </a:r>
            <a:endParaRPr lang="en-US"/>
          </a:p>
          <a:p>
            <a:r>
              <a:rPr lang="en-US"/>
              <a:t>result= model.predict([[4600]]) #predicing the value of the price for given area</a:t>
            </a:r>
            <a:endParaRPr lang="en-US"/>
          </a:p>
          <a:p>
            <a:r>
              <a:rPr lang="en-US"/>
              <a:t>print(result)</a:t>
            </a:r>
            <a:endParaRPr lang="en-US"/>
          </a:p>
          <a:p>
            <a:r>
              <a:rPr lang="en-US"/>
              <a:t>acc=model.score(inputs,output)</a:t>
            </a:r>
            <a:endParaRPr lang="en-US"/>
          </a:p>
          <a:p>
            <a:r>
              <a:rPr lang="en-US"/>
              <a:t>print(acc*100)</a:t>
            </a:r>
            <a:endParaRPr lang="en-US"/>
          </a:p>
          <a:p>
            <a:r>
              <a:rPr lang="en-US"/>
              <a:t>print(model.intercept_)</a:t>
            </a:r>
            <a:endParaRPr lang="en-US"/>
          </a:p>
          <a:p>
            <a:r>
              <a:rPr lang="en-US"/>
              <a:t>print(model.coef_)</a:t>
            </a:r>
            <a:endParaRPr lang="en-US"/>
          </a:p>
          <a:p>
            <a:pPr marL="0" indent="0">
              <a:buNone/>
            </a:pPr>
            <a:endParaRPr lang="en-US"/>
          </a:p>
        </p:txBody>
      </p:sp>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Footer Placeholder 4"/>
          <p:cNvSpPr>
            <a:spLocks noGrp="1"/>
          </p:cNvSpPr>
          <p:nvPr>
            <p:ph type="ftr" sz="quarter" idx="11"/>
          </p:nvPr>
        </p:nvSpPr>
        <p:spPr/>
        <p:txBody>
          <a:bodyPr/>
          <a:p>
            <a:r>
              <a:rPr lang="en-US"/>
              <a:t>Python With Ml</a:t>
            </a:r>
            <a:endParaRPr lang="en-US"/>
          </a:p>
        </p:txBody>
      </p:sp>
      <p:sp>
        <p:nvSpPr>
          <p:cNvPr id="6" name="Slide Number Placeholder 5"/>
          <p:cNvSpPr>
            <a:spLocks noGrp="1"/>
          </p:cNvSpPr>
          <p:nvPr>
            <p:ph type="sldNum" sz="quarter" idx="12"/>
          </p:nvPr>
        </p:nvSpPr>
        <p:spPr/>
        <p:txBody>
          <a:bodyPr/>
          <a:p>
            <a:fld id="{25F1EAF3-2F1C-47A0-8870-0B45220D380A}"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OUTPut of linear Regression</a:t>
            </a:r>
            <a:endParaRPr lang="en-US"/>
          </a:p>
        </p:txBody>
      </p:sp>
      <p:pic>
        <p:nvPicPr>
          <p:cNvPr id="7" name="Content Placeholder 6" descr="OUTPUT"/>
          <p:cNvPicPr>
            <a:picLocks noChangeAspect="1"/>
          </p:cNvPicPr>
          <p:nvPr>
            <p:ph idx="1"/>
          </p:nvPr>
        </p:nvPicPr>
        <p:blipFill>
          <a:blip r:embed="rId1"/>
          <a:stretch>
            <a:fillRect/>
          </a:stretch>
        </p:blipFill>
        <p:spPr>
          <a:xfrm>
            <a:off x="457835" y="1612900"/>
            <a:ext cx="6766560" cy="4838700"/>
          </a:xfrm>
          <a:prstGeom prst="rect">
            <a:avLst/>
          </a:prstGeom>
        </p:spPr>
      </p:pic>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Footer Placeholder 4"/>
          <p:cNvSpPr>
            <a:spLocks noGrp="1"/>
          </p:cNvSpPr>
          <p:nvPr>
            <p:ph type="ftr" sz="quarter" idx="11"/>
          </p:nvPr>
        </p:nvSpPr>
        <p:spPr/>
        <p:txBody>
          <a:bodyPr/>
          <a:p>
            <a:r>
              <a:rPr lang="en-US"/>
              <a:t>Python With Ml</a:t>
            </a:r>
            <a:endParaRPr lang="en-US"/>
          </a:p>
        </p:txBody>
      </p:sp>
      <p:sp>
        <p:nvSpPr>
          <p:cNvPr id="6" name="Slide Number Placeholder 5"/>
          <p:cNvSpPr>
            <a:spLocks noGrp="1"/>
          </p:cNvSpPr>
          <p:nvPr>
            <p:ph type="sldNum" sz="quarter" idx="12"/>
          </p:nvPr>
        </p:nvSpPr>
        <p:spPr/>
        <p:txBody>
          <a:bodyPr/>
          <a:p>
            <a:fld id="{25F1EAF3-2F1C-47A0-8870-0B45220D380A}"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Introduction to Machine Learning</a:t>
            </a:r>
            <a:endParaRPr lang="en-US" sz="2800" dirty="0"/>
          </a:p>
        </p:txBody>
      </p:sp>
      <p:sp>
        <p:nvSpPr>
          <p:cNvPr id="3" name="Content Placeholder 2"/>
          <p:cNvSpPr>
            <a:spLocks noGrp="1"/>
          </p:cNvSpPr>
          <p:nvPr>
            <p:ph idx="1"/>
          </p:nvPr>
        </p:nvSpPr>
        <p:spPr/>
        <p:txBody>
          <a:bodyPr>
            <a:normAutofit fontScale="92500" lnSpcReduction="10000"/>
          </a:bodyPr>
          <a:lstStyle/>
          <a:p>
            <a:pPr>
              <a:buNone/>
            </a:pPr>
            <a:endParaRPr lang="en-US" dirty="0" smtClean="0"/>
          </a:p>
          <a:p>
            <a:r>
              <a:rPr lang="en-US" dirty="0" smtClean="0"/>
              <a:t>Machine Learning is a field of Computer Science that makes computers to learn from experience like human beings or animals. </a:t>
            </a:r>
            <a:endParaRPr lang="en-US" dirty="0" smtClean="0"/>
          </a:p>
          <a:p>
            <a:r>
              <a:rPr lang="en-US" dirty="0" smtClean="0"/>
              <a:t>ML algorithms make data-driven predictions or decisions by building mathematical models from empirical data. </a:t>
            </a:r>
            <a:endParaRPr lang="en-US" dirty="0" smtClean="0"/>
          </a:p>
          <a:p>
            <a:r>
              <a:rPr lang="en-US" dirty="0" smtClean="0"/>
              <a:t>There are three type of Machine Learning algorithms</a:t>
            </a:r>
            <a:endParaRPr lang="en-US" dirty="0" smtClean="0"/>
          </a:p>
          <a:p>
            <a:r>
              <a:rPr lang="en-US" dirty="0" err="1" smtClean="0"/>
              <a:t>i</a:t>
            </a:r>
            <a:r>
              <a:rPr lang="en-US" dirty="0" smtClean="0"/>
              <a:t>) Supervised Learning </a:t>
            </a:r>
            <a:endParaRPr lang="en-US" dirty="0" smtClean="0"/>
          </a:p>
          <a:p>
            <a:r>
              <a:rPr lang="en-US" dirty="0" smtClean="0"/>
              <a:t>ii) Unsupervised Learning </a:t>
            </a:r>
            <a:endParaRPr lang="en-US" dirty="0" smtClean="0"/>
          </a:p>
          <a:p>
            <a:r>
              <a:rPr lang="en-US" dirty="0" smtClean="0"/>
              <a:t>iii) Reinforcement Learning</a:t>
            </a:r>
            <a:endParaRPr lang="en-US" dirty="0"/>
          </a:p>
        </p:txBody>
      </p:sp>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Slide Number Placeholder 4"/>
          <p:cNvSpPr>
            <a:spLocks noGrp="1"/>
          </p:cNvSpPr>
          <p:nvPr>
            <p:ph type="sldNum" sz="quarter" idx="12"/>
          </p:nvPr>
        </p:nvSpPr>
        <p:spPr/>
        <p:txBody>
          <a:bodyPr/>
          <a:p>
            <a:fld id="{25F1EAF3-2F1C-47A0-8870-0B45220D380A}" type="slidenum">
              <a:rPr lang="en-US" smtClean="0"/>
            </a:fld>
            <a:endParaRPr lang="en-US"/>
          </a:p>
        </p:txBody>
      </p:sp>
      <p:sp>
        <p:nvSpPr>
          <p:cNvPr id="6" name="Footer Placeholder 5"/>
          <p:cNvSpPr>
            <a:spLocks noGrp="1"/>
          </p:cNvSpPr>
          <p:nvPr>
            <p:ph type="ftr" sz="quarter" idx="11"/>
          </p:nvPr>
        </p:nvSpPr>
        <p:spPr/>
        <p:txBody>
          <a:bodyPr/>
          <a:p>
            <a:r>
              <a:rPr lang="en-US"/>
              <a:t>Python With Ml</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descr="types of ml"/>
          <p:cNvPicPr>
            <a:picLocks noChangeAspect="1"/>
          </p:cNvPicPr>
          <p:nvPr>
            <p:ph idx="1"/>
          </p:nvPr>
        </p:nvPicPr>
        <p:blipFill>
          <a:blip r:embed="rId1"/>
          <a:stretch>
            <a:fillRect/>
          </a:stretch>
        </p:blipFill>
        <p:spPr>
          <a:xfrm>
            <a:off x="457200" y="423545"/>
            <a:ext cx="7239000" cy="5984240"/>
          </a:xfrm>
          <a:prstGeom prst="rect">
            <a:avLst/>
          </a:prstGeom>
        </p:spPr>
      </p:pic>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Footer Placeholder 4"/>
          <p:cNvSpPr>
            <a:spLocks noGrp="1"/>
          </p:cNvSpPr>
          <p:nvPr>
            <p:ph type="ftr" sz="quarter" idx="11"/>
          </p:nvPr>
        </p:nvSpPr>
        <p:spPr/>
        <p:txBody>
          <a:bodyPr/>
          <a:p>
            <a:r>
              <a:rPr lang="en-US"/>
              <a:t>Python With Ml</a:t>
            </a:r>
            <a:endParaRPr lang="en-US"/>
          </a:p>
        </p:txBody>
      </p:sp>
      <p:sp>
        <p:nvSpPr>
          <p:cNvPr id="6" name="Slide Number Placeholder 5"/>
          <p:cNvSpPr>
            <a:spLocks noGrp="1"/>
          </p:cNvSpPr>
          <p:nvPr>
            <p:ph type="sldNum" sz="quarter" idx="12"/>
          </p:nvPr>
        </p:nvSpPr>
        <p:spPr/>
        <p:txBody>
          <a:bodyPr/>
          <a:p>
            <a:fld id="{25F1EAF3-2F1C-47A0-8870-0B45220D380A}"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a:t>
            </a:r>
            <a:endParaRPr lang="en-US" dirty="0"/>
          </a:p>
        </p:txBody>
      </p:sp>
      <p:sp>
        <p:nvSpPr>
          <p:cNvPr id="3" name="Date Placeholder 2"/>
          <p:cNvSpPr>
            <a:spLocks noGrp="1"/>
          </p:cNvSpPr>
          <p:nvPr>
            <p:ph type="dt" sz="half" idx="10"/>
          </p:nvPr>
        </p:nvSpPr>
        <p:spPr/>
        <p:txBody>
          <a:bodyPr/>
          <a:p>
            <a:fld id="{7F096FED-A68C-4823-BFD6-AC9EDE6BC780}" type="datetime1">
              <a:rPr lang="en-US" smtClean="0"/>
            </a:fld>
            <a:endParaRPr lang="en-US"/>
          </a:p>
        </p:txBody>
      </p:sp>
      <p:sp>
        <p:nvSpPr>
          <p:cNvPr id="4" name="Slide Number Placeholder 3"/>
          <p:cNvSpPr>
            <a:spLocks noGrp="1"/>
          </p:cNvSpPr>
          <p:nvPr>
            <p:ph type="sldNum" sz="quarter" idx="12"/>
          </p:nvPr>
        </p:nvSpPr>
        <p:spPr/>
        <p:txBody>
          <a:bodyPr/>
          <a:p>
            <a:fld id="{25F1EAF3-2F1C-47A0-8870-0B45220D380A}" type="slidenum">
              <a:rPr lang="en-US" smtClean="0"/>
            </a:fld>
            <a:endParaRPr lang="en-US"/>
          </a:p>
        </p:txBody>
      </p:sp>
      <p:sp>
        <p:nvSpPr>
          <p:cNvPr id="5" name="Footer Placeholder 4"/>
          <p:cNvSpPr>
            <a:spLocks noGrp="1"/>
          </p:cNvSpPr>
          <p:nvPr>
            <p:ph type="ftr" sz="quarter" idx="11"/>
          </p:nvPr>
        </p:nvSpPr>
        <p:spPr/>
        <p:txBody>
          <a:bodyPr/>
          <a:p>
            <a:r>
              <a:rPr lang="en-US"/>
              <a:t>Python With Ml</a:t>
            </a:r>
            <a:endParaRPr lang="en-US"/>
          </a:p>
        </p:txBody>
      </p:sp>
      <p:pic>
        <p:nvPicPr>
          <p:cNvPr id="7" name="Content Placeholder 6" descr="SMl"/>
          <p:cNvPicPr>
            <a:picLocks noChangeAspect="1"/>
          </p:cNvPicPr>
          <p:nvPr>
            <p:ph idx="1"/>
          </p:nvPr>
        </p:nvPicPr>
        <p:blipFill>
          <a:blip r:embed="rId1"/>
          <a:stretch>
            <a:fillRect/>
          </a:stretch>
        </p:blipFill>
        <p:spPr>
          <a:xfrm>
            <a:off x="457835" y="1661795"/>
            <a:ext cx="7421880" cy="48507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Learning</a:t>
            </a:r>
            <a:endParaRPr lang="en-US" dirty="0"/>
          </a:p>
        </p:txBody>
      </p:sp>
      <p:sp>
        <p:nvSpPr>
          <p:cNvPr id="3" name="Date Placeholder 2"/>
          <p:cNvSpPr>
            <a:spLocks noGrp="1"/>
          </p:cNvSpPr>
          <p:nvPr>
            <p:ph type="dt" sz="half" idx="10"/>
          </p:nvPr>
        </p:nvSpPr>
        <p:spPr/>
        <p:txBody>
          <a:bodyPr/>
          <a:p>
            <a:fld id="{7F096FED-A68C-4823-BFD6-AC9EDE6BC780}" type="datetime1">
              <a:rPr lang="en-US" smtClean="0"/>
            </a:fld>
            <a:endParaRPr lang="en-US"/>
          </a:p>
        </p:txBody>
      </p:sp>
      <p:sp>
        <p:nvSpPr>
          <p:cNvPr id="4" name="Slide Number Placeholder 3"/>
          <p:cNvSpPr>
            <a:spLocks noGrp="1"/>
          </p:cNvSpPr>
          <p:nvPr>
            <p:ph type="sldNum" sz="quarter" idx="12"/>
          </p:nvPr>
        </p:nvSpPr>
        <p:spPr/>
        <p:txBody>
          <a:bodyPr/>
          <a:p>
            <a:fld id="{25F1EAF3-2F1C-47A0-8870-0B45220D380A}" type="slidenum">
              <a:rPr lang="en-US" smtClean="0"/>
            </a:fld>
            <a:endParaRPr lang="en-US"/>
          </a:p>
        </p:txBody>
      </p:sp>
      <p:sp>
        <p:nvSpPr>
          <p:cNvPr id="5" name="Footer Placeholder 4"/>
          <p:cNvSpPr>
            <a:spLocks noGrp="1"/>
          </p:cNvSpPr>
          <p:nvPr>
            <p:ph type="ftr" sz="quarter" idx="11"/>
          </p:nvPr>
        </p:nvSpPr>
        <p:spPr/>
        <p:txBody>
          <a:bodyPr/>
          <a:p>
            <a:r>
              <a:rPr lang="en-US"/>
              <a:t>Python With Ml</a:t>
            </a:r>
            <a:endParaRPr lang="en-US"/>
          </a:p>
        </p:txBody>
      </p:sp>
      <p:pic>
        <p:nvPicPr>
          <p:cNvPr id="7" name="Content Placeholder 6" descr="USVL"/>
          <p:cNvPicPr>
            <a:picLocks noChangeAspect="1"/>
          </p:cNvPicPr>
          <p:nvPr>
            <p:ph idx="1"/>
          </p:nvPr>
        </p:nvPicPr>
        <p:blipFill>
          <a:blip r:embed="rId1"/>
          <a:stretch>
            <a:fillRect/>
          </a:stretch>
        </p:blipFill>
        <p:spPr>
          <a:xfrm>
            <a:off x="485775" y="1790700"/>
            <a:ext cx="7395210" cy="44323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Reinforcement Learning</a:t>
            </a:r>
            <a:endParaRPr lang="en-US" dirty="0"/>
          </a:p>
        </p:txBody>
      </p:sp>
      <p:sp>
        <p:nvSpPr>
          <p:cNvPr id="3" name="Date Placeholder 2"/>
          <p:cNvSpPr>
            <a:spLocks noGrp="1"/>
          </p:cNvSpPr>
          <p:nvPr>
            <p:ph type="dt" sz="half" idx="10"/>
          </p:nvPr>
        </p:nvSpPr>
        <p:spPr/>
        <p:txBody>
          <a:bodyPr/>
          <a:p>
            <a:fld id="{7F096FED-A68C-4823-BFD6-AC9EDE6BC780}" type="datetime1">
              <a:rPr lang="en-US" smtClean="0"/>
            </a:fld>
            <a:endParaRPr lang="en-US"/>
          </a:p>
        </p:txBody>
      </p:sp>
      <p:sp>
        <p:nvSpPr>
          <p:cNvPr id="4" name="Slide Number Placeholder 3"/>
          <p:cNvSpPr>
            <a:spLocks noGrp="1"/>
          </p:cNvSpPr>
          <p:nvPr>
            <p:ph type="sldNum" sz="quarter" idx="12"/>
          </p:nvPr>
        </p:nvSpPr>
        <p:spPr/>
        <p:txBody>
          <a:bodyPr/>
          <a:p>
            <a:fld id="{25F1EAF3-2F1C-47A0-8870-0B45220D380A}" type="slidenum">
              <a:rPr lang="en-US" smtClean="0"/>
            </a:fld>
            <a:endParaRPr lang="en-US"/>
          </a:p>
        </p:txBody>
      </p:sp>
      <p:sp>
        <p:nvSpPr>
          <p:cNvPr id="5" name="Footer Placeholder 4"/>
          <p:cNvSpPr>
            <a:spLocks noGrp="1"/>
          </p:cNvSpPr>
          <p:nvPr>
            <p:ph type="ftr" sz="quarter" idx="11"/>
          </p:nvPr>
        </p:nvSpPr>
        <p:spPr/>
        <p:txBody>
          <a:bodyPr/>
          <a:p>
            <a:r>
              <a:rPr lang="en-US"/>
              <a:t>Python With Ml</a:t>
            </a:r>
            <a:endParaRPr lang="en-US"/>
          </a:p>
        </p:txBody>
      </p:sp>
      <p:pic>
        <p:nvPicPr>
          <p:cNvPr id="7" name="Content Placeholder 6" descr="RML"/>
          <p:cNvPicPr>
            <a:picLocks noChangeAspect="1"/>
          </p:cNvPicPr>
          <p:nvPr>
            <p:ph idx="1"/>
          </p:nvPr>
        </p:nvPicPr>
        <p:blipFill>
          <a:blip r:embed="rId1"/>
          <a:stretch>
            <a:fillRect/>
          </a:stretch>
        </p:blipFill>
        <p:spPr>
          <a:xfrm>
            <a:off x="539750" y="1655445"/>
            <a:ext cx="7338695" cy="47097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smtClean="0"/>
            </a:br>
            <a:br>
              <a:rPr lang="en-US" dirty="0" smtClean="0"/>
            </a:br>
            <a:r>
              <a:rPr lang="en-US" dirty="0" smtClean="0"/>
              <a:t> Projects To Be Implemented:</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sz="3600" dirty="0" smtClean="0"/>
              <a:t>Predicting the customer would buy the Magazine or not in Magazine Dataset by using KNN </a:t>
            </a:r>
            <a:r>
              <a:rPr lang="en-US" sz="3600" dirty="0" smtClean="0"/>
              <a:t>Algorithm</a:t>
            </a:r>
            <a:r>
              <a:rPr lang="en-US" sz="2800" dirty="0" smtClean="0"/>
              <a:t>.</a:t>
            </a:r>
            <a:endParaRPr lang="en-US" sz="2800" dirty="0" smtClean="0"/>
          </a:p>
        </p:txBody>
      </p:sp>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Slide Number Placeholder 4"/>
          <p:cNvSpPr>
            <a:spLocks noGrp="1"/>
          </p:cNvSpPr>
          <p:nvPr>
            <p:ph type="sldNum" sz="quarter" idx="12"/>
          </p:nvPr>
        </p:nvSpPr>
        <p:spPr/>
        <p:txBody>
          <a:bodyPr/>
          <a:p>
            <a:fld id="{25F1EAF3-2F1C-47A0-8870-0B45220D380A}" type="slidenum">
              <a:rPr lang="en-US" smtClean="0"/>
            </a:fld>
            <a:endParaRPr lang="en-US"/>
          </a:p>
        </p:txBody>
      </p:sp>
      <p:sp>
        <p:nvSpPr>
          <p:cNvPr id="6" name="Footer Placeholder 5"/>
          <p:cNvSpPr>
            <a:spLocks noGrp="1"/>
          </p:cNvSpPr>
          <p:nvPr>
            <p:ph type="ftr" sz="quarter" idx="11"/>
          </p:nvPr>
        </p:nvSpPr>
        <p:spPr/>
        <p:txBody>
          <a:bodyPr/>
          <a:p>
            <a:r>
              <a:rPr lang="en-US"/>
              <a:t>Python With Ml</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knn Agorithm</a:t>
            </a:r>
            <a:endParaRPr lang="en-US"/>
          </a:p>
        </p:txBody>
      </p:sp>
      <p:sp>
        <p:nvSpPr>
          <p:cNvPr id="3" name="Content Placeholder 2"/>
          <p:cNvSpPr>
            <a:spLocks noGrp="1"/>
          </p:cNvSpPr>
          <p:nvPr>
            <p:ph idx="1"/>
          </p:nvPr>
        </p:nvSpPr>
        <p:spPr/>
        <p:txBody>
          <a:bodyPr>
            <a:normAutofit fontScale="90000" lnSpcReduction="20000"/>
          </a:bodyPr>
          <a:p>
            <a:r>
              <a:rPr lang="en-US"/>
              <a:t>The k-nearest neighbors (KNN) algorithm is a simple, supervised machine learning algorithm that can be used to solve both classification and regression problems. It's easy to implement and understand, but has a major drawback of becoming significantly slows as the size of that data in use grows.</a:t>
            </a:r>
            <a:endParaRPr lang="en-US"/>
          </a:p>
          <a:p>
            <a:r>
              <a:rPr lang="en-US"/>
              <a:t>What is the use of KNN algorithm?</a:t>
            </a:r>
            <a:endParaRPr lang="en-US"/>
          </a:p>
          <a:p>
            <a:r>
              <a:rPr lang="en-US"/>
              <a:t>KNN is one of the simplest forms of machine learning algorithms mostly used for classification. It classifies the data point on how its neighbor is classified. KNN classifies the new data points based on the similarity measure of the earlier stored data points. For example, if we have a dataset of tomatoes and bananas.</a:t>
            </a:r>
            <a:endParaRPr lang="en-US"/>
          </a:p>
        </p:txBody>
      </p:sp>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Footer Placeholder 4"/>
          <p:cNvSpPr>
            <a:spLocks noGrp="1"/>
          </p:cNvSpPr>
          <p:nvPr>
            <p:ph type="ftr" sz="quarter" idx="11"/>
          </p:nvPr>
        </p:nvSpPr>
        <p:spPr/>
        <p:txBody>
          <a:bodyPr/>
          <a:p>
            <a:r>
              <a:rPr lang="en-US"/>
              <a:t>Python With Ml</a:t>
            </a:r>
            <a:endParaRPr lang="en-US"/>
          </a:p>
        </p:txBody>
      </p:sp>
      <p:sp>
        <p:nvSpPr>
          <p:cNvPr id="6" name="Slide Number Placeholder 5"/>
          <p:cNvSpPr>
            <a:spLocks noGrp="1"/>
          </p:cNvSpPr>
          <p:nvPr>
            <p:ph type="sldNum" sz="quarter" idx="12"/>
          </p:nvPr>
        </p:nvSpPr>
        <p:spPr/>
        <p:txBody>
          <a:bodyPr/>
          <a:p>
            <a:fld id="{25F1EAF3-2F1C-47A0-8870-0B45220D380A}"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dirty="0" smtClean="0"/>
              <a:t>College Name </a:t>
            </a:r>
            <a:endParaRPr lang="en-US" dirty="0" smtClean="0"/>
          </a:p>
          <a:p>
            <a:r>
              <a:rPr lang="en-US" dirty="0" smtClean="0"/>
              <a:t>Company Profile</a:t>
            </a:r>
            <a:endParaRPr lang="en-US" dirty="0" smtClean="0"/>
          </a:p>
          <a:p>
            <a:r>
              <a:rPr lang="en-US" dirty="0" smtClean="0"/>
              <a:t>Topics covered in Internship</a:t>
            </a:r>
            <a:endParaRPr lang="en-US" dirty="0" smtClean="0"/>
          </a:p>
          <a:p>
            <a:r>
              <a:rPr lang="en-US" dirty="0" smtClean="0"/>
              <a:t>Introduction to Domain(Machine Learning)</a:t>
            </a:r>
            <a:endParaRPr lang="en-US" dirty="0" smtClean="0"/>
          </a:p>
          <a:p>
            <a:r>
              <a:rPr lang="en-US" dirty="0" smtClean="0"/>
              <a:t>Types of Machine Learning</a:t>
            </a:r>
            <a:endParaRPr lang="en-US" dirty="0" smtClean="0"/>
          </a:p>
          <a:p>
            <a:r>
              <a:rPr lang="en-US" dirty="0" smtClean="0"/>
              <a:t>Projects Done</a:t>
            </a:r>
            <a:endParaRPr lang="en-US" dirty="0" smtClean="0"/>
          </a:p>
          <a:p>
            <a:r>
              <a:rPr lang="en-US" dirty="0" smtClean="0"/>
              <a:t>Methodology and Explanation</a:t>
            </a:r>
            <a:endParaRPr lang="en-US" dirty="0" smtClean="0"/>
          </a:p>
          <a:p>
            <a:r>
              <a:rPr lang="en-US" dirty="0" smtClean="0"/>
              <a:t>Skills adopted during Internship</a:t>
            </a:r>
            <a:endParaRPr lang="en-US" dirty="0" smtClean="0"/>
          </a:p>
          <a:p>
            <a:r>
              <a:rPr lang="en-US" dirty="0" smtClean="0"/>
              <a:t>Conclusion</a:t>
            </a:r>
            <a:endParaRPr lang="en-US" dirty="0" smtClean="0"/>
          </a:p>
        </p:txBody>
      </p:sp>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Slide Number Placeholder 4"/>
          <p:cNvSpPr>
            <a:spLocks noGrp="1"/>
          </p:cNvSpPr>
          <p:nvPr>
            <p:ph type="sldNum" sz="quarter" idx="12"/>
          </p:nvPr>
        </p:nvSpPr>
        <p:spPr/>
        <p:txBody>
          <a:bodyPr/>
          <a:p>
            <a:fld id="{25F1EAF3-2F1C-47A0-8870-0B45220D380A}" type="slidenum">
              <a:rPr lang="en-US" smtClean="0"/>
            </a:fld>
            <a:endParaRPr lang="en-US"/>
          </a:p>
        </p:txBody>
      </p:sp>
      <p:sp>
        <p:nvSpPr>
          <p:cNvPr id="6" name="Footer Placeholder 5"/>
          <p:cNvSpPr>
            <a:spLocks noGrp="1"/>
          </p:cNvSpPr>
          <p:nvPr>
            <p:ph type="ftr" sz="quarter" idx="11"/>
          </p:nvPr>
        </p:nvSpPr>
        <p:spPr/>
        <p:txBody>
          <a:bodyPr/>
          <a:p>
            <a:r>
              <a:rPr lang="en-US"/>
              <a:t>Python With Ml</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MagAzine</a:t>
            </a:r>
            <a:r>
              <a:rPr lang="en-US" dirty="0" smtClean="0"/>
              <a:t> Prediction</a:t>
            </a:r>
            <a:endParaRPr lang="en-US" dirty="0"/>
          </a:p>
        </p:txBody>
      </p:sp>
      <p:sp>
        <p:nvSpPr>
          <p:cNvPr id="3" name="Content Placeholder 2"/>
          <p:cNvSpPr>
            <a:spLocks noGrp="1"/>
          </p:cNvSpPr>
          <p:nvPr>
            <p:ph idx="1"/>
          </p:nvPr>
        </p:nvSpPr>
        <p:spPr/>
        <p:txBody>
          <a:bodyPr>
            <a:normAutofit fontScale="77500" lnSpcReduction="20000"/>
          </a:bodyPr>
          <a:lstStyle/>
          <a:p>
            <a:pPr>
              <a:buNone/>
            </a:pPr>
            <a:endParaRPr lang="en-US" dirty="0" smtClean="0"/>
          </a:p>
          <a:p>
            <a:r>
              <a:rPr lang="en-US" b="1" dirty="0" smtClean="0"/>
              <a:t>Objectives </a:t>
            </a:r>
            <a:r>
              <a:rPr lang="en-US" dirty="0" smtClean="0"/>
              <a:t>: To Predict </a:t>
            </a:r>
            <a:r>
              <a:rPr lang="en-US" dirty="0" smtClean="0"/>
              <a:t>Magazine can be bought or not</a:t>
            </a:r>
            <a:endParaRPr lang="en-US" dirty="0" smtClean="0"/>
          </a:p>
          <a:p>
            <a:r>
              <a:rPr lang="en-US" b="1" dirty="0" smtClean="0"/>
              <a:t>Software used</a:t>
            </a:r>
            <a:r>
              <a:rPr lang="en-US" dirty="0" smtClean="0"/>
              <a:t>: Anaconda, </a:t>
            </a:r>
            <a:r>
              <a:rPr lang="en-US" dirty="0" err="1" smtClean="0"/>
              <a:t>Jupyter</a:t>
            </a:r>
            <a:r>
              <a:rPr lang="en-US" dirty="0" smtClean="0"/>
              <a:t> notebook  </a:t>
            </a:r>
            <a:endParaRPr lang="en-US" dirty="0" smtClean="0"/>
          </a:p>
          <a:p>
            <a:r>
              <a:rPr lang="en-US" b="1" dirty="0" smtClean="0"/>
              <a:t>Algorithm used</a:t>
            </a:r>
            <a:r>
              <a:rPr lang="en-US" dirty="0" smtClean="0"/>
              <a:t>: KNN Algorithm </a:t>
            </a:r>
            <a:endParaRPr lang="en-US" dirty="0" smtClean="0"/>
          </a:p>
          <a:p>
            <a:r>
              <a:rPr lang="en-US" b="1" dirty="0" smtClean="0"/>
              <a:t>How to</a:t>
            </a:r>
            <a:r>
              <a:rPr lang="en-US" dirty="0" smtClean="0"/>
              <a:t>: </a:t>
            </a:r>
            <a:endParaRPr lang="en-US" dirty="0" smtClean="0"/>
          </a:p>
          <a:p>
            <a:r>
              <a:rPr lang="en-US" dirty="0" err="1" smtClean="0"/>
              <a:t>i</a:t>
            </a:r>
            <a:r>
              <a:rPr lang="en-US" dirty="0" smtClean="0"/>
              <a:t>. Read the </a:t>
            </a:r>
            <a:r>
              <a:rPr lang="en-US" dirty="0" err="1" smtClean="0"/>
              <a:t>csv</a:t>
            </a:r>
            <a:r>
              <a:rPr lang="en-US" dirty="0" smtClean="0"/>
              <a:t> file using pandas </a:t>
            </a:r>
            <a:r>
              <a:rPr lang="en-US" i="1" dirty="0" err="1" smtClean="0"/>
              <a:t>opencv</a:t>
            </a:r>
            <a:r>
              <a:rPr lang="en-US" i="1" dirty="0" smtClean="0"/>
              <a:t>() function. </a:t>
            </a:r>
            <a:endParaRPr lang="en-US" dirty="0" smtClean="0"/>
          </a:p>
          <a:p>
            <a:r>
              <a:rPr lang="en-US" dirty="0" smtClean="0"/>
              <a:t>ii. Apply Data preprocessing technique to clean the data. </a:t>
            </a:r>
            <a:endParaRPr lang="en-US" dirty="0" smtClean="0"/>
          </a:p>
          <a:p>
            <a:r>
              <a:rPr lang="en-US" dirty="0" smtClean="0"/>
              <a:t>iii. Divide data set into </a:t>
            </a:r>
            <a:r>
              <a:rPr lang="en-US" b="1" dirty="0" smtClean="0"/>
              <a:t>x </a:t>
            </a:r>
            <a:r>
              <a:rPr lang="en-US" dirty="0" smtClean="0"/>
              <a:t>and </a:t>
            </a:r>
            <a:r>
              <a:rPr lang="en-US" b="1" dirty="0" smtClean="0"/>
              <a:t>y; </a:t>
            </a:r>
            <a:r>
              <a:rPr lang="en-US" dirty="0" smtClean="0"/>
              <a:t>x having independents value and y having dependents variables. </a:t>
            </a:r>
            <a:endParaRPr lang="en-US" dirty="0" smtClean="0"/>
          </a:p>
          <a:p>
            <a:r>
              <a:rPr lang="en-US" dirty="0" smtClean="0"/>
              <a:t>iv. Further dividing x and y into </a:t>
            </a:r>
            <a:r>
              <a:rPr lang="en-US" dirty="0" err="1" smtClean="0"/>
              <a:t>x_test</a:t>
            </a:r>
            <a:r>
              <a:rPr lang="en-US" dirty="0" smtClean="0"/>
              <a:t>, </a:t>
            </a:r>
            <a:r>
              <a:rPr lang="en-US" dirty="0" err="1" smtClean="0"/>
              <a:t>x_train</a:t>
            </a:r>
            <a:r>
              <a:rPr lang="en-US" dirty="0" smtClean="0"/>
              <a:t> and </a:t>
            </a:r>
            <a:r>
              <a:rPr lang="en-US" dirty="0" err="1" smtClean="0"/>
              <a:t>y_test</a:t>
            </a:r>
            <a:r>
              <a:rPr lang="en-US" dirty="0" smtClean="0"/>
              <a:t>, </a:t>
            </a:r>
            <a:r>
              <a:rPr lang="en-US" dirty="0" err="1" smtClean="0"/>
              <a:t>y_train</a:t>
            </a:r>
            <a:r>
              <a:rPr lang="en-US" dirty="0" smtClean="0"/>
              <a:t> respectively using </a:t>
            </a:r>
            <a:r>
              <a:rPr lang="en-US" i="1" dirty="0" err="1" smtClean="0"/>
              <a:t>train_test_split</a:t>
            </a:r>
            <a:r>
              <a:rPr lang="en-US" i="1" dirty="0" smtClean="0"/>
              <a:t>(). </a:t>
            </a:r>
            <a:endParaRPr lang="en-US" dirty="0" smtClean="0"/>
          </a:p>
          <a:p>
            <a:r>
              <a:rPr lang="en-US" dirty="0" smtClean="0"/>
              <a:t>v. Importing and applying KNN Algorithm model as </a:t>
            </a:r>
            <a:r>
              <a:rPr lang="en-US" i="1" dirty="0" smtClean="0"/>
              <a:t>from </a:t>
            </a:r>
            <a:r>
              <a:rPr lang="en-US" i="1" dirty="0" err="1" smtClean="0"/>
              <a:t>sklearn.model_selection</a:t>
            </a:r>
            <a:r>
              <a:rPr lang="en-US" i="1" dirty="0" smtClean="0"/>
              <a:t> import </a:t>
            </a:r>
            <a:r>
              <a:rPr lang="en-US" i="1" dirty="0" err="1" smtClean="0"/>
              <a:t>train_test_split</a:t>
            </a:r>
            <a:endParaRPr lang="en-US" dirty="0"/>
          </a:p>
        </p:txBody>
      </p:sp>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Slide Number Placeholder 4"/>
          <p:cNvSpPr>
            <a:spLocks noGrp="1"/>
          </p:cNvSpPr>
          <p:nvPr>
            <p:ph type="sldNum" sz="quarter" idx="12"/>
          </p:nvPr>
        </p:nvSpPr>
        <p:spPr/>
        <p:txBody>
          <a:bodyPr/>
          <a:p>
            <a:fld id="{25F1EAF3-2F1C-47A0-8870-0B45220D380A}" type="slidenum">
              <a:rPr lang="en-US" smtClean="0"/>
            </a:fld>
            <a:endParaRPr lang="en-US"/>
          </a:p>
        </p:txBody>
      </p:sp>
      <p:sp>
        <p:nvSpPr>
          <p:cNvPr id="6" name="Footer Placeholder 5"/>
          <p:cNvSpPr>
            <a:spLocks noGrp="1"/>
          </p:cNvSpPr>
          <p:nvPr>
            <p:ph type="ftr" sz="quarter" idx="11"/>
          </p:nvPr>
        </p:nvSpPr>
        <p:spPr/>
        <p:txBody>
          <a:bodyPr/>
          <a:p>
            <a:r>
              <a:rPr lang="en-US"/>
              <a:t>Python With Ml</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code For magizine prediction:</a:t>
            </a:r>
            <a:endParaRPr lang="en-US"/>
          </a:p>
        </p:txBody>
      </p:sp>
      <p:sp>
        <p:nvSpPr>
          <p:cNvPr id="3" name="Content Placeholder 2"/>
          <p:cNvSpPr>
            <a:spLocks noGrp="1"/>
          </p:cNvSpPr>
          <p:nvPr>
            <p:ph idx="1"/>
          </p:nvPr>
        </p:nvSpPr>
        <p:spPr/>
        <p:txBody>
          <a:bodyPr>
            <a:noAutofit/>
          </a:bodyPr>
          <a:p>
            <a:r>
              <a:rPr lang="en-US" sz="1500"/>
              <a:t>import pandas as pd</a:t>
            </a:r>
            <a:endParaRPr lang="en-US" sz="1500"/>
          </a:p>
          <a:p>
            <a:r>
              <a:rPr lang="en-US" sz="1500"/>
              <a:t>import sklearn</a:t>
            </a:r>
            <a:endParaRPr lang="en-US" sz="1500"/>
          </a:p>
          <a:p>
            <a:r>
              <a:rPr lang="en-US" sz="1500"/>
              <a:t>from sklearn.model_selection import train_test_split</a:t>
            </a:r>
            <a:endParaRPr lang="en-US" sz="1500"/>
          </a:p>
          <a:p>
            <a:r>
              <a:rPr lang="en-US" sz="1500"/>
              <a:t>path="C:\\Users\\VAIO\\Desktop\\PYQT5\\ml1\\LogisticRegression\\Magzine\\Kid.csv"</a:t>
            </a:r>
            <a:endParaRPr lang="en-US" sz="1500"/>
          </a:p>
          <a:p>
            <a:r>
              <a:rPr lang="en-US" sz="1500"/>
              <a:t>data=pd.read_csv(path)</a:t>
            </a:r>
            <a:endParaRPr lang="en-US" sz="1500"/>
          </a:p>
          <a:p>
            <a:r>
              <a:rPr lang="en-US" sz="1500"/>
              <a:t>print(data)</a:t>
            </a:r>
            <a:endParaRPr lang="en-US" sz="1500"/>
          </a:p>
          <a:p>
            <a:r>
              <a:rPr lang="en-US" sz="1500"/>
              <a:t>inputs=data.drop(['Buy'],'columns')</a:t>
            </a:r>
            <a:endParaRPr lang="en-US" sz="1500"/>
          </a:p>
          <a:p>
            <a:r>
              <a:rPr lang="en-US" sz="1500"/>
              <a:t>output=data.drop(['Obs No.','Income','Is Female','Is Married','Has College','Is Professional','Is Retired',</a:t>
            </a:r>
            <a:endParaRPr lang="en-US" sz="1500"/>
          </a:p>
          <a:p>
            <a:r>
              <a:rPr lang="en-US" sz="1500"/>
              <a:t>                  'Unemployed','Residence Length','Dual Income','Minors','Own','House','White',</a:t>
            </a:r>
            <a:endParaRPr lang="en-US" sz="1500"/>
          </a:p>
          <a:p>
            <a:r>
              <a:rPr lang="en-US" sz="1500"/>
              <a:t>                'English','Prev Child Mag','Prev Parent Mag'],'columns')</a:t>
            </a:r>
            <a:endParaRPr lang="en-US" sz="1500"/>
          </a:p>
          <a:p>
            <a:r>
              <a:rPr lang="en-US" sz="1500"/>
              <a:t>print(inputs)</a:t>
            </a:r>
            <a:endParaRPr lang="en-US" sz="1500"/>
          </a:p>
          <a:p>
            <a:r>
              <a:rPr lang="en-US" sz="1500"/>
              <a:t>print(output)</a:t>
            </a:r>
            <a:endParaRPr lang="en-US" sz="1500"/>
          </a:p>
          <a:p>
            <a:r>
              <a:rPr lang="en-US" sz="1500"/>
              <a:t>x_train,x_test,y_train,y_test=train_test_split(inputs,output,train_size=0.8)</a:t>
            </a:r>
            <a:endParaRPr lang="en-US" sz="1500"/>
          </a:p>
        </p:txBody>
      </p:sp>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Footer Placeholder 4"/>
          <p:cNvSpPr>
            <a:spLocks noGrp="1"/>
          </p:cNvSpPr>
          <p:nvPr>
            <p:ph type="ftr" sz="quarter" idx="11"/>
          </p:nvPr>
        </p:nvSpPr>
        <p:spPr/>
        <p:txBody>
          <a:bodyPr/>
          <a:p>
            <a:r>
              <a:rPr lang="en-US"/>
              <a:t>Python With Ml</a:t>
            </a:r>
            <a:endParaRPr lang="en-US"/>
          </a:p>
        </p:txBody>
      </p:sp>
      <p:sp>
        <p:nvSpPr>
          <p:cNvPr id="6" name="Slide Number Placeholder 5"/>
          <p:cNvSpPr>
            <a:spLocks noGrp="1"/>
          </p:cNvSpPr>
          <p:nvPr>
            <p:ph type="sldNum" sz="quarter" idx="12"/>
          </p:nvPr>
        </p:nvSpPr>
        <p:spPr/>
        <p:txBody>
          <a:bodyPr/>
          <a:p>
            <a:fld id="{25F1EAF3-2F1C-47A0-8870-0B45220D380A}"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686435"/>
            <a:ext cx="7239000" cy="5769610"/>
          </a:xfrm>
        </p:spPr>
        <p:txBody>
          <a:bodyPr>
            <a:normAutofit fontScale="60000"/>
          </a:bodyPr>
          <a:p>
            <a:r>
              <a:rPr lang="en-US" sz="2800"/>
              <a:t>print(x_train)</a:t>
            </a:r>
            <a:endParaRPr lang="en-US" sz="2800"/>
          </a:p>
          <a:p>
            <a:r>
              <a:rPr lang="en-US" sz="2800"/>
              <a:t>print(x_test)</a:t>
            </a:r>
            <a:endParaRPr lang="en-US" sz="2800"/>
          </a:p>
          <a:p>
            <a:r>
              <a:rPr lang="en-US" sz="2800"/>
              <a:t>print(y_train)</a:t>
            </a:r>
            <a:endParaRPr lang="en-US" sz="2800"/>
          </a:p>
          <a:p>
            <a:r>
              <a:rPr lang="en-US" sz="2800"/>
              <a:t>print(y_test)</a:t>
            </a:r>
            <a:endParaRPr lang="en-US" sz="2800"/>
          </a:p>
          <a:p>
            <a:r>
              <a:rPr lang="en-US" sz="2800"/>
              <a:t>from sklearn.neighbors import KNeighborsClassifier</a:t>
            </a:r>
            <a:endParaRPr lang="en-US" sz="2800"/>
          </a:p>
          <a:p>
            <a:r>
              <a:rPr lang="en-US" sz="2800"/>
              <a:t>model=KNeighborsClassifier(n_neighbors=13)</a:t>
            </a:r>
            <a:endParaRPr lang="en-US" sz="2800"/>
          </a:p>
          <a:p>
            <a:r>
              <a:rPr lang="en-US" sz="2800"/>
              <a:t>#train</a:t>
            </a:r>
            <a:endParaRPr lang="en-US" sz="2800"/>
          </a:p>
          <a:p>
            <a:r>
              <a:rPr lang="en-US" sz="2800"/>
              <a:t>model.fit(x_train,y_train)</a:t>
            </a:r>
            <a:endParaRPr lang="en-US" sz="2800"/>
          </a:p>
          <a:p>
            <a:r>
              <a:rPr lang="en-US" sz="2800"/>
              <a:t>y_pred=model.predict(x_test)</a:t>
            </a:r>
            <a:endParaRPr lang="en-US" sz="2800"/>
          </a:p>
          <a:p>
            <a:r>
              <a:rPr lang="en-US" sz="2800"/>
              <a:t>print(y_pred)</a:t>
            </a:r>
            <a:endParaRPr lang="en-US" sz="2800"/>
          </a:p>
          <a:p>
            <a:r>
              <a:rPr lang="en-US" sz="2800"/>
              <a:t>print(y_test)</a:t>
            </a:r>
            <a:endParaRPr lang="en-US" sz="2800"/>
          </a:p>
          <a:p>
            <a:r>
              <a:rPr lang="en-US" sz="2800"/>
              <a:t>from sklearn.metrics import confusion_matrix</a:t>
            </a:r>
            <a:endParaRPr lang="en-US" sz="2800"/>
          </a:p>
          <a:p>
            <a:r>
              <a:rPr lang="en-US" sz="2800"/>
              <a:t>cm=confusion_matrix(y_test,y_pred)</a:t>
            </a:r>
            <a:endParaRPr lang="en-US" sz="2800"/>
          </a:p>
          <a:p>
            <a:r>
              <a:rPr lang="en-US" sz="2800"/>
              <a:t>print(cm)</a:t>
            </a:r>
            <a:endParaRPr lang="en-US" sz="2800"/>
          </a:p>
          <a:p>
            <a:r>
              <a:rPr lang="en-US" sz="2800"/>
              <a:t>result=model.predict([[11,75000,1,0,1,0,0,0,13,1,0,0,0,1,1,0,0]])</a:t>
            </a:r>
            <a:endParaRPr lang="en-US" sz="2800"/>
          </a:p>
          <a:p>
            <a:r>
              <a:rPr lang="en-US" sz="2800"/>
              <a:t>print(result)</a:t>
            </a:r>
            <a:endParaRPr lang="en-US" sz="2800"/>
          </a:p>
        </p:txBody>
      </p:sp>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Footer Placeholder 4"/>
          <p:cNvSpPr>
            <a:spLocks noGrp="1"/>
          </p:cNvSpPr>
          <p:nvPr>
            <p:ph type="ftr" sz="quarter" idx="11"/>
          </p:nvPr>
        </p:nvSpPr>
        <p:spPr/>
        <p:txBody>
          <a:bodyPr/>
          <a:p>
            <a:r>
              <a:rPr lang="en-US"/>
              <a:t>Python With Ml</a:t>
            </a:r>
            <a:endParaRPr lang="en-US"/>
          </a:p>
        </p:txBody>
      </p:sp>
      <p:sp>
        <p:nvSpPr>
          <p:cNvPr id="6" name="Slide Number Placeholder 5"/>
          <p:cNvSpPr>
            <a:spLocks noGrp="1"/>
          </p:cNvSpPr>
          <p:nvPr>
            <p:ph type="sldNum" sz="quarter" idx="12"/>
          </p:nvPr>
        </p:nvSpPr>
        <p:spPr/>
        <p:txBody>
          <a:bodyPr/>
          <a:p>
            <a:fld id="{25F1EAF3-2F1C-47A0-8870-0B45220D380A}"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Output1:</a:t>
            </a:r>
            <a:endParaRPr lang="en-US"/>
          </a:p>
        </p:txBody>
      </p:sp>
      <p:pic>
        <p:nvPicPr>
          <p:cNvPr id="7" name="Content Placeholder 6" descr="Magpred1"/>
          <p:cNvPicPr>
            <a:picLocks noChangeAspect="1"/>
          </p:cNvPicPr>
          <p:nvPr>
            <p:ph idx="1"/>
          </p:nvPr>
        </p:nvPicPr>
        <p:blipFill>
          <a:blip r:embed="rId1"/>
          <a:stretch>
            <a:fillRect/>
          </a:stretch>
        </p:blipFill>
        <p:spPr>
          <a:xfrm>
            <a:off x="770890" y="1630680"/>
            <a:ext cx="6847840" cy="4825365"/>
          </a:xfrm>
          <a:prstGeom prst="rect">
            <a:avLst/>
          </a:prstGeom>
        </p:spPr>
      </p:pic>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Footer Placeholder 4"/>
          <p:cNvSpPr>
            <a:spLocks noGrp="1"/>
          </p:cNvSpPr>
          <p:nvPr>
            <p:ph type="ftr" sz="quarter" idx="11"/>
          </p:nvPr>
        </p:nvSpPr>
        <p:spPr/>
        <p:txBody>
          <a:bodyPr/>
          <a:p>
            <a:r>
              <a:rPr lang="en-US"/>
              <a:t>Python With Ml</a:t>
            </a:r>
            <a:endParaRPr lang="en-US"/>
          </a:p>
        </p:txBody>
      </p:sp>
      <p:sp>
        <p:nvSpPr>
          <p:cNvPr id="6" name="Slide Number Placeholder 5"/>
          <p:cNvSpPr>
            <a:spLocks noGrp="1"/>
          </p:cNvSpPr>
          <p:nvPr>
            <p:ph type="sldNum" sz="quarter" idx="12"/>
          </p:nvPr>
        </p:nvSpPr>
        <p:spPr/>
        <p:txBody>
          <a:bodyPr/>
          <a:p>
            <a:fld id="{25F1EAF3-2F1C-47A0-8870-0B45220D380A}"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output:2</a:t>
            </a:r>
            <a:endParaRPr lang="en-US" dirty="0"/>
          </a:p>
        </p:txBody>
      </p:sp>
      <p:pic>
        <p:nvPicPr>
          <p:cNvPr id="4" name="Content Placeholder 3" descr="CancerPrediction output.png"/>
          <p:cNvPicPr>
            <a:picLocks noGrp="1" noChangeAspect="1"/>
          </p:cNvPicPr>
          <p:nvPr>
            <p:ph idx="1"/>
          </p:nvPr>
        </p:nvPicPr>
        <p:blipFill>
          <a:blip r:embed="rId1"/>
          <a:stretch>
            <a:fillRect/>
          </a:stretch>
        </p:blipFill>
        <p:spPr>
          <a:xfrm>
            <a:off x="500034" y="1500174"/>
            <a:ext cx="7358114" cy="4956189"/>
          </a:xfrm>
        </p:spPr>
      </p:pic>
      <p:sp>
        <p:nvSpPr>
          <p:cNvPr id="3" name="Date Placeholder 2"/>
          <p:cNvSpPr>
            <a:spLocks noGrp="1"/>
          </p:cNvSpPr>
          <p:nvPr>
            <p:ph type="dt" sz="half" idx="10"/>
          </p:nvPr>
        </p:nvSpPr>
        <p:spPr/>
        <p:txBody>
          <a:bodyPr/>
          <a:p>
            <a:fld id="{7F096FED-A68C-4823-BFD6-AC9EDE6BC780}" type="datetime1">
              <a:rPr lang="en-US" smtClean="0"/>
            </a:fld>
            <a:endParaRPr lang="en-US"/>
          </a:p>
        </p:txBody>
      </p:sp>
      <p:sp>
        <p:nvSpPr>
          <p:cNvPr id="5" name="Slide Number Placeholder 4"/>
          <p:cNvSpPr>
            <a:spLocks noGrp="1"/>
          </p:cNvSpPr>
          <p:nvPr>
            <p:ph type="sldNum" sz="quarter" idx="12"/>
          </p:nvPr>
        </p:nvSpPr>
        <p:spPr/>
        <p:txBody>
          <a:bodyPr/>
          <a:p>
            <a:fld id="{25F1EAF3-2F1C-47A0-8870-0B45220D380A}" type="slidenum">
              <a:rPr lang="en-US" smtClean="0"/>
            </a:fld>
            <a:endParaRPr lang="en-US"/>
          </a:p>
        </p:txBody>
      </p:sp>
      <p:sp>
        <p:nvSpPr>
          <p:cNvPr id="6" name="Footer Placeholder 5"/>
          <p:cNvSpPr>
            <a:spLocks noGrp="1"/>
          </p:cNvSpPr>
          <p:nvPr>
            <p:ph type="ftr" sz="quarter" idx="11"/>
          </p:nvPr>
        </p:nvSpPr>
        <p:spPr/>
        <p:txBody>
          <a:bodyPr/>
          <a:p>
            <a:r>
              <a:rPr lang="en-US"/>
              <a:t>Python With Ml</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t>  Conclusion</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The company gave a broad spectrum of knowledge in the domain of Machine Learning which required us to learn more about the machine learning. </a:t>
            </a:r>
            <a:endParaRPr lang="en-US" dirty="0" smtClean="0"/>
          </a:p>
          <a:p>
            <a:r>
              <a:rPr lang="en-US" dirty="0" smtClean="0"/>
              <a:t>Work on different cross-platforms and different Python libraries  which done my Python Programming skills and Data Analyst skills. </a:t>
            </a:r>
            <a:endParaRPr lang="en-US" dirty="0" smtClean="0"/>
          </a:p>
          <a:p>
            <a:r>
              <a:rPr lang="en-US" dirty="0" smtClean="0"/>
              <a:t>Helped to acquire knowledge about work-culture of Corporate IT sector in India.</a:t>
            </a:r>
            <a:endParaRPr lang="en-US" dirty="0"/>
          </a:p>
        </p:txBody>
      </p:sp>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Slide Number Placeholder 4"/>
          <p:cNvSpPr>
            <a:spLocks noGrp="1"/>
          </p:cNvSpPr>
          <p:nvPr>
            <p:ph type="sldNum" sz="quarter" idx="12"/>
          </p:nvPr>
        </p:nvSpPr>
        <p:spPr/>
        <p:txBody>
          <a:bodyPr/>
          <a:p>
            <a:fld id="{25F1EAF3-2F1C-47A0-8870-0B45220D380A}" type="slidenum">
              <a:rPr lang="en-US" smtClean="0"/>
            </a:fld>
            <a:endParaRPr lang="en-US"/>
          </a:p>
        </p:txBody>
      </p:sp>
      <p:sp>
        <p:nvSpPr>
          <p:cNvPr id="6" name="Footer Placeholder 5"/>
          <p:cNvSpPr>
            <a:spLocks noGrp="1"/>
          </p:cNvSpPr>
          <p:nvPr>
            <p:ph type="ftr" sz="quarter" idx="11"/>
          </p:nvPr>
        </p:nvSpPr>
        <p:spPr/>
        <p:txBody>
          <a:bodyPr/>
          <a:p>
            <a:r>
              <a:rPr lang="en-US"/>
              <a:t>Python With Ml</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pPr>
              <a:buNone/>
            </a:pPr>
            <a:endParaRPr lang="en-US" sz="4000" dirty="0" smtClean="0"/>
          </a:p>
          <a:p>
            <a:pPr>
              <a:buNone/>
            </a:pPr>
            <a:r>
              <a:rPr lang="en-US" sz="4000" dirty="0" err="1" smtClean="0"/>
              <a:t>Sasi</a:t>
            </a:r>
            <a:r>
              <a:rPr lang="en-US" sz="4000" dirty="0" smtClean="0"/>
              <a:t> Institute of Technology &amp; </a:t>
            </a:r>
            <a:r>
              <a:rPr lang="en-US" sz="4000" dirty="0" err="1" smtClean="0"/>
              <a:t>Engineering,Tadepalligudem</a:t>
            </a:r>
            <a:endParaRPr lang="en-US" sz="4000" dirty="0" smtClean="0"/>
          </a:p>
          <a:p>
            <a:pPr>
              <a:buNone/>
            </a:pPr>
            <a:endParaRPr lang="en-US" sz="4400" dirty="0"/>
          </a:p>
        </p:txBody>
      </p:sp>
      <p:sp>
        <p:nvSpPr>
          <p:cNvPr id="2" name="Date Placeholder 1"/>
          <p:cNvSpPr>
            <a:spLocks noGrp="1"/>
          </p:cNvSpPr>
          <p:nvPr>
            <p:ph type="dt" sz="half" idx="10"/>
          </p:nvPr>
        </p:nvSpPr>
        <p:spPr/>
        <p:txBody>
          <a:bodyPr/>
          <a:p>
            <a:fld id="{7F096FED-A68C-4823-BFD6-AC9EDE6BC780}" type="datetime1">
              <a:rPr lang="en-US" smtClean="0"/>
            </a:fld>
            <a:endParaRPr lang="en-US"/>
          </a:p>
        </p:txBody>
      </p:sp>
      <p:sp>
        <p:nvSpPr>
          <p:cNvPr id="4" name="Slide Number Placeholder 3"/>
          <p:cNvSpPr>
            <a:spLocks noGrp="1"/>
          </p:cNvSpPr>
          <p:nvPr>
            <p:ph type="sldNum" sz="quarter" idx="12"/>
          </p:nvPr>
        </p:nvSpPr>
        <p:spPr/>
        <p:txBody>
          <a:bodyPr/>
          <a:p>
            <a:fld id="{25F1EAF3-2F1C-47A0-8870-0B45220D380A}" type="slidenum">
              <a:rPr lang="en-US" smtClean="0"/>
            </a:fld>
            <a:endParaRPr lang="en-US"/>
          </a:p>
        </p:txBody>
      </p:sp>
      <p:sp>
        <p:nvSpPr>
          <p:cNvPr id="5" name="Footer Placeholder 4"/>
          <p:cNvSpPr>
            <a:spLocks noGrp="1"/>
          </p:cNvSpPr>
          <p:nvPr>
            <p:ph type="ftr" sz="quarter" idx="11"/>
          </p:nvPr>
        </p:nvSpPr>
        <p:spPr/>
        <p:txBody>
          <a:bodyPr/>
          <a:p>
            <a:r>
              <a:rPr lang="en-US"/>
              <a:t>Python With Ml</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COMPANY INTRODUCTION</a:t>
            </a:r>
            <a:endParaRPr lang="en-US" dirty="0"/>
          </a:p>
        </p:txBody>
      </p:sp>
      <p:sp>
        <p:nvSpPr>
          <p:cNvPr id="5" name="Content Placeholder 4"/>
          <p:cNvSpPr>
            <a:spLocks noGrp="1"/>
          </p:cNvSpPr>
          <p:nvPr>
            <p:ph idx="1"/>
          </p:nvPr>
        </p:nvSpPr>
        <p:spPr>
          <a:xfrm>
            <a:off x="357158" y="1428736"/>
            <a:ext cx="7572428" cy="4846320"/>
          </a:xfrm>
        </p:spPr>
        <p:txBody>
          <a:bodyPr>
            <a:normAutofit fontScale="85000" lnSpcReduction="20000"/>
          </a:bodyPr>
          <a:lstStyle/>
          <a:p>
            <a:pPr>
              <a:buNone/>
            </a:pPr>
            <a:endParaRPr lang="en-US" dirty="0" smtClean="0"/>
          </a:p>
          <a:p>
            <a:r>
              <a:rPr lang="en-US" b="1" dirty="0" smtClean="0"/>
              <a:t>Company Name</a:t>
            </a:r>
            <a:r>
              <a:rPr lang="en-US" dirty="0" smtClean="0"/>
              <a:t>: </a:t>
            </a:r>
            <a:r>
              <a:rPr lang="en-US" dirty="0" err="1" smtClean="0"/>
              <a:t>Karunadu</a:t>
            </a:r>
            <a:r>
              <a:rPr lang="en-US" dirty="0" smtClean="0"/>
              <a:t> Technologies Private Limited. </a:t>
            </a:r>
            <a:endParaRPr lang="en-US" dirty="0" smtClean="0"/>
          </a:p>
          <a:p>
            <a:r>
              <a:rPr lang="en-US" b="1" dirty="0" smtClean="0"/>
              <a:t>Location</a:t>
            </a:r>
            <a:r>
              <a:rPr lang="en-US" dirty="0" smtClean="0"/>
              <a:t>: Bangalore, Karnataka, India. </a:t>
            </a:r>
            <a:endParaRPr lang="en-US" dirty="0" smtClean="0"/>
          </a:p>
          <a:p>
            <a:r>
              <a:rPr lang="en-US" b="1" dirty="0" smtClean="0"/>
              <a:t>Company Main Objective: </a:t>
            </a:r>
            <a:r>
              <a:rPr lang="en-US" dirty="0" smtClean="0"/>
              <a:t>To Empower Unskilled Individual  with knowledge, skills and technical competencies in the field  of Information Technology and Embedded engineering which  assist them to escalate as integrated individuals contributing to company’s and Nation’s growth. </a:t>
            </a:r>
            <a:endParaRPr lang="en-US" dirty="0" smtClean="0"/>
          </a:p>
          <a:p>
            <a:r>
              <a:rPr lang="en-US" b="1" dirty="0" smtClean="0"/>
              <a:t>Internship Duration</a:t>
            </a:r>
            <a:r>
              <a:rPr lang="en-US" dirty="0" smtClean="0"/>
              <a:t>: Sep-Oct 2021 (6-weeks). </a:t>
            </a:r>
            <a:endParaRPr lang="en-US" dirty="0" smtClean="0"/>
          </a:p>
          <a:p>
            <a:r>
              <a:rPr lang="en-US" b="1" dirty="0" smtClean="0"/>
              <a:t>Internship Mentor</a:t>
            </a:r>
            <a:r>
              <a:rPr lang="en-US" dirty="0" smtClean="0"/>
              <a:t>: Sunil S. </a:t>
            </a:r>
            <a:endParaRPr lang="en-US" dirty="0" smtClean="0"/>
          </a:p>
          <a:p>
            <a:r>
              <a:rPr lang="en-US" b="1" dirty="0" err="1" smtClean="0"/>
              <a:t>Domains</a:t>
            </a:r>
            <a:r>
              <a:rPr lang="en-US" dirty="0" err="1" smtClean="0"/>
              <a:t>:Python</a:t>
            </a:r>
            <a:r>
              <a:rPr lang="en-US" dirty="0" smtClean="0"/>
              <a:t> With  Machine Learning. </a:t>
            </a:r>
            <a:endParaRPr lang="en-US" dirty="0" smtClean="0"/>
          </a:p>
          <a:p>
            <a:r>
              <a:rPr lang="en-US" b="1" dirty="0" smtClean="0"/>
              <a:t>Machine Learning Platforms</a:t>
            </a:r>
            <a:r>
              <a:rPr lang="en-US" dirty="0" smtClean="0"/>
              <a:t>: </a:t>
            </a:r>
            <a:r>
              <a:rPr lang="en-US" dirty="0" err="1" smtClean="0"/>
              <a:t>Jupyter</a:t>
            </a:r>
            <a:r>
              <a:rPr lang="en-US" dirty="0" smtClean="0"/>
              <a:t> Notebook.</a:t>
            </a:r>
            <a:endParaRPr lang="en-US" dirty="0" smtClean="0"/>
          </a:p>
        </p:txBody>
      </p:sp>
      <p:sp>
        <p:nvSpPr>
          <p:cNvPr id="2" name="Date Placeholder 1"/>
          <p:cNvSpPr>
            <a:spLocks noGrp="1"/>
          </p:cNvSpPr>
          <p:nvPr>
            <p:ph type="dt" sz="half" idx="10"/>
          </p:nvPr>
        </p:nvSpPr>
        <p:spPr/>
        <p:txBody>
          <a:bodyPr/>
          <a:p>
            <a:fld id="{7F096FED-A68C-4823-BFD6-AC9EDE6BC780}" type="datetime1">
              <a:rPr lang="en-US" smtClean="0"/>
            </a:fld>
            <a:endParaRPr lang="en-US"/>
          </a:p>
        </p:txBody>
      </p:sp>
      <p:sp>
        <p:nvSpPr>
          <p:cNvPr id="3" name="Slide Number Placeholder 2"/>
          <p:cNvSpPr>
            <a:spLocks noGrp="1"/>
          </p:cNvSpPr>
          <p:nvPr>
            <p:ph type="sldNum" sz="quarter" idx="12"/>
          </p:nvPr>
        </p:nvSpPr>
        <p:spPr/>
        <p:txBody>
          <a:bodyPr/>
          <a:p>
            <a:fld id="{25F1EAF3-2F1C-47A0-8870-0B45220D380A}" type="slidenum">
              <a:rPr lang="en-US" smtClean="0"/>
            </a:fld>
            <a:endParaRPr lang="en-US"/>
          </a:p>
        </p:txBody>
      </p:sp>
      <p:sp>
        <p:nvSpPr>
          <p:cNvPr id="6" name="Footer Placeholder 5"/>
          <p:cNvSpPr>
            <a:spLocks noGrp="1"/>
          </p:cNvSpPr>
          <p:nvPr>
            <p:ph type="ftr" sz="quarter" idx="11"/>
          </p:nvPr>
        </p:nvSpPr>
        <p:spPr/>
        <p:txBody>
          <a:bodyPr/>
          <a:p>
            <a:r>
              <a:rPr lang="en-US"/>
              <a:t>Python With Ml</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Topics Covered In Internship</a:t>
            </a:r>
            <a:endParaRPr lang="en-US" dirty="0"/>
          </a:p>
        </p:txBody>
      </p:sp>
      <p:sp>
        <p:nvSpPr>
          <p:cNvPr id="3" name="Content Placeholder 2"/>
          <p:cNvSpPr>
            <a:spLocks noGrp="1"/>
          </p:cNvSpPr>
          <p:nvPr>
            <p:ph idx="1"/>
          </p:nvPr>
        </p:nvSpPr>
        <p:spPr/>
        <p:txBody>
          <a:bodyPr>
            <a:normAutofit fontScale="77500" lnSpcReduction="20000"/>
          </a:bodyPr>
          <a:lstStyle/>
          <a:p>
            <a:pPr>
              <a:buNone/>
            </a:pPr>
            <a:endParaRPr lang="en-US" dirty="0" smtClean="0"/>
          </a:p>
          <a:p>
            <a:r>
              <a:rPr lang="en-US" dirty="0" smtClean="0"/>
              <a:t>Basics of Python </a:t>
            </a:r>
            <a:endParaRPr lang="en-US" dirty="0" smtClean="0"/>
          </a:p>
          <a:p>
            <a:r>
              <a:rPr lang="en-US" dirty="0" smtClean="0"/>
              <a:t>Introduction and implementation of </a:t>
            </a:r>
            <a:r>
              <a:rPr lang="en-US" b="1" dirty="0" err="1" smtClean="0"/>
              <a:t>numpy</a:t>
            </a:r>
            <a:r>
              <a:rPr lang="en-US" b="1" dirty="0" smtClean="0"/>
              <a:t>, </a:t>
            </a:r>
            <a:r>
              <a:rPr lang="en-US" b="1" dirty="0" err="1" smtClean="0"/>
              <a:t>matplotlib</a:t>
            </a:r>
            <a:r>
              <a:rPr lang="en-US" b="1" dirty="0" smtClean="0"/>
              <a:t>, open </a:t>
            </a:r>
            <a:r>
              <a:rPr lang="en-US" b="1" dirty="0" err="1" smtClean="0"/>
              <a:t>cv</a:t>
            </a:r>
            <a:r>
              <a:rPr lang="en-US" b="1" dirty="0" smtClean="0"/>
              <a:t>  </a:t>
            </a:r>
            <a:r>
              <a:rPr lang="en-US" dirty="0" smtClean="0"/>
              <a:t>library </a:t>
            </a:r>
            <a:endParaRPr lang="en-US" dirty="0" smtClean="0"/>
          </a:p>
          <a:p>
            <a:r>
              <a:rPr lang="en-US" dirty="0" smtClean="0"/>
              <a:t>Image Processing: Face detection and eye detection in an image using </a:t>
            </a:r>
            <a:r>
              <a:rPr lang="en-US" b="1" dirty="0" err="1" smtClean="0"/>
              <a:t>haarcascades</a:t>
            </a:r>
            <a:r>
              <a:rPr lang="en-US" b="1" dirty="0" smtClean="0"/>
              <a:t> </a:t>
            </a:r>
            <a:endParaRPr lang="en-US" dirty="0" smtClean="0"/>
          </a:p>
          <a:p>
            <a:r>
              <a:rPr lang="en-US" dirty="0" smtClean="0"/>
              <a:t>Working with video file, Face and eye detection in a video file </a:t>
            </a:r>
            <a:endParaRPr lang="en-US" dirty="0" smtClean="0"/>
          </a:p>
          <a:p>
            <a:r>
              <a:rPr lang="en-US" dirty="0" smtClean="0"/>
              <a:t>Introduction of PyQt5, creating window application using PyQt5 </a:t>
            </a:r>
            <a:endParaRPr lang="en-US" dirty="0" smtClean="0"/>
          </a:p>
          <a:p>
            <a:r>
              <a:rPr lang="en-US" dirty="0" smtClean="0"/>
              <a:t>Introduction to Machine Learning domain and its types </a:t>
            </a:r>
            <a:endParaRPr lang="en-US" dirty="0" smtClean="0"/>
          </a:p>
          <a:p>
            <a:r>
              <a:rPr lang="en-US" dirty="0" smtClean="0"/>
              <a:t>Application of </a:t>
            </a:r>
            <a:r>
              <a:rPr lang="en-US" b="1" dirty="0" smtClean="0"/>
              <a:t>Linear Regression </a:t>
            </a:r>
            <a:r>
              <a:rPr lang="en-US" dirty="0" smtClean="0"/>
              <a:t>and </a:t>
            </a:r>
            <a:r>
              <a:rPr lang="en-US" b="1" dirty="0" err="1" smtClean="0"/>
              <a:t>Multilinear</a:t>
            </a:r>
            <a:r>
              <a:rPr lang="en-US" b="1" dirty="0" smtClean="0"/>
              <a:t> Regression </a:t>
            </a:r>
            <a:r>
              <a:rPr lang="en-US" dirty="0" smtClean="0"/>
              <a:t>algorithms </a:t>
            </a:r>
            <a:endParaRPr lang="en-US" dirty="0" smtClean="0"/>
          </a:p>
          <a:p>
            <a:r>
              <a:rPr lang="en-US" dirty="0" smtClean="0"/>
              <a:t>Application of Logistic Regression and KNN algorithms </a:t>
            </a:r>
            <a:endParaRPr lang="en-US" dirty="0" smtClean="0"/>
          </a:p>
          <a:p>
            <a:r>
              <a:rPr lang="en-US" dirty="0" smtClean="0"/>
              <a:t>Application of Decision Tree and SVM algorithms</a:t>
            </a:r>
            <a:endParaRPr lang="en-US" dirty="0"/>
          </a:p>
        </p:txBody>
      </p:sp>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Slide Number Placeholder 4"/>
          <p:cNvSpPr>
            <a:spLocks noGrp="1"/>
          </p:cNvSpPr>
          <p:nvPr>
            <p:ph type="sldNum" sz="quarter" idx="12"/>
          </p:nvPr>
        </p:nvSpPr>
        <p:spPr/>
        <p:txBody>
          <a:bodyPr/>
          <a:p>
            <a:fld id="{25F1EAF3-2F1C-47A0-8870-0B45220D380A}" type="slidenum">
              <a:rPr lang="en-US" smtClean="0"/>
            </a:fld>
            <a:endParaRPr lang="en-US"/>
          </a:p>
        </p:txBody>
      </p:sp>
      <p:sp>
        <p:nvSpPr>
          <p:cNvPr id="6" name="Footer Placeholder 5"/>
          <p:cNvSpPr>
            <a:spLocks noGrp="1"/>
          </p:cNvSpPr>
          <p:nvPr>
            <p:ph type="ftr" sz="quarter" idx="11"/>
          </p:nvPr>
        </p:nvSpPr>
        <p:spPr/>
        <p:txBody>
          <a:bodyPr/>
          <a:p>
            <a:r>
              <a:rPr lang="en-US"/>
              <a:t>Python With Ml</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Basics of Python</a:t>
            </a:r>
            <a:endParaRPr lang="en-US"/>
          </a:p>
        </p:txBody>
      </p:sp>
      <p:sp>
        <p:nvSpPr>
          <p:cNvPr id="3" name="Content Placeholder 2"/>
          <p:cNvSpPr>
            <a:spLocks noGrp="1"/>
          </p:cNvSpPr>
          <p:nvPr>
            <p:ph idx="1"/>
          </p:nvPr>
        </p:nvSpPr>
        <p:spPr/>
        <p:txBody>
          <a:bodyPr/>
          <a:p>
            <a:r>
              <a:rPr lang="en-US"/>
              <a:t>Introduction</a:t>
            </a:r>
            <a:endParaRPr lang="en-US"/>
          </a:p>
          <a:p>
            <a:r>
              <a:rPr lang="en-US"/>
              <a:t>Keywords and variables</a:t>
            </a:r>
            <a:endParaRPr lang="en-US"/>
          </a:p>
          <a:p>
            <a:r>
              <a:rPr lang="en-US"/>
              <a:t>Libraries and statements</a:t>
            </a:r>
            <a:endParaRPr lang="en-US"/>
          </a:p>
          <a:p>
            <a:r>
              <a:rPr lang="en-US"/>
              <a:t>Datatypes and Operators</a:t>
            </a:r>
            <a:endParaRPr lang="en-US"/>
          </a:p>
          <a:p>
            <a:r>
              <a:rPr lang="en-US"/>
              <a:t>Loop Statements</a:t>
            </a:r>
            <a:endParaRPr lang="en-US"/>
          </a:p>
          <a:p>
            <a:r>
              <a:rPr lang="en-US"/>
              <a:t>Functions</a:t>
            </a:r>
            <a:endParaRPr lang="en-US"/>
          </a:p>
          <a:p>
            <a:r>
              <a:rPr lang="en-US"/>
              <a:t>Lamba Functions</a:t>
            </a:r>
            <a:endParaRPr lang="en-US"/>
          </a:p>
          <a:p>
            <a:r>
              <a:rPr lang="en-US"/>
              <a:t>Modules</a:t>
            </a:r>
            <a:endParaRPr lang="en-US"/>
          </a:p>
          <a:p>
            <a:r>
              <a:rPr lang="en-US"/>
              <a:t>Packages</a:t>
            </a:r>
            <a:endParaRPr lang="en-US"/>
          </a:p>
          <a:p>
            <a:r>
              <a:rPr lang="en-US"/>
              <a:t>Files</a:t>
            </a:r>
            <a:endParaRPr lang="en-US"/>
          </a:p>
        </p:txBody>
      </p:sp>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Footer Placeholder 4"/>
          <p:cNvSpPr>
            <a:spLocks noGrp="1"/>
          </p:cNvSpPr>
          <p:nvPr>
            <p:ph type="ftr" sz="quarter" idx="11"/>
          </p:nvPr>
        </p:nvSpPr>
        <p:spPr/>
        <p:txBody>
          <a:bodyPr/>
          <a:p>
            <a:r>
              <a:rPr lang="en-US"/>
              <a:t>Python With Ml</a:t>
            </a:r>
            <a:endParaRPr lang="en-US"/>
          </a:p>
        </p:txBody>
      </p:sp>
      <p:sp>
        <p:nvSpPr>
          <p:cNvPr id="6" name="Slide Number Placeholder 5"/>
          <p:cNvSpPr>
            <a:spLocks noGrp="1"/>
          </p:cNvSpPr>
          <p:nvPr>
            <p:ph type="sldNum" sz="quarter" idx="12"/>
          </p:nvPr>
        </p:nvSpPr>
        <p:spPr/>
        <p:txBody>
          <a:bodyPr/>
          <a:p>
            <a:fld id="{25F1EAF3-2F1C-47A0-8870-0B45220D380A}"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Definition of matplotlib</a:t>
            </a:r>
            <a:endParaRPr lang="en-US"/>
          </a:p>
        </p:txBody>
      </p:sp>
      <p:sp>
        <p:nvSpPr>
          <p:cNvPr id="3" name="Content Placeholder 2"/>
          <p:cNvSpPr>
            <a:spLocks noGrp="1"/>
          </p:cNvSpPr>
          <p:nvPr>
            <p:ph idx="1"/>
          </p:nvPr>
        </p:nvSpPr>
        <p:spPr/>
        <p:txBody>
          <a:bodyPr/>
          <a:p>
            <a:r>
              <a:rPr lang="en-US"/>
              <a:t>What is Matplotlib Pyplot in Python?</a:t>
            </a:r>
            <a:endParaRPr lang="en-US"/>
          </a:p>
          <a:p>
            <a:r>
              <a:rPr lang="en-US"/>
              <a:t>matplotlib. pyplot is a collection of functions that make matplotlib work like MATLAB. Each pyplot function makes some change to a figure: e.g., creates a figure, creates a plotting area in a figure, plots some lines in a plotting area, decorates the plot with labels, etc. In matplotlib.</a:t>
            </a:r>
            <a:endParaRPr lang="en-US"/>
          </a:p>
        </p:txBody>
      </p:sp>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Footer Placeholder 4"/>
          <p:cNvSpPr>
            <a:spLocks noGrp="1"/>
          </p:cNvSpPr>
          <p:nvPr>
            <p:ph type="ftr" sz="quarter" idx="11"/>
          </p:nvPr>
        </p:nvSpPr>
        <p:spPr/>
        <p:txBody>
          <a:bodyPr/>
          <a:p>
            <a:r>
              <a:rPr lang="en-US"/>
              <a:t>Python With Ml</a:t>
            </a:r>
            <a:endParaRPr lang="en-US"/>
          </a:p>
        </p:txBody>
      </p:sp>
      <p:sp>
        <p:nvSpPr>
          <p:cNvPr id="6" name="Slide Number Placeholder 5"/>
          <p:cNvSpPr>
            <a:spLocks noGrp="1"/>
          </p:cNvSpPr>
          <p:nvPr>
            <p:ph type="sldNum" sz="quarter" idx="12"/>
          </p:nvPr>
        </p:nvSpPr>
        <p:spPr/>
        <p:txBody>
          <a:bodyPr/>
          <a:p>
            <a:fld id="{25F1EAF3-2F1C-47A0-8870-0B45220D380A}"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weather Monitoring using Matplotlib</a:t>
            </a:r>
            <a:endParaRPr lang="en-US"/>
          </a:p>
        </p:txBody>
      </p:sp>
      <p:pic>
        <p:nvPicPr>
          <p:cNvPr id="7" name="Content Placeholder 6" descr="weather monitor"/>
          <p:cNvPicPr>
            <a:picLocks noChangeAspect="1"/>
          </p:cNvPicPr>
          <p:nvPr>
            <p:ph idx="1"/>
          </p:nvPr>
        </p:nvPicPr>
        <p:blipFill>
          <a:blip r:embed="rId1"/>
          <a:stretch>
            <a:fillRect/>
          </a:stretch>
        </p:blipFill>
        <p:spPr>
          <a:xfrm>
            <a:off x="457200" y="1604010"/>
            <a:ext cx="7239000" cy="4877435"/>
          </a:xfrm>
          <a:prstGeom prst="rect">
            <a:avLst/>
          </a:prstGeom>
        </p:spPr>
      </p:pic>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Footer Placeholder 4"/>
          <p:cNvSpPr>
            <a:spLocks noGrp="1"/>
          </p:cNvSpPr>
          <p:nvPr>
            <p:ph type="ftr" sz="quarter" idx="11"/>
          </p:nvPr>
        </p:nvSpPr>
        <p:spPr/>
        <p:txBody>
          <a:bodyPr/>
          <a:p>
            <a:r>
              <a:rPr lang="en-US"/>
              <a:t>Python With Ml</a:t>
            </a:r>
            <a:endParaRPr lang="en-US"/>
          </a:p>
        </p:txBody>
      </p:sp>
      <p:sp>
        <p:nvSpPr>
          <p:cNvPr id="6" name="Slide Number Placeholder 5"/>
          <p:cNvSpPr>
            <a:spLocks noGrp="1"/>
          </p:cNvSpPr>
          <p:nvPr>
            <p:ph type="sldNum" sz="quarter" idx="12"/>
          </p:nvPr>
        </p:nvSpPr>
        <p:spPr/>
        <p:txBody>
          <a:bodyPr/>
          <a:p>
            <a:fld id="{25F1EAF3-2F1C-47A0-8870-0B45220D380A}"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program for live streaming using opencv</a:t>
            </a:r>
            <a:endParaRPr lang="en-US"/>
          </a:p>
        </p:txBody>
      </p:sp>
      <p:sp>
        <p:nvSpPr>
          <p:cNvPr id="3" name="Content Placeholder 2"/>
          <p:cNvSpPr>
            <a:spLocks noGrp="1"/>
          </p:cNvSpPr>
          <p:nvPr>
            <p:ph idx="1"/>
          </p:nvPr>
        </p:nvSpPr>
        <p:spPr/>
        <p:txBody>
          <a:bodyPr>
            <a:normAutofit fontScale="60000"/>
          </a:bodyPr>
          <a:p>
            <a:r>
              <a:rPr lang="en-US"/>
              <a:t>#live video stream</a:t>
            </a:r>
            <a:endParaRPr lang="en-US"/>
          </a:p>
          <a:p>
            <a:r>
              <a:rPr lang="en-US"/>
              <a:t>import cv2 #read the video</a:t>
            </a:r>
            <a:endParaRPr lang="en-US"/>
          </a:p>
          <a:p>
            <a:r>
              <a:rPr lang="en-US"/>
              <a:t>path="C:\\Users\\VAIO\\Desktop\\PYQT5\\opencv\\Images\\carsvideo.mp4"</a:t>
            </a:r>
            <a:endParaRPr lang="en-US"/>
          </a:p>
          <a:p>
            <a:r>
              <a:rPr lang="en-US"/>
              <a:t>capture=cv2.VideoCapture(0) #10 sec</a:t>
            </a:r>
            <a:endParaRPr lang="en-US"/>
          </a:p>
          <a:p>
            <a:r>
              <a:rPr lang="en-US"/>
              <a:t>while capture.isOpened():</a:t>
            </a:r>
            <a:endParaRPr lang="en-US"/>
          </a:p>
          <a:p>
            <a:r>
              <a:rPr lang="en-US"/>
              <a:t>    ret,frame= capture.read()# rect-1 is the video is read successfully o-if video is not reading</a:t>
            </a:r>
            <a:endParaRPr lang="en-US"/>
          </a:p>
          <a:p>
            <a:r>
              <a:rPr lang="en-US"/>
              <a:t>    #video frame by frame</a:t>
            </a:r>
            <a:endParaRPr lang="en-US"/>
          </a:p>
          <a:p>
            <a:r>
              <a:rPr lang="en-US"/>
              <a:t>    if ret==0:</a:t>
            </a:r>
            <a:endParaRPr lang="en-US"/>
          </a:p>
          <a:p>
            <a:r>
              <a:rPr lang="en-US"/>
              <a:t>        break;</a:t>
            </a:r>
            <a:endParaRPr lang="en-US"/>
          </a:p>
          <a:p>
            <a:r>
              <a:rPr lang="en-US"/>
              <a:t>    cv2.imshow('Video read',frame)</a:t>
            </a:r>
            <a:endParaRPr lang="en-US"/>
          </a:p>
          <a:p>
            <a:r>
              <a:rPr lang="en-US"/>
              <a:t>    if cv2.waitKey(1)==ord('q'):</a:t>
            </a:r>
            <a:endParaRPr lang="en-US"/>
          </a:p>
          <a:p>
            <a:r>
              <a:rPr lang="en-US"/>
              <a:t>        break</a:t>
            </a:r>
            <a:endParaRPr lang="en-US"/>
          </a:p>
          <a:p>
            <a:r>
              <a:rPr lang="en-US"/>
              <a:t>capture.release()</a:t>
            </a:r>
            <a:endParaRPr lang="en-US"/>
          </a:p>
          <a:p>
            <a:r>
              <a:rPr lang="en-US"/>
              <a:t>cv2.destroyAllWindows()</a:t>
            </a:r>
            <a:endParaRPr lang="en-US"/>
          </a:p>
        </p:txBody>
      </p:sp>
      <p:sp>
        <p:nvSpPr>
          <p:cNvPr id="4" name="Date Placeholder 3"/>
          <p:cNvSpPr>
            <a:spLocks noGrp="1"/>
          </p:cNvSpPr>
          <p:nvPr>
            <p:ph type="dt" sz="half" idx="10"/>
          </p:nvPr>
        </p:nvSpPr>
        <p:spPr/>
        <p:txBody>
          <a:bodyPr/>
          <a:p>
            <a:fld id="{7F096FED-A68C-4823-BFD6-AC9EDE6BC780}" type="datetime1">
              <a:rPr lang="en-US" smtClean="0"/>
            </a:fld>
            <a:endParaRPr lang="en-US"/>
          </a:p>
        </p:txBody>
      </p:sp>
      <p:sp>
        <p:nvSpPr>
          <p:cNvPr id="5" name="Footer Placeholder 4"/>
          <p:cNvSpPr>
            <a:spLocks noGrp="1"/>
          </p:cNvSpPr>
          <p:nvPr>
            <p:ph type="ftr" sz="quarter" idx="11"/>
          </p:nvPr>
        </p:nvSpPr>
        <p:spPr/>
        <p:txBody>
          <a:bodyPr/>
          <a:p>
            <a:r>
              <a:rPr lang="en-US"/>
              <a:t>Python With Ml</a:t>
            </a:r>
            <a:endParaRPr lang="en-US"/>
          </a:p>
        </p:txBody>
      </p:sp>
      <p:sp>
        <p:nvSpPr>
          <p:cNvPr id="6" name="Slide Number Placeholder 5"/>
          <p:cNvSpPr>
            <a:spLocks noGrp="1"/>
          </p:cNvSpPr>
          <p:nvPr>
            <p:ph type="sldNum" sz="quarter" idx="12"/>
          </p:nvPr>
        </p:nvSpPr>
        <p:spPr/>
        <p:txBody>
          <a:bodyPr/>
          <a:p>
            <a:fld id="{25F1EAF3-2F1C-47A0-8870-0B45220D380A}" type="slidenum">
              <a:rPr lang="en-US" smtClean="0"/>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0</TotalTime>
  <Words>7032</Words>
  <Application>WPS Presentation</Application>
  <PresentationFormat>On-screen Show (4:3)</PresentationFormat>
  <Paragraphs>335</Paragraphs>
  <Slides>25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Arial</vt:lpstr>
      <vt:lpstr>SimSun</vt:lpstr>
      <vt:lpstr>Wingdings</vt:lpstr>
      <vt:lpstr>Wingdings 2</vt:lpstr>
      <vt:lpstr>Wingdings</vt:lpstr>
      <vt:lpstr>Trebuchet MS</vt:lpstr>
      <vt:lpstr>Microsoft YaHei</vt:lpstr>
      <vt:lpstr>Arial Unicode MS</vt:lpstr>
      <vt:lpstr>Calibri</vt:lpstr>
      <vt:lpstr>Opulent</vt:lpstr>
      <vt:lpstr>Presentation on interNship work on PythoN and Machine learning</vt:lpstr>
      <vt:lpstr>Table of Contents</vt:lpstr>
      <vt:lpstr>PowerPoint 演示文稿</vt:lpstr>
      <vt:lpstr> COMPANY INTRODUCTION</vt:lpstr>
      <vt:lpstr>Topics Covered In Internship</vt:lpstr>
      <vt:lpstr>Basics of Python</vt:lpstr>
      <vt:lpstr>Definition of matplotlib</vt:lpstr>
      <vt:lpstr>weather Monitoring using Matplotlib</vt:lpstr>
      <vt:lpstr>program for live streaming using opencv</vt:lpstr>
      <vt:lpstr>Video Streaming using opencv</vt:lpstr>
      <vt:lpstr>Application on linear regression</vt:lpstr>
      <vt:lpstr>OUTPut of linear Regression</vt:lpstr>
      <vt:lpstr>Introduction to Machine Learning</vt:lpstr>
      <vt:lpstr>PowerPoint 演示文稿</vt:lpstr>
      <vt:lpstr>Supervised Learning</vt:lpstr>
      <vt:lpstr>Unsupervised Learning</vt:lpstr>
      <vt:lpstr>Reinforcement Learning</vt:lpstr>
      <vt:lpstr>   Projects To Be Implemented:</vt:lpstr>
      <vt:lpstr>knn Agorithm</vt:lpstr>
      <vt:lpstr>MagAzine Prediction</vt:lpstr>
      <vt:lpstr>code For magizine prediction:</vt:lpstr>
      <vt:lpstr>PowerPoint 演示文稿</vt:lpstr>
      <vt:lpstr>               Output1:</vt:lpstr>
      <vt:lpstr>               output:2</vt:lpstr>
      <vt:lpstr>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VAIO</dc:creator>
  <cp:lastModifiedBy>VAIO</cp:lastModifiedBy>
  <cp:revision>15</cp:revision>
  <dcterms:created xsi:type="dcterms:W3CDTF">2021-10-20T05:44:00Z</dcterms:created>
  <dcterms:modified xsi:type="dcterms:W3CDTF">2021-10-24T10:07:37Z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83A92D7F00674B1F91756B6438CCD1A0</vt:lpwstr>
  </property>
  <property fmtid="{D5CDD505-2E9C-101B-9397-08002B2CF9AE}" pid="3" name="KSOProductBuildVer">
    <vt:lpwstr>1033-11.2.0.10323</vt:lpwstr>
  </property>
</Properties>
</file>