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69" r:id="rId3"/>
    <p:sldId id="258" r:id="rId4"/>
    <p:sldId id="259" r:id="rId5"/>
    <p:sldId id="261" r:id="rId6"/>
    <p:sldId id="262" r:id="rId7"/>
    <p:sldId id="282" r:id="rId8"/>
    <p:sldId id="283" r:id="rId9"/>
    <p:sldId id="284" r:id="rId10"/>
    <p:sldId id="285" r:id="rId11"/>
    <p:sldId id="294" r:id="rId12"/>
    <p:sldId id="304" r:id="rId13"/>
    <p:sldId id="305" r:id="rId14"/>
    <p:sldId id="263" r:id="rId15"/>
    <p:sldId id="296" r:id="rId16"/>
    <p:sldId id="265" r:id="rId17"/>
    <p:sldId id="266" r:id="rId18"/>
    <p:sldId id="267" r:id="rId19"/>
    <p:sldId id="268" r:id="rId20"/>
    <p:sldId id="316" r:id="rId21"/>
    <p:sldId id="270" r:id="rId22"/>
    <p:sldId id="308" r:id="rId23"/>
    <p:sldId id="319" r:id="rId24"/>
    <p:sldId id="273"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7F096FED-A68C-4823-BFD6-AC9EDE6BC780}" type="datetime1">
              <a:rPr smtClean="0"/>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lstStyle>
          <a:p>
            <a:r>
              <a:rPr lang="en-US"/>
              <a:t>Python With Ml</a:t>
            </a:r>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25F1EAF3-2F1C-47A0-8870-0B45220D380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96FED-A68C-4823-BFD6-AC9EDE6BC780}" type="datetime1">
              <a:rPr lang="en-US" smtClean="0"/>
            </a:fld>
            <a:endParaRPr lang="en-US"/>
          </a:p>
        </p:txBody>
      </p:sp>
      <p:sp>
        <p:nvSpPr>
          <p:cNvPr id="5" name="Footer Placeholder 4"/>
          <p:cNvSpPr>
            <a:spLocks noGrp="1"/>
          </p:cNvSpPr>
          <p:nvPr>
            <p:ph type="ftr" sz="quarter" idx="11"/>
          </p:nvPr>
        </p:nvSpPr>
        <p:spPr/>
        <p:txBody>
          <a:bodyPr/>
          <a:lstStyle/>
          <a:p>
            <a:r>
              <a:rPr lang="en-US"/>
              <a:t>Python With Ml</a:t>
            </a:r>
            <a:endParaRPr lang="en-US"/>
          </a:p>
        </p:txBody>
      </p:sp>
      <p:sp>
        <p:nvSpPr>
          <p:cNvPr id="6" name="Slide Number Placeholder 5"/>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7F096FED-A68C-4823-BFD6-AC9EDE6BC780}" type="datetime1">
              <a:rPr lang="en-US" smtClean="0"/>
            </a:fld>
            <a:endParaRPr lang="en-US"/>
          </a:p>
        </p:txBody>
      </p:sp>
      <p:sp>
        <p:nvSpPr>
          <p:cNvPr id="5" name="Footer Placeholder 4"/>
          <p:cNvSpPr>
            <a:spLocks noGrp="1"/>
          </p:cNvSpPr>
          <p:nvPr>
            <p:ph type="ftr" sz="quarter" idx="11"/>
          </p:nvPr>
        </p:nvSpPr>
        <p:spPr>
          <a:xfrm>
            <a:off x="457200" y="6556248"/>
            <a:ext cx="3657600" cy="228600"/>
          </a:xfrm>
        </p:spPr>
        <p:txBody>
          <a:bodyPr/>
          <a:lstStyle/>
          <a:p>
            <a:r>
              <a:rPr lang="en-US"/>
              <a:t>Python With Ml</a:t>
            </a:r>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25F1EAF3-2F1C-47A0-8870-0B45220D380A}" type="slidenum">
              <a:rPr lang="en-US" smtClean="0"/>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96FED-A68C-4823-BFD6-AC9EDE6BC780}" type="datetime1">
              <a:rPr lang="en-US" smtClean="0"/>
            </a:fld>
            <a:endParaRPr lang="en-US"/>
          </a:p>
        </p:txBody>
      </p:sp>
      <p:sp>
        <p:nvSpPr>
          <p:cNvPr id="5" name="Footer Placeholder 4"/>
          <p:cNvSpPr>
            <a:spLocks noGrp="1"/>
          </p:cNvSpPr>
          <p:nvPr>
            <p:ph type="ftr" sz="quarter" idx="11"/>
          </p:nvPr>
        </p:nvSpPr>
        <p:spPr/>
        <p:txBody>
          <a:bodyPr/>
          <a:lstStyle/>
          <a:p>
            <a:r>
              <a:rPr lang="en-US"/>
              <a:t>Python With Ml</a:t>
            </a:r>
            <a:endParaRPr lang="en-US"/>
          </a:p>
        </p:txBody>
      </p:sp>
      <p:sp>
        <p:nvSpPr>
          <p:cNvPr id="6" name="Slide Number Placeholder 5"/>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lstStyle>
          <a:p>
            <a:fld id="{7F096FED-A68C-4823-BFD6-AC9EDE6BC780}" type="datetime1">
              <a:rPr lang="en-US" smtClean="0"/>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lstStyle>
          <a:p>
            <a:r>
              <a:rPr lang="en-US"/>
              <a:t>Python With Ml</a:t>
            </a:r>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25F1EAF3-2F1C-47A0-8870-0B45220D380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96FED-A68C-4823-BFD6-AC9EDE6BC780}" type="datetime1">
              <a:rPr lang="en-US" smtClean="0"/>
            </a:fld>
            <a:endParaRPr lang="en-US"/>
          </a:p>
        </p:txBody>
      </p:sp>
      <p:sp>
        <p:nvSpPr>
          <p:cNvPr id="6" name="Footer Placeholder 5"/>
          <p:cNvSpPr>
            <a:spLocks noGrp="1"/>
          </p:cNvSpPr>
          <p:nvPr>
            <p:ph type="ftr" sz="quarter" idx="11"/>
          </p:nvPr>
        </p:nvSpPr>
        <p:spPr/>
        <p:txBody>
          <a:bodyPr/>
          <a:lstStyle/>
          <a:p>
            <a:r>
              <a:rPr lang="en-US"/>
              <a:t>Python With Ml</a:t>
            </a:r>
            <a:endParaRPr lang="en-US"/>
          </a:p>
        </p:txBody>
      </p:sp>
      <p:sp>
        <p:nvSpPr>
          <p:cNvPr id="7" name="Slide Number Placeholder 6"/>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096FED-A68C-4823-BFD6-AC9EDE6BC780}" type="datetime1">
              <a:rPr lang="en-US" smtClean="0"/>
            </a:fld>
            <a:endParaRPr lang="en-US"/>
          </a:p>
        </p:txBody>
      </p:sp>
      <p:sp>
        <p:nvSpPr>
          <p:cNvPr id="8" name="Footer Placeholder 7"/>
          <p:cNvSpPr>
            <a:spLocks noGrp="1"/>
          </p:cNvSpPr>
          <p:nvPr>
            <p:ph type="ftr" sz="quarter" idx="11"/>
          </p:nvPr>
        </p:nvSpPr>
        <p:spPr/>
        <p:txBody>
          <a:bodyPr/>
          <a:lstStyle/>
          <a:p>
            <a:r>
              <a:rPr lang="en-US"/>
              <a:t>Python With Ml</a:t>
            </a:r>
            <a:endParaRPr lang="en-US"/>
          </a:p>
        </p:txBody>
      </p:sp>
      <p:sp>
        <p:nvSpPr>
          <p:cNvPr id="9" name="Slide Number Placeholder 8"/>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096FED-A68C-4823-BFD6-AC9EDE6BC780}" type="datetime1">
              <a:rPr lang="en-US" smtClean="0"/>
            </a:fld>
            <a:endParaRPr lang="en-US"/>
          </a:p>
        </p:txBody>
      </p:sp>
      <p:sp>
        <p:nvSpPr>
          <p:cNvPr id="4" name="Footer Placeholder 3"/>
          <p:cNvSpPr>
            <a:spLocks noGrp="1"/>
          </p:cNvSpPr>
          <p:nvPr>
            <p:ph type="ftr" sz="quarter" idx="11"/>
          </p:nvPr>
        </p:nvSpPr>
        <p:spPr/>
        <p:txBody>
          <a:bodyPr/>
          <a:lstStyle/>
          <a:p>
            <a:r>
              <a:rPr lang="en-US"/>
              <a:t>Python With Ml</a:t>
            </a:r>
            <a:endParaRPr lang="en-US"/>
          </a:p>
        </p:txBody>
      </p:sp>
      <p:sp>
        <p:nvSpPr>
          <p:cNvPr id="5" name="Slide Number Placeholder 4"/>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7F096FED-A68C-4823-BFD6-AC9EDE6BC780}" type="datetime1">
              <a:rPr lang="en-US" smtClean="0"/>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r>
              <a:rPr lang="en-US"/>
              <a:t>Python With Ml</a:t>
            </a:r>
            <a:endParaRPr lang="en-US"/>
          </a:p>
        </p:txBody>
      </p:sp>
      <p:sp>
        <p:nvSpPr>
          <p:cNvPr id="4" name="Slide Number Placeholder 3"/>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96FED-A68C-4823-BFD6-AC9EDE6BC780}" type="datetime1">
              <a:rPr lang="en-US" smtClean="0"/>
            </a:fld>
            <a:endParaRPr lang="en-US"/>
          </a:p>
        </p:txBody>
      </p:sp>
      <p:sp>
        <p:nvSpPr>
          <p:cNvPr id="6" name="Footer Placeholder 5"/>
          <p:cNvSpPr>
            <a:spLocks noGrp="1"/>
          </p:cNvSpPr>
          <p:nvPr>
            <p:ph type="ftr" sz="quarter" idx="11"/>
          </p:nvPr>
        </p:nvSpPr>
        <p:spPr/>
        <p:txBody>
          <a:bodyPr/>
          <a:lstStyle/>
          <a:p>
            <a:r>
              <a:rPr lang="en-US"/>
              <a:t>Python With Ml</a:t>
            </a:r>
            <a:endParaRPr lang="en-US"/>
          </a:p>
        </p:txBody>
      </p:sp>
      <p:sp>
        <p:nvSpPr>
          <p:cNvPr id="7" name="Slide Number Placeholder 6"/>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7F096FED-A68C-4823-BFD6-AC9EDE6BC780}" type="datetime1">
              <a:rPr lang="en-US" smtClean="0"/>
            </a:fld>
            <a:endParaRPr lang="en-US"/>
          </a:p>
        </p:txBody>
      </p:sp>
      <p:sp>
        <p:nvSpPr>
          <p:cNvPr id="6" name="Footer Placeholder 5"/>
          <p:cNvSpPr>
            <a:spLocks noGrp="1"/>
          </p:cNvSpPr>
          <p:nvPr>
            <p:ph type="ftr" sz="quarter" idx="11"/>
          </p:nvPr>
        </p:nvSpPr>
        <p:spPr/>
        <p:txBody>
          <a:bodyPr/>
          <a:lstStyle/>
          <a:p>
            <a:r>
              <a:rPr lang="en-US"/>
              <a:t>Python With Ml</a:t>
            </a:r>
            <a:endParaRPr lang="en-US"/>
          </a:p>
        </p:txBody>
      </p:sp>
      <p:sp>
        <p:nvSpPr>
          <p:cNvPr id="7" name="Slide Number Placeholder 6"/>
          <p:cNvSpPr>
            <a:spLocks noGrp="1"/>
          </p:cNvSpPr>
          <p:nvPr>
            <p:ph type="sldNum" sz="quarter" idx="12"/>
          </p:nvPr>
        </p:nvSpPr>
        <p:spPr/>
        <p:txBody>
          <a:bodyPr/>
          <a:lstStyle/>
          <a:p>
            <a:fld id="{25F1EAF3-2F1C-47A0-8870-0B45220D380A}" type="slidenum">
              <a:rPr lang="en-US" smtClean="0"/>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7F096FED-A68C-4823-BFD6-AC9EDE6BC780}" type="datetime1">
              <a:rPr lang="en-US" smtClean="0"/>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r>
              <a:rPr lang="en-US"/>
              <a:t>Python With Ml</a:t>
            </a:r>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25F1EAF3-2F1C-47A0-8870-0B45220D380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Presentation on </a:t>
            </a:r>
            <a:r>
              <a:rPr lang="en-US" dirty="0" err="1" smtClean="0"/>
              <a:t>interNship</a:t>
            </a:r>
            <a:r>
              <a:rPr lang="en-US" dirty="0" smtClean="0"/>
              <a:t> work on </a:t>
            </a:r>
            <a:r>
              <a:rPr lang="en-US" dirty="0" err="1" smtClean="0"/>
              <a:t>PythoN</a:t>
            </a:r>
            <a:r>
              <a:rPr lang="en-US" dirty="0" smtClean="0"/>
              <a:t> and Machine learning</a:t>
            </a:r>
            <a:endParaRPr lang="en-US" dirty="0"/>
          </a:p>
        </p:txBody>
      </p:sp>
      <p:sp>
        <p:nvSpPr>
          <p:cNvPr id="4" name="Subtitle 3"/>
          <p:cNvSpPr>
            <a:spLocks noGrp="1"/>
          </p:cNvSpPr>
          <p:nvPr>
            <p:ph type="subTitle" idx="1"/>
          </p:nvPr>
        </p:nvSpPr>
        <p:spPr/>
        <p:txBody>
          <a:bodyPr>
            <a:noAutofit/>
          </a:bodyPr>
          <a:lstStyle/>
          <a:p>
            <a:r>
              <a:rPr lang="en-US" sz="2000" dirty="0" smtClean="0"/>
              <a:t>Presented by:</a:t>
            </a:r>
            <a:endParaRPr lang="en-US" sz="2000" dirty="0" smtClean="0"/>
          </a:p>
          <a:p>
            <a:r>
              <a:rPr lang="en-US" sz="2000" dirty="0" err="1" smtClean="0"/>
              <a:t>G.Sai</a:t>
            </a:r>
            <a:r>
              <a:rPr lang="en-US" sz="2000" dirty="0" smtClean="0"/>
              <a:t> </a:t>
            </a:r>
            <a:r>
              <a:rPr lang="en-US" sz="2000" dirty="0" err="1" smtClean="0"/>
              <a:t>Teja</a:t>
            </a:r>
            <a:endParaRPr lang="en-US" sz="2000" dirty="0" smtClean="0"/>
          </a:p>
          <a:p>
            <a:r>
              <a:rPr lang="en-US" sz="2000" dirty="0" smtClean="0"/>
              <a:t>VII Semester </a:t>
            </a:r>
            <a:endParaRPr lang="en-US" sz="2000" dirty="0" smtClean="0"/>
          </a:p>
          <a:p>
            <a:r>
              <a:rPr lang="en-US" sz="2000" dirty="0" smtClean="0"/>
              <a:t>Dept. of ECE, SITE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Video Streaming using opencv</a:t>
            </a:r>
            <a:endParaRPr lang="en-US"/>
          </a:p>
        </p:txBody>
      </p:sp>
      <p:pic>
        <p:nvPicPr>
          <p:cNvPr id="7" name="Content Placeholder 6" descr="Video streaming"/>
          <p:cNvPicPr>
            <a:picLocks noChangeAspect="1"/>
          </p:cNvPicPr>
          <p:nvPr>
            <p:ph idx="1"/>
          </p:nvPr>
        </p:nvPicPr>
        <p:blipFill>
          <a:blip r:embed="rId1"/>
          <a:stretch>
            <a:fillRect/>
          </a:stretch>
        </p:blipFill>
        <p:spPr>
          <a:xfrm>
            <a:off x="513080" y="1532255"/>
            <a:ext cx="7059295" cy="5259070"/>
          </a:xfrm>
          <a:prstGeom prst="rect">
            <a:avLst/>
          </a:prstGeom>
        </p:spPr>
      </p:pic>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Application on linear regression</a:t>
            </a:r>
            <a:endParaRPr lang="en-US"/>
          </a:p>
        </p:txBody>
      </p:sp>
      <p:sp>
        <p:nvSpPr>
          <p:cNvPr id="3" name="Content Placeholder 2"/>
          <p:cNvSpPr>
            <a:spLocks noGrp="1"/>
          </p:cNvSpPr>
          <p:nvPr>
            <p:ph idx="1"/>
          </p:nvPr>
        </p:nvSpPr>
        <p:spPr/>
        <p:txBody>
          <a:bodyPr>
            <a:normAutofit fontScale="35000"/>
          </a:bodyPr>
          <a:p>
            <a:pPr marL="0" indent="0">
              <a:buNone/>
            </a:pPr>
            <a:endParaRPr lang="en-US"/>
          </a:p>
          <a:p>
            <a:r>
              <a:rPr lang="en-US"/>
              <a:t>import pandas as pd</a:t>
            </a:r>
            <a:endParaRPr lang="en-US"/>
          </a:p>
          <a:p>
            <a:r>
              <a:rPr lang="en-US"/>
              <a:t>import matplotlib.pyplot as plt #used for plotting the graphs  </a:t>
            </a:r>
            <a:endParaRPr lang="en-US"/>
          </a:p>
          <a:p>
            <a:r>
              <a:rPr lang="en-US"/>
              <a:t>import sklearn #machine learning librar</a:t>
            </a:r>
            <a:endParaRPr lang="en-US"/>
          </a:p>
          <a:p>
            <a:r>
              <a:rPr lang="en-US"/>
              <a:t>from sklearn import linear_model #importing only linear model</a:t>
            </a:r>
            <a:endParaRPr lang="en-US"/>
          </a:p>
          <a:p>
            <a:r>
              <a:rPr lang="en-US"/>
              <a:t>dir(pd)</a:t>
            </a:r>
            <a:endParaRPr lang="en-US"/>
          </a:p>
          <a:p>
            <a:r>
              <a:rPr lang="en-US"/>
              <a:t>path="C:\\Users\\VAIO\\Desktop\\PYQT5\\ML\\homeprices.csv" #path of the file </a:t>
            </a:r>
            <a:endParaRPr lang="en-US"/>
          </a:p>
          <a:p>
            <a:r>
              <a:rPr lang="en-US"/>
              <a:t>data = pd.read_csv(path)#read_csv function is used ---Used to read the file</a:t>
            </a:r>
            <a:endParaRPr lang="en-US"/>
          </a:p>
          <a:p>
            <a:r>
              <a:rPr lang="en-US"/>
              <a:t>print(data)</a:t>
            </a:r>
            <a:endParaRPr lang="en-US"/>
          </a:p>
          <a:p>
            <a:r>
              <a:rPr lang="en-US"/>
              <a:t>inputs=data.drop('price','columns')</a:t>
            </a:r>
            <a:endParaRPr lang="en-US"/>
          </a:p>
          <a:p>
            <a:r>
              <a:rPr lang="en-US"/>
              <a:t>print(inputs)</a:t>
            </a:r>
            <a:endParaRPr lang="en-US"/>
          </a:p>
          <a:p>
            <a:r>
              <a:rPr lang="en-US"/>
              <a:t>output=data.drop('area','columns')</a:t>
            </a:r>
            <a:endParaRPr lang="en-US"/>
          </a:p>
          <a:p>
            <a:r>
              <a:rPr lang="en-US"/>
              <a:t>print(output)</a:t>
            </a:r>
            <a:endParaRPr lang="en-US"/>
          </a:p>
          <a:p>
            <a:r>
              <a:rPr lang="en-US"/>
              <a:t>plt.scatter(inputs,output) #plotting the graph</a:t>
            </a:r>
            <a:endParaRPr lang="en-US"/>
          </a:p>
          <a:p>
            <a:r>
              <a:rPr lang="en-US"/>
              <a:t>model = linear_model.LinearRegression()# intialize the model</a:t>
            </a:r>
            <a:endParaRPr lang="en-US"/>
          </a:p>
          <a:p>
            <a:r>
              <a:rPr lang="en-US"/>
              <a:t>model.fit(inputs,output)#training the model</a:t>
            </a:r>
            <a:endParaRPr lang="en-US"/>
          </a:p>
          <a:p>
            <a:r>
              <a:rPr lang="en-US"/>
              <a:t>result= model.predict([[4600]]) #predicing the value of the price for given area</a:t>
            </a:r>
            <a:endParaRPr lang="en-US"/>
          </a:p>
          <a:p>
            <a:r>
              <a:rPr lang="en-US"/>
              <a:t>print(result)</a:t>
            </a:r>
            <a:endParaRPr lang="en-US"/>
          </a:p>
          <a:p>
            <a:r>
              <a:rPr lang="en-US"/>
              <a:t>acc=model.score(inputs,output)</a:t>
            </a:r>
            <a:endParaRPr lang="en-US"/>
          </a:p>
          <a:p>
            <a:r>
              <a:rPr lang="en-US"/>
              <a:t>print(acc*100)</a:t>
            </a:r>
            <a:endParaRPr lang="en-US"/>
          </a:p>
          <a:p>
            <a:r>
              <a:rPr lang="en-US"/>
              <a:t>print(model.intercept_)</a:t>
            </a:r>
            <a:endParaRPr lang="en-US"/>
          </a:p>
          <a:p>
            <a:r>
              <a:rPr lang="en-US"/>
              <a:t>print(model.coef_)</a:t>
            </a:r>
            <a:endParaRPr lang="en-US"/>
          </a:p>
          <a:p>
            <a:pPr marL="0" indent="0">
              <a:buNone/>
            </a:pPr>
            <a:endParaRPr lang="en-US"/>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OUTPut of linear Regression</a:t>
            </a:r>
            <a:endParaRPr lang="en-US"/>
          </a:p>
        </p:txBody>
      </p:sp>
      <p:pic>
        <p:nvPicPr>
          <p:cNvPr id="7" name="Content Placeholder 6" descr="OUTPUT"/>
          <p:cNvPicPr>
            <a:picLocks noChangeAspect="1"/>
          </p:cNvPicPr>
          <p:nvPr>
            <p:ph idx="1"/>
          </p:nvPr>
        </p:nvPicPr>
        <p:blipFill>
          <a:blip r:embed="rId1"/>
          <a:stretch>
            <a:fillRect/>
          </a:stretch>
        </p:blipFill>
        <p:spPr>
          <a:xfrm>
            <a:off x="457835" y="1612900"/>
            <a:ext cx="6766560" cy="4838700"/>
          </a:xfrm>
          <a:prstGeom prst="rect">
            <a:avLst/>
          </a:prstGeom>
        </p:spPr>
      </p:pic>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Introduction to Machine Learning</a:t>
            </a:r>
            <a:endParaRPr lang="en-US" sz="2800"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p>
          <a:p>
            <a:r>
              <a:rPr lang="en-US" dirty="0" smtClean="0"/>
              <a:t>Machine Learning is a field of Computer Science that makes computers to learn from experience like human beings or animals. </a:t>
            </a:r>
            <a:endParaRPr lang="en-US" dirty="0" smtClean="0"/>
          </a:p>
          <a:p>
            <a:r>
              <a:rPr lang="en-US" dirty="0" smtClean="0"/>
              <a:t>ML algorithms make data-driven predictions or decisions by building mathematical models from empirical data. </a:t>
            </a:r>
            <a:endParaRPr lang="en-US" dirty="0" smtClean="0"/>
          </a:p>
          <a:p>
            <a:r>
              <a:rPr lang="en-US" dirty="0" smtClean="0"/>
              <a:t>There are three type of Machine Learning algorithms</a:t>
            </a:r>
            <a:endParaRPr lang="en-US" dirty="0" smtClean="0"/>
          </a:p>
          <a:p>
            <a:r>
              <a:rPr lang="en-US" dirty="0" err="1" smtClean="0"/>
              <a:t>i</a:t>
            </a:r>
            <a:r>
              <a:rPr lang="en-US" dirty="0" smtClean="0"/>
              <a:t>) Supervised Learning </a:t>
            </a:r>
            <a:endParaRPr lang="en-US" dirty="0" smtClean="0"/>
          </a:p>
          <a:p>
            <a:r>
              <a:rPr lang="en-US" dirty="0" smtClean="0"/>
              <a:t>ii) Unsupervised Learning </a:t>
            </a:r>
            <a:endParaRPr lang="en-US" dirty="0" smtClean="0"/>
          </a:p>
          <a:p>
            <a:r>
              <a:rPr lang="en-US" dirty="0" smtClean="0"/>
              <a:t>iii) Reinforcement Learning</a:t>
            </a:r>
            <a:endParaRPr lang="en-US" dirty="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types of ml"/>
          <p:cNvPicPr>
            <a:picLocks noChangeAspect="1"/>
          </p:cNvPicPr>
          <p:nvPr>
            <p:ph idx="1"/>
          </p:nvPr>
        </p:nvPicPr>
        <p:blipFill>
          <a:blip r:embed="rId1"/>
          <a:stretch>
            <a:fillRect/>
          </a:stretch>
        </p:blipFill>
        <p:spPr>
          <a:xfrm>
            <a:off x="457200" y="423545"/>
            <a:ext cx="7239000" cy="5984240"/>
          </a:xfrm>
          <a:prstGeom prst="rect">
            <a:avLst/>
          </a:prstGeom>
        </p:spPr>
      </p:pic>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Date Placeholder 2"/>
          <p:cNvSpPr>
            <a:spLocks noGrp="1"/>
          </p:cNvSpPr>
          <p:nvPr>
            <p:ph type="dt" sz="half" idx="10"/>
          </p:nvPr>
        </p:nvSpPr>
        <p:spPr/>
        <p:txBody>
          <a:bodyPr/>
          <a:p>
            <a:fld id="{7F096FED-A68C-4823-BFD6-AC9EDE6BC780}" type="datetime1">
              <a:rPr lang="en-US" smtClean="0"/>
            </a:fld>
            <a:endParaRPr lang="en-US"/>
          </a:p>
        </p:txBody>
      </p:sp>
      <p:sp>
        <p:nvSpPr>
          <p:cNvPr id="4" name="Slide Number Placeholder 3"/>
          <p:cNvSpPr>
            <a:spLocks noGrp="1"/>
          </p:cNvSpPr>
          <p:nvPr>
            <p:ph type="sldNum" sz="quarter" idx="12"/>
          </p:nvPr>
        </p:nvSpPr>
        <p:spPr/>
        <p:txBody>
          <a:bodyPr/>
          <a:p>
            <a:fld id="{25F1EAF3-2F1C-47A0-8870-0B45220D380A}" type="slidenum">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pic>
        <p:nvPicPr>
          <p:cNvPr id="7" name="Content Placeholder 6" descr="SMl"/>
          <p:cNvPicPr>
            <a:picLocks noChangeAspect="1"/>
          </p:cNvPicPr>
          <p:nvPr>
            <p:ph idx="1"/>
          </p:nvPr>
        </p:nvPicPr>
        <p:blipFill>
          <a:blip r:embed="rId1"/>
          <a:stretch>
            <a:fillRect/>
          </a:stretch>
        </p:blipFill>
        <p:spPr>
          <a:xfrm>
            <a:off x="457835" y="1661795"/>
            <a:ext cx="7421880" cy="48507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Date Placeholder 2"/>
          <p:cNvSpPr>
            <a:spLocks noGrp="1"/>
          </p:cNvSpPr>
          <p:nvPr>
            <p:ph type="dt" sz="half" idx="10"/>
          </p:nvPr>
        </p:nvSpPr>
        <p:spPr/>
        <p:txBody>
          <a:bodyPr/>
          <a:p>
            <a:fld id="{7F096FED-A68C-4823-BFD6-AC9EDE6BC780}" type="datetime1">
              <a:rPr lang="en-US" smtClean="0"/>
            </a:fld>
            <a:endParaRPr lang="en-US"/>
          </a:p>
        </p:txBody>
      </p:sp>
      <p:sp>
        <p:nvSpPr>
          <p:cNvPr id="4" name="Slide Number Placeholder 3"/>
          <p:cNvSpPr>
            <a:spLocks noGrp="1"/>
          </p:cNvSpPr>
          <p:nvPr>
            <p:ph type="sldNum" sz="quarter" idx="12"/>
          </p:nvPr>
        </p:nvSpPr>
        <p:spPr/>
        <p:txBody>
          <a:bodyPr/>
          <a:p>
            <a:fld id="{25F1EAF3-2F1C-47A0-8870-0B45220D380A}" type="slidenum">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pic>
        <p:nvPicPr>
          <p:cNvPr id="7" name="Content Placeholder 6" descr="USVL"/>
          <p:cNvPicPr>
            <a:picLocks noChangeAspect="1"/>
          </p:cNvPicPr>
          <p:nvPr>
            <p:ph idx="1"/>
          </p:nvPr>
        </p:nvPicPr>
        <p:blipFill>
          <a:blip r:embed="rId1"/>
          <a:stretch>
            <a:fillRect/>
          </a:stretch>
        </p:blipFill>
        <p:spPr>
          <a:xfrm>
            <a:off x="485775" y="1790700"/>
            <a:ext cx="7395210" cy="4432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US" dirty="0"/>
          </a:p>
        </p:txBody>
      </p:sp>
      <p:sp>
        <p:nvSpPr>
          <p:cNvPr id="3" name="Date Placeholder 2"/>
          <p:cNvSpPr>
            <a:spLocks noGrp="1"/>
          </p:cNvSpPr>
          <p:nvPr>
            <p:ph type="dt" sz="half" idx="10"/>
          </p:nvPr>
        </p:nvSpPr>
        <p:spPr/>
        <p:txBody>
          <a:bodyPr/>
          <a:p>
            <a:fld id="{7F096FED-A68C-4823-BFD6-AC9EDE6BC780}" type="datetime1">
              <a:rPr lang="en-US" smtClean="0"/>
            </a:fld>
            <a:endParaRPr lang="en-US"/>
          </a:p>
        </p:txBody>
      </p:sp>
      <p:sp>
        <p:nvSpPr>
          <p:cNvPr id="4" name="Slide Number Placeholder 3"/>
          <p:cNvSpPr>
            <a:spLocks noGrp="1"/>
          </p:cNvSpPr>
          <p:nvPr>
            <p:ph type="sldNum" sz="quarter" idx="12"/>
          </p:nvPr>
        </p:nvSpPr>
        <p:spPr/>
        <p:txBody>
          <a:bodyPr/>
          <a:p>
            <a:fld id="{25F1EAF3-2F1C-47A0-8870-0B45220D380A}" type="slidenum">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pic>
        <p:nvPicPr>
          <p:cNvPr id="7" name="Content Placeholder 6" descr="RML"/>
          <p:cNvPicPr>
            <a:picLocks noChangeAspect="1"/>
          </p:cNvPicPr>
          <p:nvPr>
            <p:ph idx="1"/>
          </p:nvPr>
        </p:nvPicPr>
        <p:blipFill>
          <a:blip r:embed="rId1"/>
          <a:stretch>
            <a:fillRect/>
          </a:stretch>
        </p:blipFill>
        <p:spPr>
          <a:xfrm>
            <a:off x="539750" y="1655445"/>
            <a:ext cx="7338695" cy="47097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br>
              <a:rPr lang="en-US" dirty="0" smtClean="0"/>
            </a:br>
            <a:r>
              <a:rPr lang="en-US" dirty="0" smtClean="0"/>
              <a:t> Projects To Be Implemented:</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sz="2800" dirty="0" smtClean="0"/>
              <a:t>Prediction of Exam marks in Mark Prediction dataset using Multiple Linear Regression Algorithm</a:t>
            </a:r>
            <a:endParaRPr lang="en-US" sz="2800" dirty="0" smtClean="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Multiple Linear REgression</a:t>
            </a:r>
            <a:endParaRPr lang="en-US"/>
          </a:p>
        </p:txBody>
      </p:sp>
      <p:sp>
        <p:nvSpPr>
          <p:cNvPr id="3" name="Content Placeholder 2"/>
          <p:cNvSpPr>
            <a:spLocks noGrp="1"/>
          </p:cNvSpPr>
          <p:nvPr>
            <p:ph idx="1"/>
          </p:nvPr>
        </p:nvSpPr>
        <p:spPr/>
        <p:txBody>
          <a:bodyPr>
            <a:normAutofit lnSpcReduction="20000"/>
          </a:bodyPr>
          <a:p>
            <a:r>
              <a:rPr lang="en-US"/>
              <a:t>What do you mean by multiple regression?</a:t>
            </a:r>
            <a:endParaRPr lang="en-US"/>
          </a:p>
          <a:p>
            <a:r>
              <a:rPr lang="en-US"/>
              <a:t>Multiple regression is a statistical tool used to derive the value of a criterion from several other independent, or predictor, variables. It is the simultaneous combination of multiple factors to assess how and to what extent they affect a certain outcome.as.</a:t>
            </a:r>
            <a:endParaRPr lang="en-US"/>
          </a:p>
          <a:p>
            <a:r>
              <a:rPr lang="en-US"/>
              <a:t>For example, if you're doing a multiple regression to try to predict blood pressure (the dependent variable) from independent variables such as height, weight, age, and hours of exercise per week, you'd also want to include sex as one of your independent variables.</a:t>
            </a:r>
            <a:endParaRPr lang="en-US"/>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College Name </a:t>
            </a:r>
            <a:endParaRPr lang="en-US" dirty="0" smtClean="0"/>
          </a:p>
          <a:p>
            <a:r>
              <a:rPr lang="en-US" dirty="0" smtClean="0"/>
              <a:t>Company Profile</a:t>
            </a:r>
            <a:endParaRPr lang="en-US" dirty="0" smtClean="0"/>
          </a:p>
          <a:p>
            <a:r>
              <a:rPr lang="en-US" dirty="0" smtClean="0"/>
              <a:t>Topics covered in Internship</a:t>
            </a:r>
            <a:endParaRPr lang="en-US" dirty="0" smtClean="0"/>
          </a:p>
          <a:p>
            <a:r>
              <a:rPr lang="en-US" dirty="0" smtClean="0"/>
              <a:t>Introduction to Domain(Machine Learning)</a:t>
            </a:r>
            <a:endParaRPr lang="en-US" dirty="0" smtClean="0"/>
          </a:p>
          <a:p>
            <a:r>
              <a:rPr lang="en-US" dirty="0" smtClean="0"/>
              <a:t>Types of Machine Learning</a:t>
            </a:r>
            <a:endParaRPr lang="en-US" dirty="0" smtClean="0"/>
          </a:p>
          <a:p>
            <a:r>
              <a:rPr lang="en-US" dirty="0" smtClean="0"/>
              <a:t>Projects Done</a:t>
            </a:r>
            <a:endParaRPr lang="en-US" dirty="0" smtClean="0"/>
          </a:p>
          <a:p>
            <a:r>
              <a:rPr lang="en-US" dirty="0" smtClean="0"/>
              <a:t>Methodology and Explanation</a:t>
            </a:r>
            <a:endParaRPr lang="en-US" dirty="0" smtClean="0"/>
          </a:p>
          <a:p>
            <a:r>
              <a:rPr lang="en-US" dirty="0" smtClean="0"/>
              <a:t>Skills adopted during Internship</a:t>
            </a:r>
            <a:endParaRPr lang="en-US" dirty="0" smtClean="0"/>
          </a:p>
          <a:p>
            <a:r>
              <a:rPr lang="en-US" dirty="0" smtClean="0"/>
              <a:t>Conclusion</a:t>
            </a:r>
            <a:endParaRPr lang="en-US" dirty="0" smtClean="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 Marks Prediction</a:t>
            </a: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dirty="0" smtClean="0"/>
          </a:p>
          <a:p>
            <a:r>
              <a:rPr lang="en-US" b="1" dirty="0" smtClean="0"/>
              <a:t>Objectives </a:t>
            </a:r>
            <a:r>
              <a:rPr lang="en-US" dirty="0" smtClean="0"/>
              <a:t>: To Predict Exam Marks using Multiple linear Regression</a:t>
            </a:r>
            <a:endParaRPr lang="en-US" dirty="0" smtClean="0"/>
          </a:p>
          <a:p>
            <a:r>
              <a:rPr lang="en-US" b="1" dirty="0" smtClean="0"/>
              <a:t>Software used</a:t>
            </a:r>
            <a:r>
              <a:rPr lang="en-US" dirty="0" smtClean="0"/>
              <a:t>: Anaconda, </a:t>
            </a:r>
            <a:r>
              <a:rPr lang="en-US" dirty="0" err="1" smtClean="0"/>
              <a:t>Jupyter</a:t>
            </a:r>
            <a:r>
              <a:rPr lang="en-US" dirty="0" smtClean="0"/>
              <a:t> notebook  </a:t>
            </a:r>
            <a:endParaRPr lang="en-US" dirty="0" smtClean="0"/>
          </a:p>
          <a:p>
            <a:r>
              <a:rPr lang="en-US" b="1" dirty="0" smtClean="0"/>
              <a:t>Algorithm used</a:t>
            </a:r>
            <a:r>
              <a:rPr lang="en-US" dirty="0" smtClean="0"/>
              <a:t>: Multiple linear Regression </a:t>
            </a:r>
            <a:endParaRPr lang="en-US" dirty="0" smtClean="0"/>
          </a:p>
          <a:p>
            <a:r>
              <a:rPr lang="en-US" b="1" dirty="0" smtClean="0"/>
              <a:t>How to</a:t>
            </a:r>
            <a:r>
              <a:rPr lang="en-US" dirty="0" smtClean="0"/>
              <a:t>: </a:t>
            </a:r>
            <a:endParaRPr lang="en-US" dirty="0" smtClean="0"/>
          </a:p>
          <a:p>
            <a:r>
              <a:rPr lang="en-US" dirty="0" err="1" smtClean="0"/>
              <a:t>i</a:t>
            </a:r>
            <a:r>
              <a:rPr lang="en-US" dirty="0" smtClean="0"/>
              <a:t>. Read the </a:t>
            </a:r>
            <a:r>
              <a:rPr lang="en-US" dirty="0" err="1" smtClean="0"/>
              <a:t>csv</a:t>
            </a:r>
            <a:r>
              <a:rPr lang="en-US" dirty="0" smtClean="0"/>
              <a:t> file using pandas </a:t>
            </a:r>
            <a:r>
              <a:rPr lang="en-US" i="1" dirty="0" err="1" smtClean="0"/>
              <a:t>opencv</a:t>
            </a:r>
            <a:r>
              <a:rPr lang="en-US" i="1" dirty="0" smtClean="0"/>
              <a:t>() function. </a:t>
            </a:r>
            <a:endParaRPr lang="en-US" dirty="0" smtClean="0"/>
          </a:p>
          <a:p>
            <a:r>
              <a:rPr lang="en-US" dirty="0" smtClean="0"/>
              <a:t>ii. Apply Data preprocessing technique to clean the data. </a:t>
            </a:r>
            <a:endParaRPr lang="en-US" dirty="0" smtClean="0"/>
          </a:p>
          <a:p>
            <a:r>
              <a:rPr lang="en-US" dirty="0" smtClean="0"/>
              <a:t>iii. Divide data set into </a:t>
            </a:r>
            <a:r>
              <a:rPr lang="en-US" b="1" dirty="0" smtClean="0"/>
              <a:t>x </a:t>
            </a:r>
            <a:r>
              <a:rPr lang="en-US" dirty="0" smtClean="0"/>
              <a:t>and </a:t>
            </a:r>
            <a:r>
              <a:rPr lang="en-US" b="1" dirty="0" smtClean="0"/>
              <a:t>y; </a:t>
            </a:r>
            <a:r>
              <a:rPr lang="en-US" dirty="0" smtClean="0"/>
              <a:t>x having independents value and y having dependents variables. </a:t>
            </a:r>
            <a:endParaRPr lang="en-US" dirty="0" smtClean="0"/>
          </a:p>
          <a:p>
            <a:r>
              <a:rPr lang="en-US" dirty="0" smtClean="0"/>
              <a:t>iv. Further dividing x and y into </a:t>
            </a:r>
            <a:r>
              <a:rPr lang="en-US" dirty="0" err="1" smtClean="0"/>
              <a:t>x_test</a:t>
            </a:r>
            <a:r>
              <a:rPr lang="en-US" dirty="0" smtClean="0"/>
              <a:t>, </a:t>
            </a:r>
            <a:r>
              <a:rPr lang="en-US" dirty="0" err="1" smtClean="0"/>
              <a:t>x_train</a:t>
            </a:r>
            <a:r>
              <a:rPr lang="en-US" dirty="0" smtClean="0"/>
              <a:t> and </a:t>
            </a:r>
            <a:r>
              <a:rPr lang="en-US" dirty="0" err="1" smtClean="0"/>
              <a:t>y_test</a:t>
            </a:r>
            <a:r>
              <a:rPr lang="en-US" dirty="0" smtClean="0"/>
              <a:t>, </a:t>
            </a:r>
            <a:r>
              <a:rPr lang="en-US" dirty="0" err="1" smtClean="0"/>
              <a:t>y_train</a:t>
            </a:r>
            <a:r>
              <a:rPr lang="en-US" dirty="0" smtClean="0"/>
              <a:t> respectively using </a:t>
            </a:r>
            <a:r>
              <a:rPr lang="en-US" i="1" dirty="0" err="1" smtClean="0"/>
              <a:t>train_test_split</a:t>
            </a:r>
            <a:r>
              <a:rPr lang="en-US" i="1" dirty="0" smtClean="0"/>
              <a:t>(). </a:t>
            </a:r>
            <a:endParaRPr lang="en-US" dirty="0" smtClean="0"/>
          </a:p>
          <a:p>
            <a:r>
              <a:rPr lang="en-US" dirty="0" smtClean="0"/>
              <a:t>v. Importing and applying Multiple linear Regression model as </a:t>
            </a:r>
            <a:r>
              <a:rPr lang="en-US" i="1" smtClean="0"/>
              <a:t>from sklearn import linear_model</a:t>
            </a:r>
            <a:endParaRPr lang="en-US" i="1" smtClean="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code For Exam Marks prediction:</a:t>
            </a:r>
            <a:endParaRPr lang="en-US"/>
          </a:p>
        </p:txBody>
      </p:sp>
      <p:sp>
        <p:nvSpPr>
          <p:cNvPr id="3" name="Content Placeholder 2"/>
          <p:cNvSpPr>
            <a:spLocks noGrp="1"/>
          </p:cNvSpPr>
          <p:nvPr>
            <p:ph idx="1"/>
          </p:nvPr>
        </p:nvSpPr>
        <p:spPr>
          <a:xfrm>
            <a:off x="457200" y="1328420"/>
            <a:ext cx="7239000" cy="5127625"/>
          </a:xfrm>
        </p:spPr>
        <p:txBody>
          <a:bodyPr>
            <a:noAutofit/>
          </a:bodyPr>
          <a:p>
            <a:r>
              <a:rPr lang="en-US" sz="1200"/>
              <a:t>import pandas as pd</a:t>
            </a:r>
            <a:endParaRPr lang="en-US" sz="1200"/>
          </a:p>
          <a:p>
            <a:r>
              <a:rPr lang="en-US" sz="1200"/>
              <a:t>import sklearn</a:t>
            </a:r>
            <a:endParaRPr lang="en-US" sz="1200"/>
          </a:p>
          <a:p>
            <a:r>
              <a:rPr lang="en-US" sz="1200"/>
              <a:t>from sklearn import linear_model</a:t>
            </a:r>
            <a:endParaRPr lang="en-US" sz="1200"/>
          </a:p>
          <a:p>
            <a:r>
              <a:rPr lang="en-US" sz="1200"/>
              <a:t>path ="C:\\Users\\VAIO\\Desktop\\PYQT5\\new datasets\\12_ExamMarkPrediction_LINEARREGRESSION_MULTIPLEVARIABLES\\data.csv"</a:t>
            </a:r>
            <a:endParaRPr lang="en-US" sz="1200"/>
          </a:p>
          <a:p>
            <a:r>
              <a:rPr lang="en-US" sz="1200"/>
              <a:t>data = pd.read_csv(path)</a:t>
            </a:r>
            <a:endParaRPr lang="en-US" sz="1200"/>
          </a:p>
          <a:p>
            <a:r>
              <a:rPr lang="en-US" sz="1200"/>
              <a:t>print(data)</a:t>
            </a:r>
            <a:endParaRPr lang="en-US" sz="1200"/>
          </a:p>
          <a:p>
            <a:r>
              <a:rPr lang="en-US" sz="1200"/>
              <a:t>data.hours = data.hours.fillna(data.hours.median())</a:t>
            </a:r>
            <a:endParaRPr lang="en-US" sz="1200"/>
          </a:p>
          <a:p>
            <a:r>
              <a:rPr lang="en-US" sz="1200"/>
              <a:t>print(data)</a:t>
            </a:r>
            <a:endParaRPr lang="en-US" sz="1200"/>
          </a:p>
          <a:p>
            <a:r>
              <a:rPr lang="en-US" sz="1200"/>
              <a:t>inputs = data.drop('marks','columns')</a:t>
            </a:r>
            <a:endParaRPr lang="en-US" sz="1200"/>
          </a:p>
          <a:p>
            <a:r>
              <a:rPr lang="en-US" sz="1200"/>
              <a:t>output = data.drop(['hours','age','internet'],'columns')</a:t>
            </a:r>
            <a:endParaRPr lang="en-US" sz="1200"/>
          </a:p>
          <a:p>
            <a:r>
              <a:rPr lang="en-US" sz="1200"/>
              <a:t>print(inputs)</a:t>
            </a:r>
            <a:endParaRPr lang="en-US" sz="1200"/>
          </a:p>
          <a:p>
            <a:r>
              <a:rPr lang="en-US" sz="1200"/>
              <a:t>print(output)</a:t>
            </a:r>
            <a:endParaRPr lang="en-US" sz="1200"/>
          </a:p>
          <a:p>
            <a:r>
              <a:rPr lang="en-US" sz="1200">
                <a:sym typeface="+mn-ea"/>
              </a:rPr>
              <a:t>model = linear_model.LinearRegression() #initializing the model</a:t>
            </a:r>
            <a:endParaRPr lang="en-US" sz="1200"/>
          </a:p>
          <a:p>
            <a:r>
              <a:rPr lang="en-US" sz="1200">
                <a:sym typeface="+mn-ea"/>
              </a:rPr>
              <a:t>model.fit(inputs,output) #trained</a:t>
            </a:r>
            <a:endParaRPr lang="en-US" sz="1200"/>
          </a:p>
          <a:p>
            <a:r>
              <a:rPr lang="en-US" sz="1200">
                <a:sym typeface="+mn-ea"/>
              </a:rPr>
              <a:t>print(model.predict([[6.8,15,1]]))</a:t>
            </a:r>
            <a:endParaRPr lang="en-US" sz="1200"/>
          </a:p>
          <a:p>
            <a:r>
              <a:rPr lang="en-US" sz="1200">
                <a:sym typeface="+mn-ea"/>
              </a:rPr>
              <a:t>model.score(inputs,output) #accuracy</a:t>
            </a:r>
            <a:endParaRPr lang="en-US" sz="1200"/>
          </a:p>
          <a:p>
            <a:r>
              <a:rPr lang="en-US" sz="1200">
                <a:sym typeface="+mn-ea"/>
              </a:rPr>
              <a:t>print(model.intercept_)</a:t>
            </a:r>
            <a:endParaRPr lang="en-US" sz="1200"/>
          </a:p>
          <a:p>
            <a:r>
              <a:rPr lang="en-US" sz="1200">
                <a:sym typeface="+mn-ea"/>
              </a:rPr>
              <a:t>print(model.coef_)</a:t>
            </a:r>
            <a:endParaRPr lang="en-US" sz="1200"/>
          </a:p>
          <a:p>
            <a:endParaRPr lang="en-US" sz="120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output-1:</a:t>
            </a:r>
            <a:endParaRPr lang="en-US"/>
          </a:p>
        </p:txBody>
      </p:sp>
      <p:pic>
        <p:nvPicPr>
          <p:cNvPr id="7" name="Content Placeholder 6" descr="Markspreduct1"/>
          <p:cNvPicPr>
            <a:picLocks noChangeAspect="1"/>
          </p:cNvPicPr>
          <p:nvPr>
            <p:ph idx="1"/>
          </p:nvPr>
        </p:nvPicPr>
        <p:blipFill>
          <a:blip r:embed="rId1"/>
          <a:stretch>
            <a:fillRect/>
          </a:stretch>
        </p:blipFill>
        <p:spPr>
          <a:xfrm>
            <a:off x="734060" y="1609725"/>
            <a:ext cx="7110730" cy="4846320"/>
          </a:xfrm>
          <a:prstGeom prst="rect">
            <a:avLst/>
          </a:prstGeom>
        </p:spPr>
      </p:pic>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output-2:</a:t>
            </a:r>
            <a:endParaRPr lang="en-US" dirty="0"/>
          </a:p>
        </p:txBody>
      </p:sp>
      <p:sp>
        <p:nvSpPr>
          <p:cNvPr id="3" name="Date Placeholder 2"/>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pic>
        <p:nvPicPr>
          <p:cNvPr id="8" name="Content Placeholder 7" descr="marksprecict2"/>
          <p:cNvPicPr>
            <a:picLocks noChangeAspect="1"/>
          </p:cNvPicPr>
          <p:nvPr>
            <p:ph idx="1"/>
          </p:nvPr>
        </p:nvPicPr>
        <p:blipFill>
          <a:blip r:embed="rId1"/>
          <a:stretch>
            <a:fillRect/>
          </a:stretch>
        </p:blipFill>
        <p:spPr>
          <a:xfrm>
            <a:off x="791845" y="1609725"/>
            <a:ext cx="7038975" cy="48463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Conclusion</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The company gave a broad spectrum of knowledge in the domain of Machine Learning which required us to learn more about the machine learning. </a:t>
            </a:r>
            <a:endParaRPr lang="en-US" dirty="0" smtClean="0"/>
          </a:p>
          <a:p>
            <a:r>
              <a:rPr lang="en-US" dirty="0" smtClean="0"/>
              <a:t>Work on different cross-platforms and different Python libraries  which done my Python Programming skills and Data Analyst skills. </a:t>
            </a:r>
            <a:endParaRPr lang="en-US" dirty="0" smtClean="0"/>
          </a:p>
          <a:p>
            <a:r>
              <a:rPr lang="en-US" dirty="0" smtClean="0"/>
              <a:t>Helped to acquire knowledge about work-culture of Corporate IT sector in India.</a:t>
            </a:r>
            <a:endParaRPr lang="en-US" dirty="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a:buNone/>
            </a:pPr>
            <a:endParaRPr lang="en-US" sz="4000" dirty="0" smtClean="0"/>
          </a:p>
          <a:p>
            <a:pPr>
              <a:buNone/>
            </a:pPr>
            <a:r>
              <a:rPr lang="en-US" sz="4000" dirty="0" err="1" smtClean="0"/>
              <a:t>Sasi</a:t>
            </a:r>
            <a:r>
              <a:rPr lang="en-US" sz="4000" dirty="0" smtClean="0"/>
              <a:t> Institute of Technology &amp; </a:t>
            </a:r>
            <a:r>
              <a:rPr lang="en-US" sz="4000" dirty="0" err="1" smtClean="0"/>
              <a:t>Engineering,Tadepalligudem</a:t>
            </a:r>
            <a:endParaRPr lang="en-US" sz="4000" dirty="0" smtClean="0"/>
          </a:p>
          <a:p>
            <a:pPr>
              <a:buNone/>
            </a:pPr>
            <a:endParaRPr lang="en-US" sz="4400" dirty="0"/>
          </a:p>
        </p:txBody>
      </p:sp>
      <p:sp>
        <p:nvSpPr>
          <p:cNvPr id="2" name="Date Placeholder 1"/>
          <p:cNvSpPr>
            <a:spLocks noGrp="1"/>
          </p:cNvSpPr>
          <p:nvPr>
            <p:ph type="dt" sz="half" idx="10"/>
          </p:nvPr>
        </p:nvSpPr>
        <p:spPr/>
        <p:txBody>
          <a:bodyPr/>
          <a:p>
            <a:fld id="{7F096FED-A68C-4823-BFD6-AC9EDE6BC780}" type="datetime1">
              <a:rPr lang="en-US" smtClean="0"/>
            </a:fld>
            <a:endParaRPr lang="en-US"/>
          </a:p>
        </p:txBody>
      </p:sp>
      <p:sp>
        <p:nvSpPr>
          <p:cNvPr id="4" name="Slide Number Placeholder 3"/>
          <p:cNvSpPr>
            <a:spLocks noGrp="1"/>
          </p:cNvSpPr>
          <p:nvPr>
            <p:ph type="sldNum" sz="quarter" idx="12"/>
          </p:nvPr>
        </p:nvSpPr>
        <p:spPr/>
        <p:txBody>
          <a:bodyPr/>
          <a:p>
            <a:fld id="{25F1EAF3-2F1C-47A0-8870-0B45220D380A}" type="slidenum">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COMPANY INTRODUCTION</a:t>
            </a:r>
            <a:endParaRPr lang="en-US" dirty="0"/>
          </a:p>
        </p:txBody>
      </p:sp>
      <p:sp>
        <p:nvSpPr>
          <p:cNvPr id="5" name="Content Placeholder 4"/>
          <p:cNvSpPr>
            <a:spLocks noGrp="1"/>
          </p:cNvSpPr>
          <p:nvPr>
            <p:ph idx="1"/>
          </p:nvPr>
        </p:nvSpPr>
        <p:spPr>
          <a:xfrm>
            <a:off x="357158" y="1428736"/>
            <a:ext cx="7572428" cy="4846320"/>
          </a:xfrm>
        </p:spPr>
        <p:txBody>
          <a:bodyPr>
            <a:normAutofit fontScale="85000" lnSpcReduction="20000"/>
          </a:bodyPr>
          <a:lstStyle/>
          <a:p>
            <a:pPr>
              <a:buNone/>
            </a:pPr>
            <a:endParaRPr lang="en-US" dirty="0" smtClean="0"/>
          </a:p>
          <a:p>
            <a:r>
              <a:rPr lang="en-US" b="1" dirty="0" smtClean="0"/>
              <a:t>Company Name</a:t>
            </a:r>
            <a:r>
              <a:rPr lang="en-US" dirty="0" smtClean="0"/>
              <a:t>: </a:t>
            </a:r>
            <a:r>
              <a:rPr lang="en-US" dirty="0" err="1" smtClean="0"/>
              <a:t>Karunadu</a:t>
            </a:r>
            <a:r>
              <a:rPr lang="en-US" dirty="0" smtClean="0"/>
              <a:t> Technologies Private Limited. </a:t>
            </a:r>
            <a:endParaRPr lang="en-US" dirty="0" smtClean="0"/>
          </a:p>
          <a:p>
            <a:r>
              <a:rPr lang="en-US" b="1" dirty="0" smtClean="0"/>
              <a:t>Location</a:t>
            </a:r>
            <a:r>
              <a:rPr lang="en-US" dirty="0" smtClean="0"/>
              <a:t>: Bangalore, Karnataka, India. </a:t>
            </a:r>
            <a:endParaRPr lang="en-US" dirty="0" smtClean="0"/>
          </a:p>
          <a:p>
            <a:r>
              <a:rPr lang="en-US" b="1" dirty="0" smtClean="0"/>
              <a:t>Company Main Objective: </a:t>
            </a:r>
            <a:r>
              <a:rPr lang="en-US" dirty="0" smtClean="0"/>
              <a:t>To Empower Unskilled Individual  with knowledge, skills and technical competencies in the field  of Information Technology and Embedded engineering which  assist them to escalate as integrated individuals contributing to company’s and Nation’s growth. </a:t>
            </a:r>
            <a:endParaRPr lang="en-US" dirty="0" smtClean="0"/>
          </a:p>
          <a:p>
            <a:r>
              <a:rPr lang="en-US" b="1" dirty="0" smtClean="0"/>
              <a:t>Internship Duration</a:t>
            </a:r>
            <a:r>
              <a:rPr lang="en-US" dirty="0" smtClean="0"/>
              <a:t>: Sep-Oct 2021 (6-weeks). </a:t>
            </a:r>
            <a:endParaRPr lang="en-US" dirty="0" smtClean="0"/>
          </a:p>
          <a:p>
            <a:r>
              <a:rPr lang="en-US" b="1" dirty="0" smtClean="0"/>
              <a:t>Internship Mentor</a:t>
            </a:r>
            <a:r>
              <a:rPr lang="en-US" dirty="0" smtClean="0"/>
              <a:t>: Sunil S. </a:t>
            </a:r>
            <a:endParaRPr lang="en-US" dirty="0" smtClean="0"/>
          </a:p>
          <a:p>
            <a:r>
              <a:rPr lang="en-US" b="1" dirty="0" err="1" smtClean="0"/>
              <a:t>Domains</a:t>
            </a:r>
            <a:r>
              <a:rPr lang="en-US" dirty="0" err="1" smtClean="0"/>
              <a:t>:Python</a:t>
            </a:r>
            <a:r>
              <a:rPr lang="en-US" dirty="0" smtClean="0"/>
              <a:t> With  Machine Learning. </a:t>
            </a:r>
            <a:endParaRPr lang="en-US" dirty="0" smtClean="0"/>
          </a:p>
          <a:p>
            <a:r>
              <a:rPr lang="en-US" b="1" dirty="0" smtClean="0"/>
              <a:t>Machine Learning Platforms</a:t>
            </a:r>
            <a:r>
              <a:rPr lang="en-US" dirty="0" smtClean="0"/>
              <a:t>: </a:t>
            </a:r>
            <a:r>
              <a:rPr lang="en-US" dirty="0" err="1" smtClean="0"/>
              <a:t>Jupyter</a:t>
            </a:r>
            <a:r>
              <a:rPr lang="en-US" dirty="0" smtClean="0"/>
              <a:t> Notebook.</a:t>
            </a:r>
            <a:endParaRPr lang="en-US" dirty="0" smtClean="0"/>
          </a:p>
        </p:txBody>
      </p:sp>
      <p:sp>
        <p:nvSpPr>
          <p:cNvPr id="2" name="Date Placeholder 1"/>
          <p:cNvSpPr>
            <a:spLocks noGrp="1"/>
          </p:cNvSpPr>
          <p:nvPr>
            <p:ph type="dt" sz="half" idx="10"/>
          </p:nvPr>
        </p:nvSpPr>
        <p:spPr/>
        <p:txBody>
          <a:bodyPr/>
          <a:p>
            <a:fld id="{7F096FED-A68C-4823-BFD6-AC9EDE6BC780}" type="datetime1">
              <a:rPr lang="en-US" smtClean="0"/>
            </a:fld>
            <a:endParaRPr lang="en-US"/>
          </a:p>
        </p:txBody>
      </p:sp>
      <p:sp>
        <p:nvSpPr>
          <p:cNvPr id="3" name="Slide Number Placeholder 2"/>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Topics Covered In Internship</a:t>
            </a: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dirty="0" smtClean="0"/>
          </a:p>
          <a:p>
            <a:r>
              <a:rPr lang="en-US" dirty="0" smtClean="0"/>
              <a:t>Basics of Python </a:t>
            </a:r>
            <a:endParaRPr lang="en-US" dirty="0" smtClean="0"/>
          </a:p>
          <a:p>
            <a:r>
              <a:rPr lang="en-US" dirty="0" smtClean="0"/>
              <a:t>Introduction and implementation of </a:t>
            </a:r>
            <a:r>
              <a:rPr lang="en-US" b="1" dirty="0" err="1" smtClean="0"/>
              <a:t>numpy</a:t>
            </a:r>
            <a:r>
              <a:rPr lang="en-US" b="1" dirty="0" smtClean="0"/>
              <a:t>, </a:t>
            </a:r>
            <a:r>
              <a:rPr lang="en-US" b="1" dirty="0" err="1" smtClean="0"/>
              <a:t>matplotlib</a:t>
            </a:r>
            <a:r>
              <a:rPr lang="en-US" b="1" dirty="0" smtClean="0"/>
              <a:t>, open </a:t>
            </a:r>
            <a:r>
              <a:rPr lang="en-US" b="1" dirty="0" err="1" smtClean="0"/>
              <a:t>cv</a:t>
            </a:r>
            <a:r>
              <a:rPr lang="en-US" b="1" dirty="0" smtClean="0"/>
              <a:t>  </a:t>
            </a:r>
            <a:r>
              <a:rPr lang="en-US" dirty="0" smtClean="0"/>
              <a:t>library </a:t>
            </a:r>
            <a:endParaRPr lang="en-US" dirty="0" smtClean="0"/>
          </a:p>
          <a:p>
            <a:r>
              <a:rPr lang="en-US" dirty="0" smtClean="0"/>
              <a:t>Image Processing: Face detection and eye detection in an image using </a:t>
            </a:r>
            <a:r>
              <a:rPr lang="en-US" b="1" dirty="0" err="1" smtClean="0"/>
              <a:t>haarcascades</a:t>
            </a:r>
            <a:r>
              <a:rPr lang="en-US" b="1" dirty="0" smtClean="0"/>
              <a:t> </a:t>
            </a:r>
            <a:endParaRPr lang="en-US" dirty="0" smtClean="0"/>
          </a:p>
          <a:p>
            <a:r>
              <a:rPr lang="en-US" dirty="0" smtClean="0"/>
              <a:t>Working with video file, Face and eye detection in a video file </a:t>
            </a:r>
            <a:endParaRPr lang="en-US" dirty="0" smtClean="0"/>
          </a:p>
          <a:p>
            <a:r>
              <a:rPr lang="en-US" dirty="0" smtClean="0"/>
              <a:t>Introduction of PyQt5, creating window application using PyQt5 </a:t>
            </a:r>
            <a:endParaRPr lang="en-US" dirty="0" smtClean="0"/>
          </a:p>
          <a:p>
            <a:r>
              <a:rPr lang="en-US" dirty="0" smtClean="0"/>
              <a:t>Introduction to Machine Learning domain and its types </a:t>
            </a:r>
            <a:endParaRPr lang="en-US" dirty="0" smtClean="0"/>
          </a:p>
          <a:p>
            <a:r>
              <a:rPr lang="en-US" dirty="0" smtClean="0"/>
              <a:t>Application of </a:t>
            </a:r>
            <a:r>
              <a:rPr lang="en-US" b="1" dirty="0" smtClean="0"/>
              <a:t>Linear Regression </a:t>
            </a:r>
            <a:r>
              <a:rPr lang="en-US" dirty="0" smtClean="0"/>
              <a:t>and </a:t>
            </a:r>
            <a:r>
              <a:rPr lang="en-US" b="1" dirty="0" err="1" smtClean="0"/>
              <a:t>Multilinear</a:t>
            </a:r>
            <a:r>
              <a:rPr lang="en-US" b="1" dirty="0" smtClean="0"/>
              <a:t> Regression </a:t>
            </a:r>
            <a:r>
              <a:rPr lang="en-US" dirty="0" smtClean="0"/>
              <a:t>algorithms </a:t>
            </a:r>
            <a:endParaRPr lang="en-US" dirty="0" smtClean="0"/>
          </a:p>
          <a:p>
            <a:r>
              <a:rPr lang="en-US" dirty="0" smtClean="0"/>
              <a:t>Application of Logistic Regression and KNN algorithms </a:t>
            </a:r>
            <a:endParaRPr lang="en-US" dirty="0" smtClean="0"/>
          </a:p>
          <a:p>
            <a:r>
              <a:rPr lang="en-US" dirty="0" smtClean="0"/>
              <a:t>Application of Decision Tree and SVM algorithms</a:t>
            </a:r>
            <a:endParaRPr lang="en-US" dirty="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Basics of Python</a:t>
            </a:r>
            <a:endParaRPr lang="en-US"/>
          </a:p>
        </p:txBody>
      </p:sp>
      <p:sp>
        <p:nvSpPr>
          <p:cNvPr id="3" name="Content Placeholder 2"/>
          <p:cNvSpPr>
            <a:spLocks noGrp="1"/>
          </p:cNvSpPr>
          <p:nvPr>
            <p:ph idx="1"/>
          </p:nvPr>
        </p:nvSpPr>
        <p:spPr/>
        <p:txBody>
          <a:bodyPr/>
          <a:p>
            <a:r>
              <a:rPr lang="en-US"/>
              <a:t>Introduction</a:t>
            </a:r>
            <a:endParaRPr lang="en-US"/>
          </a:p>
          <a:p>
            <a:r>
              <a:rPr lang="en-US"/>
              <a:t>Keywords and variables</a:t>
            </a:r>
            <a:endParaRPr lang="en-US"/>
          </a:p>
          <a:p>
            <a:r>
              <a:rPr lang="en-US"/>
              <a:t>Libraries and statements</a:t>
            </a:r>
            <a:endParaRPr lang="en-US"/>
          </a:p>
          <a:p>
            <a:r>
              <a:rPr lang="en-US"/>
              <a:t>Datatypes and Operators</a:t>
            </a:r>
            <a:endParaRPr lang="en-US"/>
          </a:p>
          <a:p>
            <a:r>
              <a:rPr lang="en-US"/>
              <a:t>Loop Statements</a:t>
            </a:r>
            <a:endParaRPr lang="en-US"/>
          </a:p>
          <a:p>
            <a:r>
              <a:rPr lang="en-US"/>
              <a:t>Functions</a:t>
            </a:r>
            <a:endParaRPr lang="en-US"/>
          </a:p>
          <a:p>
            <a:r>
              <a:rPr lang="en-US"/>
              <a:t>Lamba Functions</a:t>
            </a:r>
            <a:endParaRPr lang="en-US"/>
          </a:p>
          <a:p>
            <a:r>
              <a:rPr lang="en-US"/>
              <a:t>Modules</a:t>
            </a:r>
            <a:endParaRPr lang="en-US"/>
          </a:p>
          <a:p>
            <a:r>
              <a:rPr lang="en-US"/>
              <a:t>Packages</a:t>
            </a:r>
            <a:endParaRPr lang="en-US"/>
          </a:p>
          <a:p>
            <a:r>
              <a:rPr lang="en-US"/>
              <a:t>Files</a:t>
            </a:r>
            <a:endParaRPr lang="en-US"/>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Definition of matplotlib</a:t>
            </a:r>
            <a:endParaRPr lang="en-US"/>
          </a:p>
        </p:txBody>
      </p:sp>
      <p:sp>
        <p:nvSpPr>
          <p:cNvPr id="3" name="Content Placeholder 2"/>
          <p:cNvSpPr>
            <a:spLocks noGrp="1"/>
          </p:cNvSpPr>
          <p:nvPr>
            <p:ph idx="1"/>
          </p:nvPr>
        </p:nvSpPr>
        <p:spPr/>
        <p:txBody>
          <a:bodyPr/>
          <a:p>
            <a:r>
              <a:rPr lang="en-US"/>
              <a:t>What is Matplotlib Pyplot in Python?</a:t>
            </a:r>
            <a:endParaRPr lang="en-US"/>
          </a:p>
          <a:p>
            <a:r>
              <a:rPr lang="en-US"/>
              <a:t>matplotlib. pyplot is a collection of functions that make matplotlib work like MATLAB. Each pyplot function makes some change to a figure: e.g., creates a figure, creates a plotting area in a figure, plots some lines in a plotting area, decorates the plot with labels, etc. In matplotlib.</a:t>
            </a:r>
            <a:endParaRPr lang="en-US"/>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weather Monitoring using Matplotlib</a:t>
            </a:r>
            <a:endParaRPr lang="en-US"/>
          </a:p>
        </p:txBody>
      </p:sp>
      <p:pic>
        <p:nvPicPr>
          <p:cNvPr id="7" name="Content Placeholder 6" descr="weather monitor"/>
          <p:cNvPicPr>
            <a:picLocks noChangeAspect="1"/>
          </p:cNvPicPr>
          <p:nvPr>
            <p:ph idx="1"/>
          </p:nvPr>
        </p:nvPicPr>
        <p:blipFill>
          <a:blip r:embed="rId1"/>
          <a:stretch>
            <a:fillRect/>
          </a:stretch>
        </p:blipFill>
        <p:spPr>
          <a:xfrm>
            <a:off x="457200" y="1604010"/>
            <a:ext cx="7239000" cy="4877435"/>
          </a:xfrm>
          <a:prstGeom prst="rect">
            <a:avLst/>
          </a:prstGeom>
        </p:spPr>
      </p:pic>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program for live streaming using opencv</a:t>
            </a:r>
            <a:endParaRPr lang="en-US"/>
          </a:p>
        </p:txBody>
      </p:sp>
      <p:sp>
        <p:nvSpPr>
          <p:cNvPr id="3" name="Content Placeholder 2"/>
          <p:cNvSpPr>
            <a:spLocks noGrp="1"/>
          </p:cNvSpPr>
          <p:nvPr>
            <p:ph idx="1"/>
          </p:nvPr>
        </p:nvSpPr>
        <p:spPr/>
        <p:txBody>
          <a:bodyPr>
            <a:normAutofit fontScale="60000"/>
          </a:bodyPr>
          <a:p>
            <a:r>
              <a:rPr lang="en-US"/>
              <a:t>#live video stream</a:t>
            </a:r>
            <a:endParaRPr lang="en-US"/>
          </a:p>
          <a:p>
            <a:r>
              <a:rPr lang="en-US"/>
              <a:t>import cv2 #read the video</a:t>
            </a:r>
            <a:endParaRPr lang="en-US"/>
          </a:p>
          <a:p>
            <a:r>
              <a:rPr lang="en-US"/>
              <a:t>path="C:\\Users\\VAIO\\Desktop\\PYQT5\\opencv\\Images\\carsvideo.mp4"</a:t>
            </a:r>
            <a:endParaRPr lang="en-US"/>
          </a:p>
          <a:p>
            <a:r>
              <a:rPr lang="en-US"/>
              <a:t>capture=cv2.VideoCapture(0) #10 sec</a:t>
            </a:r>
            <a:endParaRPr lang="en-US"/>
          </a:p>
          <a:p>
            <a:r>
              <a:rPr lang="en-US"/>
              <a:t>while capture.isOpened():</a:t>
            </a:r>
            <a:endParaRPr lang="en-US"/>
          </a:p>
          <a:p>
            <a:r>
              <a:rPr lang="en-US"/>
              <a:t>    ret,frame= capture.read()# rect-1 is the video is read successfully o-if video is not reading</a:t>
            </a:r>
            <a:endParaRPr lang="en-US"/>
          </a:p>
          <a:p>
            <a:r>
              <a:rPr lang="en-US"/>
              <a:t>    #video frame by frame</a:t>
            </a:r>
            <a:endParaRPr lang="en-US"/>
          </a:p>
          <a:p>
            <a:r>
              <a:rPr lang="en-US"/>
              <a:t>    if ret==0:</a:t>
            </a:r>
            <a:endParaRPr lang="en-US"/>
          </a:p>
          <a:p>
            <a:r>
              <a:rPr lang="en-US"/>
              <a:t>        break;</a:t>
            </a:r>
            <a:endParaRPr lang="en-US"/>
          </a:p>
          <a:p>
            <a:r>
              <a:rPr lang="en-US"/>
              <a:t>    cv2.imshow('Video read',frame)</a:t>
            </a:r>
            <a:endParaRPr lang="en-US"/>
          </a:p>
          <a:p>
            <a:r>
              <a:rPr lang="en-US"/>
              <a:t>    if cv2.waitKey(1)==ord('q'):</a:t>
            </a:r>
            <a:endParaRPr lang="en-US"/>
          </a:p>
          <a:p>
            <a:r>
              <a:rPr lang="en-US"/>
              <a:t>        break</a:t>
            </a:r>
            <a:endParaRPr lang="en-US"/>
          </a:p>
          <a:p>
            <a:r>
              <a:rPr lang="en-US"/>
              <a:t>capture.release()</a:t>
            </a:r>
            <a:endParaRPr lang="en-US"/>
          </a:p>
          <a:p>
            <a:r>
              <a:rPr lang="en-US"/>
              <a:t>cv2.destroyAllWindows()</a:t>
            </a:r>
            <a:endParaRPr lang="en-US"/>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6572</Words>
  <Application>WPS Presentation</Application>
  <PresentationFormat>On-screen Show (4:3)</PresentationFormat>
  <Paragraphs>318</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Wingdings 2</vt:lpstr>
      <vt:lpstr>Wingdings</vt:lpstr>
      <vt:lpstr>Trebuchet MS</vt:lpstr>
      <vt:lpstr>Microsoft YaHei</vt:lpstr>
      <vt:lpstr>Arial Unicode MS</vt:lpstr>
      <vt:lpstr>Calibri</vt:lpstr>
      <vt:lpstr>Opulent</vt:lpstr>
      <vt:lpstr>Presentation on interNship work on PythoN and Machine learning</vt:lpstr>
      <vt:lpstr>Table of Contents</vt:lpstr>
      <vt:lpstr>PowerPoint 演示文稿</vt:lpstr>
      <vt:lpstr> COMPANY INTRODUCTION</vt:lpstr>
      <vt:lpstr>Topics Covered In Internship</vt:lpstr>
      <vt:lpstr>Basics of Python</vt:lpstr>
      <vt:lpstr>Definition of matplotlib</vt:lpstr>
      <vt:lpstr>weather Monitoring using Matplotlib</vt:lpstr>
      <vt:lpstr>program for live streaming using opencv</vt:lpstr>
      <vt:lpstr>Video Streaming using opencv</vt:lpstr>
      <vt:lpstr>Application on linear regression</vt:lpstr>
      <vt:lpstr>OUTPut of linear Regression</vt:lpstr>
      <vt:lpstr>Introduction to Machine Learning</vt:lpstr>
      <vt:lpstr>PowerPoint 演示文稿</vt:lpstr>
      <vt:lpstr>Supervised Learning</vt:lpstr>
      <vt:lpstr>Unsupervised Learning</vt:lpstr>
      <vt:lpstr>Reinforcement Learning</vt:lpstr>
      <vt:lpstr>   Projects To Be Implemented:</vt:lpstr>
      <vt:lpstr>knn Agorithm</vt:lpstr>
      <vt:lpstr>MagAzine Prediction</vt:lpstr>
      <vt:lpstr>code For magizine prediction:</vt:lpstr>
      <vt:lpstr>PowerPoint 演示文稿</vt:lpstr>
      <vt:lpstr>               output</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VAIO</dc:creator>
  <cp:lastModifiedBy>VAIO</cp:lastModifiedBy>
  <cp:revision>14</cp:revision>
  <dcterms:created xsi:type="dcterms:W3CDTF">2021-10-20T05:44:00Z</dcterms:created>
  <dcterms:modified xsi:type="dcterms:W3CDTF">2021-10-24T11:01:20Z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78AA055E75C043C8BF5D9A191089FE60</vt:lpwstr>
  </property>
  <property fmtid="{D5CDD505-2E9C-101B-9397-08002B2CF9AE}" pid="3" name="KSOProductBuildVer">
    <vt:lpwstr>1033-11.2.0.10323</vt:lpwstr>
  </property>
</Properties>
</file>