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84" r:id="rId5"/>
    <p:sldId id="286" r:id="rId6"/>
    <p:sldId id="287" r:id="rId7"/>
    <p:sldId id="261" r:id="rId8"/>
    <p:sldId id="298" r:id="rId9"/>
    <p:sldId id="296" r:id="rId10"/>
    <p:sldId id="297" r:id="rId11"/>
    <p:sldId id="293" r:id="rId12"/>
    <p:sldId id="294" r:id="rId13"/>
    <p:sldId id="29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84" d="100"/>
          <a:sy n="84" d="100"/>
        </p:scale>
        <p:origin x="658" y="77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ET GARALA" userId="1199c25c8529a9e0" providerId="LiveId" clId="{CEF43DDB-AE7F-420A-82FA-B6DC4ECCA96A}"/>
    <pc:docChg chg="undo custSel addSld delSld modSld">
      <pc:chgData name="JEET GARALA" userId="1199c25c8529a9e0" providerId="LiveId" clId="{CEF43DDB-AE7F-420A-82FA-B6DC4ECCA96A}" dt="2025-02-26T17:34:30.420" v="392" actId="313"/>
      <pc:docMkLst>
        <pc:docMk/>
      </pc:docMkLst>
      <pc:sldChg chg="modSp mod">
        <pc:chgData name="JEET GARALA" userId="1199c25c8529a9e0" providerId="LiveId" clId="{CEF43DDB-AE7F-420A-82FA-B6DC4ECCA96A}" dt="2025-02-26T17:21:55.731" v="92" actId="20577"/>
        <pc:sldMkLst>
          <pc:docMk/>
          <pc:sldMk cId="2831084956" sldId="261"/>
        </pc:sldMkLst>
        <pc:spChg chg="mod">
          <ac:chgData name="JEET GARALA" userId="1199c25c8529a9e0" providerId="LiveId" clId="{CEF43DDB-AE7F-420A-82FA-B6DC4ECCA96A}" dt="2025-02-26T17:21:55.731" v="92" actId="20577"/>
          <ac:spMkLst>
            <pc:docMk/>
            <pc:sldMk cId="2831084956" sldId="261"/>
            <ac:spMk id="6" creationId="{2719CAB8-516B-6A4C-798A-8A91776E51B4}"/>
          </ac:spMkLst>
        </pc:spChg>
        <pc:spChg chg="mod">
          <ac:chgData name="JEET GARALA" userId="1199c25c8529a9e0" providerId="LiveId" clId="{CEF43DDB-AE7F-420A-82FA-B6DC4ECCA96A}" dt="2025-02-26T17:20:58.627" v="65" actId="20577"/>
          <ac:spMkLst>
            <pc:docMk/>
            <pc:sldMk cId="2831084956" sldId="261"/>
            <ac:spMk id="17" creationId="{135DEC17-7793-A28F-6420-878EDB94ED9C}"/>
          </ac:spMkLst>
        </pc:spChg>
      </pc:sldChg>
      <pc:sldChg chg="modSp mod">
        <pc:chgData name="JEET GARALA" userId="1199c25c8529a9e0" providerId="LiveId" clId="{CEF43DDB-AE7F-420A-82FA-B6DC4ECCA96A}" dt="2025-02-26T17:19:11.197" v="50" actId="20577"/>
        <pc:sldMkLst>
          <pc:docMk/>
          <pc:sldMk cId="3780002892" sldId="287"/>
        </pc:sldMkLst>
        <pc:spChg chg="mod">
          <ac:chgData name="JEET GARALA" userId="1199c25c8529a9e0" providerId="LiveId" clId="{CEF43DDB-AE7F-420A-82FA-B6DC4ECCA96A}" dt="2025-02-26T17:19:11.197" v="50" actId="20577"/>
          <ac:spMkLst>
            <pc:docMk/>
            <pc:sldMk cId="3780002892" sldId="287"/>
            <ac:spMk id="4" creationId="{F7F72EA7-7448-EA7A-DE1C-33CD1331CDA4}"/>
          </ac:spMkLst>
        </pc:spChg>
      </pc:sldChg>
      <pc:sldChg chg="del">
        <pc:chgData name="JEET GARALA" userId="1199c25c8529a9e0" providerId="LiveId" clId="{CEF43DDB-AE7F-420A-82FA-B6DC4ECCA96A}" dt="2025-02-26T17:22:03.881" v="94" actId="47"/>
        <pc:sldMkLst>
          <pc:docMk/>
          <pc:sldMk cId="613288997" sldId="288"/>
        </pc:sldMkLst>
      </pc:sldChg>
      <pc:sldChg chg="modSp mod">
        <pc:chgData name="JEET GARALA" userId="1199c25c8529a9e0" providerId="LiveId" clId="{CEF43DDB-AE7F-420A-82FA-B6DC4ECCA96A}" dt="2025-02-26T17:31:57.172" v="375" actId="255"/>
        <pc:sldMkLst>
          <pc:docMk/>
          <pc:sldMk cId="3095245344" sldId="293"/>
        </pc:sldMkLst>
        <pc:spChg chg="mod">
          <ac:chgData name="JEET GARALA" userId="1199c25c8529a9e0" providerId="LiveId" clId="{CEF43DDB-AE7F-420A-82FA-B6DC4ECCA96A}" dt="2025-02-26T17:31:12.916" v="371" actId="255"/>
          <ac:spMkLst>
            <pc:docMk/>
            <pc:sldMk cId="3095245344" sldId="293"/>
            <ac:spMk id="3" creationId="{2629AC71-9ED4-FA59-D386-5BD9C585DC67}"/>
          </ac:spMkLst>
        </pc:spChg>
        <pc:spChg chg="mod">
          <ac:chgData name="JEET GARALA" userId="1199c25c8529a9e0" providerId="LiveId" clId="{CEF43DDB-AE7F-420A-82FA-B6DC4ECCA96A}" dt="2025-02-26T17:31:01.122" v="370" actId="255"/>
          <ac:spMkLst>
            <pc:docMk/>
            <pc:sldMk cId="3095245344" sldId="293"/>
            <ac:spMk id="6" creationId="{9E3F0E5B-65CB-787C-C52A-2038EEA09817}"/>
          </ac:spMkLst>
        </pc:spChg>
        <pc:spChg chg="mod">
          <ac:chgData name="JEET GARALA" userId="1199c25c8529a9e0" providerId="LiveId" clId="{CEF43DDB-AE7F-420A-82FA-B6DC4ECCA96A}" dt="2025-02-26T17:31:57.172" v="375" actId="255"/>
          <ac:spMkLst>
            <pc:docMk/>
            <pc:sldMk cId="3095245344" sldId="293"/>
            <ac:spMk id="7" creationId="{0750929C-496C-419D-93BC-D4ABBE462EF5}"/>
          </ac:spMkLst>
        </pc:spChg>
      </pc:sldChg>
      <pc:sldChg chg="modSp mod">
        <pc:chgData name="JEET GARALA" userId="1199c25c8529a9e0" providerId="LiveId" clId="{CEF43DDB-AE7F-420A-82FA-B6DC4ECCA96A}" dt="2025-02-26T17:34:30.420" v="392" actId="313"/>
        <pc:sldMkLst>
          <pc:docMk/>
          <pc:sldMk cId="591722392" sldId="294"/>
        </pc:sldMkLst>
        <pc:spChg chg="mod">
          <ac:chgData name="JEET GARALA" userId="1199c25c8529a9e0" providerId="LiveId" clId="{CEF43DDB-AE7F-420A-82FA-B6DC4ECCA96A}" dt="2025-02-26T17:34:30.420" v="392" actId="313"/>
          <ac:spMkLst>
            <pc:docMk/>
            <pc:sldMk cId="591722392" sldId="294"/>
            <ac:spMk id="3" creationId="{DFAA7609-6E6A-B996-BC29-F9AA857D7B35}"/>
          </ac:spMkLst>
        </pc:spChg>
      </pc:sldChg>
      <pc:sldChg chg="modSp mod">
        <pc:chgData name="JEET GARALA" userId="1199c25c8529a9e0" providerId="LiveId" clId="{CEF43DDB-AE7F-420A-82FA-B6DC4ECCA96A}" dt="2025-02-26T17:25:54.968" v="268" actId="113"/>
        <pc:sldMkLst>
          <pc:docMk/>
          <pc:sldMk cId="866533554" sldId="296"/>
        </pc:sldMkLst>
        <pc:spChg chg="mod">
          <ac:chgData name="JEET GARALA" userId="1199c25c8529a9e0" providerId="LiveId" clId="{CEF43DDB-AE7F-420A-82FA-B6DC4ECCA96A}" dt="2025-02-26T17:25:54.968" v="268" actId="113"/>
          <ac:spMkLst>
            <pc:docMk/>
            <pc:sldMk cId="866533554" sldId="296"/>
            <ac:spMk id="6" creationId="{ABADD659-4FDD-67AE-1BBE-1A01C677BDEB}"/>
          </ac:spMkLst>
        </pc:spChg>
        <pc:spChg chg="mod">
          <ac:chgData name="JEET GARALA" userId="1199c25c8529a9e0" providerId="LiveId" clId="{CEF43DDB-AE7F-420A-82FA-B6DC4ECCA96A}" dt="2025-02-26T17:25:51.274" v="267" actId="113"/>
          <ac:spMkLst>
            <pc:docMk/>
            <pc:sldMk cId="866533554" sldId="296"/>
            <ac:spMk id="16" creationId="{A6C25713-E18A-8B65-C9FA-9A00A9CBBA6B}"/>
          </ac:spMkLst>
        </pc:spChg>
      </pc:sldChg>
      <pc:sldChg chg="addSp delSp modSp mod">
        <pc:chgData name="JEET GARALA" userId="1199c25c8529a9e0" providerId="LiveId" clId="{CEF43DDB-AE7F-420A-82FA-B6DC4ECCA96A}" dt="2025-02-26T17:30:12.851" v="358" actId="1076"/>
        <pc:sldMkLst>
          <pc:docMk/>
          <pc:sldMk cId="1414003150" sldId="297"/>
        </pc:sldMkLst>
        <pc:spChg chg="add del mod">
          <ac:chgData name="JEET GARALA" userId="1199c25c8529a9e0" providerId="LiveId" clId="{CEF43DDB-AE7F-420A-82FA-B6DC4ECCA96A}" dt="2025-02-26T17:28:32.504" v="320" actId="478"/>
          <ac:spMkLst>
            <pc:docMk/>
            <pc:sldMk cId="1414003150" sldId="297"/>
            <ac:spMk id="5" creationId="{BDBB73D1-D503-5A95-ECD5-1AFE3968D51F}"/>
          </ac:spMkLst>
        </pc:spChg>
        <pc:spChg chg="mod">
          <ac:chgData name="JEET GARALA" userId="1199c25c8529a9e0" providerId="LiveId" clId="{CEF43DDB-AE7F-420A-82FA-B6DC4ECCA96A}" dt="2025-02-26T17:28:52.540" v="326" actId="1076"/>
          <ac:spMkLst>
            <pc:docMk/>
            <pc:sldMk cId="1414003150" sldId="297"/>
            <ac:spMk id="6" creationId="{9EA83F4A-7E04-A0C0-5CD3-7B22805D8C26}"/>
          </ac:spMkLst>
        </pc:spChg>
        <pc:spChg chg="mod">
          <ac:chgData name="JEET GARALA" userId="1199c25c8529a9e0" providerId="LiveId" clId="{CEF43DDB-AE7F-420A-82FA-B6DC4ECCA96A}" dt="2025-02-26T17:27:44.301" v="311" actId="1076"/>
          <ac:spMkLst>
            <pc:docMk/>
            <pc:sldMk cId="1414003150" sldId="297"/>
            <ac:spMk id="9" creationId="{9916B425-F87F-1EA4-98F1-FD1298F1F708}"/>
          </ac:spMkLst>
        </pc:spChg>
        <pc:spChg chg="mod">
          <ac:chgData name="JEET GARALA" userId="1199c25c8529a9e0" providerId="LiveId" clId="{CEF43DDB-AE7F-420A-82FA-B6DC4ECCA96A}" dt="2025-02-26T17:28:49.408" v="325" actId="1076"/>
          <ac:spMkLst>
            <pc:docMk/>
            <pc:sldMk cId="1414003150" sldId="297"/>
            <ac:spMk id="10" creationId="{79CAF528-0245-97CA-0A00-BCE7317FF9E2}"/>
          </ac:spMkLst>
        </pc:spChg>
        <pc:spChg chg="mod">
          <ac:chgData name="JEET GARALA" userId="1199c25c8529a9e0" providerId="LiveId" clId="{CEF43DDB-AE7F-420A-82FA-B6DC4ECCA96A}" dt="2025-02-26T17:30:12.851" v="358" actId="1076"/>
          <ac:spMkLst>
            <pc:docMk/>
            <pc:sldMk cId="1414003150" sldId="297"/>
            <ac:spMk id="12" creationId="{26B9E6F2-0BE6-C082-1FBB-B12D7C9B9790}"/>
          </ac:spMkLst>
        </pc:spChg>
        <pc:spChg chg="mod">
          <ac:chgData name="JEET GARALA" userId="1199c25c8529a9e0" providerId="LiveId" clId="{CEF43DDB-AE7F-420A-82FA-B6DC4ECCA96A}" dt="2025-02-26T17:27:16.194" v="308" actId="20577"/>
          <ac:spMkLst>
            <pc:docMk/>
            <pc:sldMk cId="1414003150" sldId="297"/>
            <ac:spMk id="14" creationId="{DC964160-D4F5-7956-21F8-33D5A59054A6}"/>
          </ac:spMkLst>
        </pc:spChg>
        <pc:spChg chg="del">
          <ac:chgData name="JEET GARALA" userId="1199c25c8529a9e0" providerId="LiveId" clId="{CEF43DDB-AE7F-420A-82FA-B6DC4ECCA96A}" dt="2025-02-26T17:28:29.177" v="319" actId="478"/>
          <ac:spMkLst>
            <pc:docMk/>
            <pc:sldMk cId="1414003150" sldId="297"/>
            <ac:spMk id="15" creationId="{1E8B9746-655D-593B-3A7C-3B75296E3589}"/>
          </ac:spMkLst>
        </pc:spChg>
        <pc:spChg chg="mod">
          <ac:chgData name="JEET GARALA" userId="1199c25c8529a9e0" providerId="LiveId" clId="{CEF43DDB-AE7F-420A-82FA-B6DC4ECCA96A}" dt="2025-02-26T17:29:21.517" v="340" actId="113"/>
          <ac:spMkLst>
            <pc:docMk/>
            <pc:sldMk cId="1414003150" sldId="297"/>
            <ac:spMk id="16" creationId="{317E227B-10BB-0033-78AD-C9730D556C42}"/>
          </ac:spMkLst>
        </pc:spChg>
        <pc:spChg chg="del mod">
          <ac:chgData name="JEET GARALA" userId="1199c25c8529a9e0" providerId="LiveId" clId="{CEF43DDB-AE7F-420A-82FA-B6DC4ECCA96A}" dt="2025-02-26T17:30:08.234" v="357" actId="478"/>
          <ac:spMkLst>
            <pc:docMk/>
            <pc:sldMk cId="1414003150" sldId="297"/>
            <ac:spMk id="17" creationId="{CB464202-FBBB-2D8A-113E-AFD380ABE267}"/>
          </ac:spMkLst>
        </pc:spChg>
      </pc:sldChg>
      <pc:sldChg chg="modSp add mod">
        <pc:chgData name="JEET GARALA" userId="1199c25c8529a9e0" providerId="LiveId" clId="{CEF43DDB-AE7F-420A-82FA-B6DC4ECCA96A}" dt="2025-02-26T17:24:05.520" v="206"/>
        <pc:sldMkLst>
          <pc:docMk/>
          <pc:sldMk cId="1562511271" sldId="298"/>
        </pc:sldMkLst>
        <pc:spChg chg="mod">
          <ac:chgData name="JEET GARALA" userId="1199c25c8529a9e0" providerId="LiveId" clId="{CEF43DDB-AE7F-420A-82FA-B6DC4ECCA96A}" dt="2025-02-26T17:24:05.520" v="206"/>
          <ac:spMkLst>
            <pc:docMk/>
            <pc:sldMk cId="1562511271" sldId="298"/>
            <ac:spMk id="6" creationId="{61E2CA36-250B-BDCD-09C3-6E9BA7EC04ED}"/>
          </ac:spMkLst>
        </pc:spChg>
        <pc:spChg chg="mod">
          <ac:chgData name="JEET GARALA" userId="1199c25c8529a9e0" providerId="LiveId" clId="{CEF43DDB-AE7F-420A-82FA-B6DC4ECCA96A}" dt="2025-02-26T17:22:38.083" v="100" actId="20577"/>
          <ac:spMkLst>
            <pc:docMk/>
            <pc:sldMk cId="1562511271" sldId="298"/>
            <ac:spMk id="17" creationId="{1B478184-0A69-F410-CE96-3AB98AFEFF9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1722696"/>
            <a:ext cx="9618280" cy="3363323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effectLst/>
                <a:latin typeface="Consolas"/>
              </a:rPr>
              <a:t>Tech</a:t>
            </a:r>
            <a:r>
              <a:rPr lang="en-IN" b="0" dirty="0">
                <a:solidFill>
                  <a:srgbClr val="BECFDA"/>
                </a:solidFill>
                <a:effectLst/>
                <a:latin typeface="Consolas"/>
              </a:rPr>
              <a:t> </a:t>
            </a:r>
            <a:r>
              <a:rPr lang="en-IN" b="1">
                <a:effectLst/>
                <a:latin typeface="Consolas"/>
              </a:rPr>
              <a:t>Burger</a:t>
            </a:r>
            <a:br>
              <a:rPr lang="en-IN" b="0" dirty="0">
                <a:effectLst/>
                <a:latin typeface="Consolas" panose="020B0609020204030204" pitchFamily="49" charset="0"/>
              </a:rPr>
            </a:br>
            <a:r>
              <a:rPr lang="en-IN" sz="1400" b="1">
                <a:latin typeface="Consolas"/>
              </a:rPr>
              <a:t>Student-1:Jeet(220)</a:t>
            </a:r>
            <a:br>
              <a:rPr lang="en-IN" sz="1400" b="1" dirty="0">
                <a:latin typeface="Consolas"/>
              </a:rPr>
            </a:br>
            <a:r>
              <a:rPr lang="en-IN" sz="1400" b="1">
                <a:latin typeface="Consolas"/>
              </a:rPr>
              <a:t>Student-2:Prarthan(222)</a:t>
            </a:r>
            <a:br>
              <a:rPr lang="en-IN" sz="1400" b="1" dirty="0">
                <a:latin typeface="Consolas"/>
              </a:rPr>
            </a:br>
            <a:r>
              <a:rPr lang="en-IN" sz="1400" b="1">
                <a:latin typeface="Consolas"/>
              </a:rPr>
              <a:t>Student-3:Nisarg(224)</a:t>
            </a:r>
            <a:br>
              <a:rPr lang="en-IN" sz="1400" b="1" dirty="0">
                <a:latin typeface="Consolas"/>
              </a:rPr>
            </a:br>
            <a:r>
              <a:rPr lang="en-IN" sz="1400" b="1">
                <a:latin typeface="Consolas"/>
              </a:rPr>
              <a:t>Student-4:Nil(228)</a:t>
            </a:r>
            <a:br>
              <a:rPr lang="en-IN" sz="1400" b="1" dirty="0">
                <a:latin typeface="Consolas"/>
              </a:rPr>
            </a:br>
            <a:r>
              <a:rPr lang="en-IN" sz="1400" b="1">
                <a:latin typeface="Consolas"/>
              </a:rPr>
              <a:t>Student-5:Om(231)</a:t>
            </a:r>
            <a:endParaRPr lang="en-IN" sz="1400" b="1" dirty="0">
              <a:latin typeface="Consolas"/>
            </a:endParaRPr>
          </a:p>
        </p:txBody>
      </p:sp>
      <p:pic>
        <p:nvPicPr>
          <p:cNvPr id="3" name="Picture 2" descr="A blue shield with white text and a globe and stars&#10;&#10;AI-generated content may be incorrect.">
            <a:extLst>
              <a:ext uri="{FF2B5EF4-FFF2-40B4-BE49-F238E27FC236}">
                <a16:creationId xmlns:a16="http://schemas.microsoft.com/office/drawing/2014/main" id="{2DBD4B4F-B0B6-0A62-6258-4701DB346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7" y="149975"/>
            <a:ext cx="1162050" cy="1209675"/>
          </a:xfrm>
          <a:prstGeom prst="rect">
            <a:avLst/>
          </a:prstGeom>
        </p:spPr>
      </p:pic>
      <p:pic>
        <p:nvPicPr>
          <p:cNvPr id="4" name="Picture 3" descr="A blue and red text on a white background&#10;&#10;AI-generated content may be incorrect.">
            <a:extLst>
              <a:ext uri="{FF2B5EF4-FFF2-40B4-BE49-F238E27FC236}">
                <a16:creationId xmlns:a16="http://schemas.microsoft.com/office/drawing/2014/main" id="{CF4B18F6-76C7-9352-8EE1-29ADB685D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410" y="152331"/>
            <a:ext cx="4445121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" name="Picture 1" descr="A blue and red text on a white background&#10;&#10;AI-generated content may be incorrect.">
            <a:extLst>
              <a:ext uri="{FF2B5EF4-FFF2-40B4-BE49-F238E27FC236}">
                <a16:creationId xmlns:a16="http://schemas.microsoft.com/office/drawing/2014/main" id="{5C7DBD11-D9C0-9A76-6708-01499241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723" y="197060"/>
            <a:ext cx="4933950" cy="842334"/>
          </a:xfrm>
          <a:prstGeom prst="rect">
            <a:avLst/>
          </a:prstGeom>
        </p:spPr>
      </p:pic>
      <p:pic>
        <p:nvPicPr>
          <p:cNvPr id="4" name="Picture 3" descr="A blue shield with white text and a globe and stars&#10;&#10;AI-generated content may be incorrect.">
            <a:extLst>
              <a:ext uri="{FF2B5EF4-FFF2-40B4-BE49-F238E27FC236}">
                <a16:creationId xmlns:a16="http://schemas.microsoft.com/office/drawing/2014/main" id="{5CAAF7C7-1498-BB80-71C9-E1877ECB0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" y="94328"/>
            <a:ext cx="11620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dirty="0"/>
              <a:t>Features</a:t>
            </a:r>
            <a:r>
              <a:rPr lang="en-IN" b="1" dirty="0"/>
              <a:t> </a:t>
            </a:r>
            <a:endParaRPr lang="en-I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IN" dirty="0"/>
              <a:t>Merits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Demerits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17" name="Picture 16" descr="A blue shield with white text and a globe and stars&#10;&#10;AI-generated content may be incorrect.">
            <a:extLst>
              <a:ext uri="{FF2B5EF4-FFF2-40B4-BE49-F238E27FC236}">
                <a16:creationId xmlns:a16="http://schemas.microsoft.com/office/drawing/2014/main" id="{CFD378CC-ACE3-3B75-083A-268868DB0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" y="121220"/>
            <a:ext cx="1162050" cy="1209675"/>
          </a:xfrm>
          <a:prstGeom prst="rect">
            <a:avLst/>
          </a:prstGeom>
        </p:spPr>
      </p:pic>
      <p:pic>
        <p:nvPicPr>
          <p:cNvPr id="18" name="Picture 17" descr="A blue and red text on a white background&#10;&#10;AI-generated content may be incorrect.">
            <a:extLst>
              <a:ext uri="{FF2B5EF4-FFF2-40B4-BE49-F238E27FC236}">
                <a16:creationId xmlns:a16="http://schemas.microsoft.com/office/drawing/2014/main" id="{3E305FFD-725B-C13A-BBB1-836D1EA49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591" y="125172"/>
            <a:ext cx="4258214" cy="89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>
                <a:sym typeface="DM Sans Medium"/>
              </a:rPr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 Burger is an innovative food ordering system designed to enhance the customer experience with a seamless and efficient ordering process. Whether you're craving a classic burger, delicious sides, or refreshing drinks, Tech Burger ensures a hassle-free way to place your order, get your bill.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" name="Picture 1" descr="A blue shield with white text and a globe and stars&#10;&#10;AI-generated content may be incorrect.">
            <a:extLst>
              <a:ext uri="{FF2B5EF4-FFF2-40B4-BE49-F238E27FC236}">
                <a16:creationId xmlns:a16="http://schemas.microsoft.com/office/drawing/2014/main" id="{CF0881A0-3BED-1DBD-16BC-832459BF9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84" y="164352"/>
            <a:ext cx="1162050" cy="1209675"/>
          </a:xfrm>
          <a:prstGeom prst="rect">
            <a:avLst/>
          </a:prstGeom>
        </p:spPr>
      </p:pic>
      <p:pic>
        <p:nvPicPr>
          <p:cNvPr id="5" name="Picture 4" descr="A blue and red text on a white background&#10;&#10;AI-generated content may be incorrect.">
            <a:extLst>
              <a:ext uri="{FF2B5EF4-FFF2-40B4-BE49-F238E27FC236}">
                <a16:creationId xmlns:a16="http://schemas.microsoft.com/office/drawing/2014/main" id="{F051B796-56FC-E28D-53F6-6EE02DA03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9704" y="168305"/>
            <a:ext cx="4186328" cy="79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35DEC17-7793-A28F-6420-878EDB94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Functionalities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AE64-060D-5DA2-F1C8-F32CD8298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4037D-4CE3-17DC-7A2A-64E8120A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7F9DE-790E-73FB-5997-D2866752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19CAB8-516B-6A4C-798A-8A91776E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View Menu:</a:t>
            </a:r>
            <a:r>
              <a:rPr lang="en-US" dirty="0"/>
              <a:t> Customers can browse through an interactive menu featuring burgers, sides, and drinks.</a:t>
            </a:r>
          </a:p>
          <a:p>
            <a:r>
              <a:rPr lang="en-US" b="1" dirty="0"/>
              <a:t>Place Orders:</a:t>
            </a:r>
            <a:r>
              <a:rPr lang="en-US" dirty="0"/>
              <a:t> Customers can select items, specify quantity, and place an order instantly.</a:t>
            </a:r>
          </a:p>
          <a:p>
            <a:r>
              <a:rPr lang="en-US" b="1" dirty="0"/>
              <a:t>Automated Billing:</a:t>
            </a:r>
            <a:r>
              <a:rPr lang="en-US" dirty="0"/>
              <a:t> A </a:t>
            </a:r>
            <a:r>
              <a:rPr lang="en-US" b="1" dirty="0"/>
              <a:t>bill is generated</a:t>
            </a:r>
            <a:r>
              <a:rPr lang="en-US" dirty="0"/>
              <a:t> and saved as a text file after an order is placed.</a:t>
            </a:r>
          </a:p>
          <a:p>
            <a:r>
              <a:rPr lang="en-US" b="1" dirty="0"/>
              <a:t>Order Tracking:</a:t>
            </a:r>
            <a:r>
              <a:rPr lang="en-US" dirty="0"/>
              <a:t> Customers can view their placed orders along with the total price</a:t>
            </a:r>
          </a:p>
          <a:p>
            <a:r>
              <a:rPr lang="en-US" b="1" dirty="0"/>
              <a:t>Cancel Orders :</a:t>
            </a:r>
            <a:r>
              <a:rPr lang="en-US" dirty="0"/>
              <a:t> Users will be able to cancel their orders if needed.</a:t>
            </a:r>
            <a:endParaRPr lang="en-IN" dirty="0"/>
          </a:p>
        </p:txBody>
      </p:sp>
      <p:pic>
        <p:nvPicPr>
          <p:cNvPr id="5" name="Picture 4" descr="A blue shield with white text and a globe and stars&#10;&#10;AI-generated content may be incorrect.">
            <a:extLst>
              <a:ext uri="{FF2B5EF4-FFF2-40B4-BE49-F238E27FC236}">
                <a16:creationId xmlns:a16="http://schemas.microsoft.com/office/drawing/2014/main" id="{FB60CFD8-C782-AAD9-9C19-BF5DB737F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" y="164352"/>
            <a:ext cx="1162050" cy="1209675"/>
          </a:xfrm>
          <a:prstGeom prst="rect">
            <a:avLst/>
          </a:prstGeom>
        </p:spPr>
      </p:pic>
      <p:pic>
        <p:nvPicPr>
          <p:cNvPr id="7" name="Picture 6" descr="A blue and red text on a white background&#10;&#10;AI-generated content may be incorrect.">
            <a:extLst>
              <a:ext uri="{FF2B5EF4-FFF2-40B4-BE49-F238E27FC236}">
                <a16:creationId xmlns:a16="http://schemas.microsoft.com/office/drawing/2014/main" id="{5747F22A-C5FD-4D6B-9EC7-88891920F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346" y="-4221"/>
            <a:ext cx="4171950" cy="7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084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05B642-FEA3-B7D8-E595-185F339D2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1B478184-0A69-F410-CE96-3AB98AFEF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5400" dirty="0" err="1"/>
              <a:t>ShopOwner</a:t>
            </a:r>
            <a:r>
              <a:rPr lang="en-IN" sz="5400" dirty="0"/>
              <a:t> Functionalities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E6B75-AD82-5282-493E-5A825065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EFD40-D7ED-41C4-A155-AC7BF55C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C6AA9C-6D6C-7FE9-B067-5566F2E6A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E2CA36-250B-BDCD-09C3-6E9BA7EC0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Owner Login:</a:t>
            </a:r>
            <a:r>
              <a:rPr lang="en-US" dirty="0"/>
              <a:t> A </a:t>
            </a:r>
            <a:r>
              <a:rPr lang="en-US" b="1" dirty="0"/>
              <a:t>secure login system</a:t>
            </a:r>
            <a:r>
              <a:rPr lang="en-US" dirty="0"/>
              <a:t> allows only the shop owner to access management features.</a:t>
            </a:r>
            <a:r>
              <a:rPr lang="en-US" b="1" dirty="0"/>
              <a:t> </a:t>
            </a:r>
          </a:p>
          <a:p>
            <a:r>
              <a:rPr lang="en-US" b="1" dirty="0"/>
              <a:t>Menu Management:</a:t>
            </a:r>
            <a:r>
              <a:rPr lang="en-US" dirty="0"/>
              <a:t> Owners can </a:t>
            </a:r>
            <a:r>
              <a:rPr lang="en-US" b="1" dirty="0"/>
              <a:t>add, update, or delete items</a:t>
            </a:r>
            <a:r>
              <a:rPr lang="en-US" dirty="0"/>
              <a:t> from the menu.</a:t>
            </a:r>
          </a:p>
          <a:p>
            <a:r>
              <a:rPr lang="en-US" b="1" dirty="0"/>
              <a:t>Order Management:</a:t>
            </a:r>
            <a:r>
              <a:rPr lang="en-US" dirty="0"/>
              <a:t> View a list of all orders placed by customers..</a:t>
            </a:r>
          </a:p>
          <a:p>
            <a:r>
              <a:rPr lang="en-US" b="1" dirty="0"/>
              <a:t>Order Tracking:</a:t>
            </a:r>
            <a:r>
              <a:rPr lang="en-US" dirty="0"/>
              <a:t> Customers can view their placed orders along with the total price</a:t>
            </a:r>
          </a:p>
          <a:p>
            <a:r>
              <a:rPr lang="en-US" b="1" dirty="0"/>
              <a:t>Clear Orders:</a:t>
            </a:r>
            <a:r>
              <a:rPr lang="en-US" dirty="0"/>
              <a:t> Owners can remove all completed orders to maintain a clean database.</a:t>
            </a:r>
          </a:p>
        </p:txBody>
      </p:sp>
      <p:pic>
        <p:nvPicPr>
          <p:cNvPr id="5" name="Picture 4" descr="A blue shield with white text and a globe and stars&#10;&#10;AI-generated content may be incorrect.">
            <a:extLst>
              <a:ext uri="{FF2B5EF4-FFF2-40B4-BE49-F238E27FC236}">
                <a16:creationId xmlns:a16="http://schemas.microsoft.com/office/drawing/2014/main" id="{D2A10872-F86A-09F5-4514-D7A367840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6" y="164352"/>
            <a:ext cx="1162050" cy="1209675"/>
          </a:xfrm>
          <a:prstGeom prst="rect">
            <a:avLst/>
          </a:prstGeom>
        </p:spPr>
      </p:pic>
      <p:pic>
        <p:nvPicPr>
          <p:cNvPr id="7" name="Picture 6" descr="A blue and red text on a white background&#10;&#10;AI-generated content may be incorrect.">
            <a:extLst>
              <a:ext uri="{FF2B5EF4-FFF2-40B4-BE49-F238E27FC236}">
                <a16:creationId xmlns:a16="http://schemas.microsoft.com/office/drawing/2014/main" id="{0C1000A9-2200-9C87-BB03-F1FF63D0D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0346" y="-4221"/>
            <a:ext cx="4171950" cy="79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11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79D0-D5BE-BC05-B3B3-05E97433F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92" y="1147074"/>
            <a:ext cx="3647975" cy="2862072"/>
          </a:xfrm>
        </p:spPr>
        <p:txBody>
          <a:bodyPr/>
          <a:lstStyle/>
          <a:p>
            <a:r>
              <a:rPr lang="en-IN" b="1" dirty="0"/>
              <a:t>Demerits</a:t>
            </a:r>
            <a:br>
              <a:rPr lang="en-IN" dirty="0"/>
            </a:br>
            <a:br>
              <a:rPr lang="en-IN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268DA4-D5BC-38AA-54EB-D10668305C7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No Payment Integration</a:t>
            </a:r>
            <a:endParaRPr lang="en-IN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798351D-2881-C0EE-6D6D-424E1230A6D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IN" dirty="0"/>
              <a:t>Customers cannot pay online.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589FD6-C049-67E3-0386-55C9E18A5B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b="1" dirty="0"/>
              <a:t>Limited Order Processing</a:t>
            </a:r>
            <a:endParaRPr lang="en-IN" dirty="0"/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AE4BAA-4471-F175-A91F-AF7D4D9694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IN" dirty="0"/>
              <a:t>Orders are not stored.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6C25713-E18A-8B65-C9FA-9A00A9CBBA6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240586"/>
            <a:ext cx="5029200" cy="815935"/>
          </a:xfrm>
        </p:spPr>
        <p:txBody>
          <a:bodyPr/>
          <a:lstStyle/>
          <a:p>
            <a:r>
              <a:rPr lang="en-IN" sz="4000" b="1" dirty="0"/>
              <a:t>Static Content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99BB05-2464-9628-4AF6-F75298B4B8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b="1" dirty="0"/>
              <a:t>No Order Tracking</a:t>
            </a:r>
            <a:endParaRPr lang="en-IN" dirty="0"/>
          </a:p>
          <a:p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2EB94B1B-FC15-3A7B-A562-06B6F366B34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Users cannot track their orders after placing them.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DD659-4FDD-67AE-1BBE-1A01C677BD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5539820" cy="689874"/>
          </a:xfrm>
        </p:spPr>
        <p:txBody>
          <a:bodyPr/>
          <a:lstStyle/>
          <a:p>
            <a:r>
              <a:rPr lang="en-IN" sz="3200" dirty="0"/>
              <a:t>No GUI Interface</a:t>
            </a:r>
          </a:p>
        </p:txBody>
      </p:sp>
      <p:pic>
        <p:nvPicPr>
          <p:cNvPr id="4" name="Picture 3" descr="A blue shield with white text and a globe and stars&#10;&#10;AI-generated content may be incorrect.">
            <a:extLst>
              <a:ext uri="{FF2B5EF4-FFF2-40B4-BE49-F238E27FC236}">
                <a16:creationId xmlns:a16="http://schemas.microsoft.com/office/drawing/2014/main" id="{E798F386-57DB-D5C3-8DF6-7470E9658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06" y="193106"/>
            <a:ext cx="11620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33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AF178-44E2-A1BB-5F16-5ACEF28A8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B9612-699B-DAE6-6287-5A6EF46C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593" y="1147074"/>
            <a:ext cx="3209544" cy="2862072"/>
          </a:xfrm>
        </p:spPr>
        <p:txBody>
          <a:bodyPr/>
          <a:lstStyle/>
          <a:p>
            <a:r>
              <a:rPr lang="en-IN" b="1" dirty="0"/>
              <a:t>Merits</a:t>
            </a:r>
            <a:br>
              <a:rPr lang="en-IN" dirty="0"/>
            </a:b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916B425-F87F-1EA4-98F1-FD1298F1F7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62369" y="1629278"/>
            <a:ext cx="3840480" cy="338328"/>
          </a:xfrm>
        </p:spPr>
        <p:txBody>
          <a:bodyPr/>
          <a:lstStyle/>
          <a:p>
            <a:r>
              <a:rPr lang="en-IN" sz="2800" b="1" dirty="0"/>
              <a:t>Role-Based Access Control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C964160-D4F5-7956-21F8-33D5A59054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N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CAF528-0245-97CA-0A00-BCE7317FF9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3020921"/>
            <a:ext cx="3840480" cy="338328"/>
          </a:xfrm>
        </p:spPr>
        <p:txBody>
          <a:bodyPr/>
          <a:lstStyle/>
          <a:p>
            <a:r>
              <a:rPr lang="en-IN" sz="2800" b="1" dirty="0"/>
              <a:t>Efficient Data Storage</a:t>
            </a:r>
            <a:endParaRPr lang="en-US" sz="2800" b="1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17E227B-10BB-0033-78AD-C9730D556C4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240586"/>
            <a:ext cx="5029200" cy="815935"/>
          </a:xfrm>
        </p:spPr>
        <p:txBody>
          <a:bodyPr/>
          <a:lstStyle/>
          <a:p>
            <a:r>
              <a:rPr lang="en-IN" sz="3200" b="1" dirty="0"/>
              <a:t>Lightweight and Fast</a:t>
            </a:r>
            <a:endParaRPr lang="en-IN" sz="2800" b="1" dirty="0"/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6B9E6F2-0BE6-C082-1FBB-B12D7C9B979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27019" y="5599530"/>
            <a:ext cx="3840480" cy="338328"/>
          </a:xfrm>
        </p:spPr>
        <p:txBody>
          <a:bodyPr/>
          <a:lstStyle/>
          <a:p>
            <a:r>
              <a:rPr lang="en-IN" sz="3200" b="1" dirty="0"/>
              <a:t>Basic Security Measures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A83F4A-7E04-A0C0-5CD3-7B22805D8C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509138"/>
            <a:ext cx="3840480" cy="338328"/>
          </a:xfrm>
        </p:spPr>
        <p:txBody>
          <a:bodyPr/>
          <a:lstStyle/>
          <a:p>
            <a:r>
              <a:rPr lang="en-IN" sz="3200" b="1" dirty="0"/>
              <a:t>User-Friendly CLI</a:t>
            </a:r>
          </a:p>
          <a:p>
            <a:endParaRPr lang="en-IN" dirty="0"/>
          </a:p>
        </p:txBody>
      </p:sp>
      <p:pic>
        <p:nvPicPr>
          <p:cNvPr id="4" name="Picture 3" descr="A blue shield with white text and a globe and stars&#10;&#10;AI-generated content may be incorrect.">
            <a:extLst>
              <a:ext uri="{FF2B5EF4-FFF2-40B4-BE49-F238E27FC236}">
                <a16:creationId xmlns:a16="http://schemas.microsoft.com/office/drawing/2014/main" id="{81147AF8-8218-0779-A443-27B86DF29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1" y="178729"/>
            <a:ext cx="11620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003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Possible Improvements</a:t>
            </a:r>
            <a:br>
              <a:rPr lang="en-IN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3600" dirty="0"/>
              <a:t>​</a:t>
            </a:r>
            <a:r>
              <a:rPr lang="en-US" sz="3600" b="1" dirty="0"/>
              <a:t>Updates</a:t>
            </a:r>
            <a:endParaRPr lang="en-IN" sz="3600" b="1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Convert CLI to a </a:t>
            </a:r>
            <a:r>
              <a:rPr lang="en-US" sz="2800" b="1" dirty="0"/>
              <a:t>Web or Mobile App</a:t>
            </a:r>
            <a:r>
              <a:rPr lang="en-US" sz="2800" dirty="0"/>
              <a:t> for better user experience.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User Authentication</a:t>
            </a:r>
            <a:endParaRPr lang="en-IN" dirty="0"/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Allow users to create accounts and log 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Store user credentials securely with password hashing.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b="1" dirty="0"/>
              <a:t>Integrate Online Payment </a:t>
            </a:r>
            <a:endParaRPr lang="en-IN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/>
          <a:lstStyle/>
          <a:p>
            <a:r>
              <a:rPr lang="en-US" sz="2400" dirty="0"/>
              <a:t>Support secure transactions through payment gateways.</a:t>
            </a:r>
          </a:p>
          <a:p>
            <a:endParaRPr lang="en-US" sz="2400" dirty="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9" name="Picture 8" descr="A blue and red text on a white background&#10;&#10;AI-generated content may be incorrect.">
            <a:extLst>
              <a:ext uri="{FF2B5EF4-FFF2-40B4-BE49-F238E27FC236}">
                <a16:creationId xmlns:a16="http://schemas.microsoft.com/office/drawing/2014/main" id="{6A0F6217-EC6D-F242-ACCF-9E902F81C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2119" y="10155"/>
            <a:ext cx="4933950" cy="827956"/>
          </a:xfrm>
          <a:prstGeom prst="rect">
            <a:avLst/>
          </a:prstGeom>
        </p:spPr>
      </p:pic>
      <p:pic>
        <p:nvPicPr>
          <p:cNvPr id="11" name="Picture 10" descr="A blue shield with white text and a globe and stars&#10;&#10;AI-generated content may be incorrect.">
            <a:extLst>
              <a:ext uri="{FF2B5EF4-FFF2-40B4-BE49-F238E27FC236}">
                <a16:creationId xmlns:a16="http://schemas.microsoft.com/office/drawing/2014/main" id="{46AEB303-C72E-FF5B-BB58-CAB762152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" y="94328"/>
            <a:ext cx="11620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 Burger is a </a:t>
            </a:r>
            <a:r>
              <a:rPr lang="en-US" b="1" dirty="0"/>
              <a:t>Python-based food ordering system</a:t>
            </a:r>
            <a:r>
              <a:rPr lang="en-US" dirty="0"/>
              <a:t> with </a:t>
            </a:r>
            <a:r>
              <a:rPr lang="en-US" b="1" dirty="0"/>
              <a:t>role-based access</a:t>
            </a:r>
            <a:r>
              <a:rPr lang="en-US" dirty="0"/>
              <a:t> for customers and shop owners. It allows </a:t>
            </a:r>
            <a:r>
              <a:rPr lang="en-US" b="1" dirty="0"/>
              <a:t>menu management, order placement, and bill generation</a:t>
            </a:r>
            <a:r>
              <a:rPr lang="en-US" dirty="0"/>
              <a:t> using </a:t>
            </a:r>
            <a:r>
              <a:rPr lang="en-US" b="1" dirty="0"/>
              <a:t>MySQL</a:t>
            </a:r>
            <a:r>
              <a:rPr lang="en-US" dirty="0"/>
              <a:t>. Ideal for small businesses, it offers </a:t>
            </a:r>
            <a:r>
              <a:rPr lang="en-US" b="1" dirty="0"/>
              <a:t>simplicity, efficiency, and security</a:t>
            </a:r>
            <a:r>
              <a:rPr lang="en-US" dirty="0"/>
              <a:t>, with potential for future enhancements like </a:t>
            </a:r>
            <a:r>
              <a:rPr lang="en-US" b="1" dirty="0"/>
              <a:t>GUI and online payments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 descr="A blue and red text on a white background&#10;&#10;AI-generated content may be incorrect.">
            <a:extLst>
              <a:ext uri="{FF2B5EF4-FFF2-40B4-BE49-F238E27FC236}">
                <a16:creationId xmlns:a16="http://schemas.microsoft.com/office/drawing/2014/main" id="{71589818-8218-5782-1AF1-464C68D6F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968" y="211437"/>
            <a:ext cx="4933950" cy="942975"/>
          </a:xfrm>
          <a:prstGeom prst="rect">
            <a:avLst/>
          </a:prstGeom>
        </p:spPr>
      </p:pic>
      <p:pic>
        <p:nvPicPr>
          <p:cNvPr id="6" name="Picture 5" descr="A blue shield with white text and a globe and stars&#10;&#10;AI-generated content may be incorrect.">
            <a:extLst>
              <a:ext uri="{FF2B5EF4-FFF2-40B4-BE49-F238E27FC236}">
                <a16:creationId xmlns:a16="http://schemas.microsoft.com/office/drawing/2014/main" id="{EE0BA617-EDFF-8354-A748-715130E32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" y="94328"/>
            <a:ext cx="11620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{D73EB9FF-7C05-4489-BE27-FA9C29C8AAF0}tf11429527_win32</Template>
  <TotalTime>108</TotalTime>
  <Words>439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Consolas</vt:lpstr>
      <vt:lpstr>DM Sans Medium</vt:lpstr>
      <vt:lpstr>Karla</vt:lpstr>
      <vt:lpstr>Univers Condensed Light</vt:lpstr>
      <vt:lpstr>Office Theme</vt:lpstr>
      <vt:lpstr>Tech Burger Student-1:Jeet(220) Student-2:Prarthan(222) Student-3:Nisarg(224) Student-4:Nil(228) Student-5:Om(231)</vt:lpstr>
      <vt:lpstr>Agenda</vt:lpstr>
      <vt:lpstr>Introduction </vt:lpstr>
      <vt:lpstr>Customer Functionalities</vt:lpstr>
      <vt:lpstr>ShopOwner Functionalities</vt:lpstr>
      <vt:lpstr>Demerits  </vt:lpstr>
      <vt:lpstr>Merits </vt:lpstr>
      <vt:lpstr>Possible Improvements </vt:lpstr>
      <vt:lpstr>Summary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JEET GARALA</dc:creator>
  <cp:lastModifiedBy>JEET GARALA</cp:lastModifiedBy>
  <cp:revision>92</cp:revision>
  <dcterms:created xsi:type="dcterms:W3CDTF">2025-02-23T19:41:41Z</dcterms:created>
  <dcterms:modified xsi:type="dcterms:W3CDTF">2025-02-26T17:34:37Z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