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58" r:id="rId14"/>
    <p:sldId id="269" r:id="rId15"/>
    <p:sldId id="270" r:id="rId16"/>
    <p:sldId id="271" r:id="rId17"/>
    <p:sldId id="275" r:id="rId18"/>
    <p:sldId id="272" r:id="rId19"/>
    <p:sldId id="276" r:id="rId20"/>
    <p:sldId id="273" r:id="rId21"/>
    <p:sldId id="274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err="1" smtClean="0"/>
              <a:t>FogDictionary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实习项目一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64525" y="3477296"/>
            <a:ext cx="4930967" cy="24727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工程管理学院</a:t>
            </a:r>
            <a:endParaRPr lang="en-US" altLang="zh-CN" sz="22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141270004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陈潢</a:t>
            </a:r>
            <a:endParaRPr lang="zh-CN" altLang="en-US" sz="2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912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1902853"/>
            <a:ext cx="68389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4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373" y="1933373"/>
            <a:ext cx="6838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5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135" y="2015410"/>
            <a:ext cx="68294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一、扩展部分介绍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3" y="2180496"/>
            <a:ext cx="3630200" cy="367830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1.Ant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构建打包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exe</a:t>
            </a:r>
          </a:p>
          <a:p>
            <a:pPr>
              <a:lnSpc>
                <a:spcPct val="20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有道联网查找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自定义添加与删除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803317" y="2180495"/>
            <a:ext cx="3630200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输入自动修正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保存历史记录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226950" y="2180495"/>
            <a:ext cx="3630200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网络错误解析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908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1.Ant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构建打包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469" y="1882983"/>
            <a:ext cx="8680965" cy="27241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348" y="4709731"/>
            <a:ext cx="6924675" cy="20478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920" y="3738562"/>
            <a:ext cx="32480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1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有道联网查找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700" y="1955777"/>
            <a:ext cx="6848475" cy="4543425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>
            <a:off x="5370490" y="5512159"/>
            <a:ext cx="528034" cy="3266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087155" y="5950039"/>
            <a:ext cx="1790163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联网查找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385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自定义添加与删除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53" y="1941489"/>
            <a:ext cx="6838950" cy="4572000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7972023" y="4443211"/>
            <a:ext cx="850005" cy="257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015212" y="4310390"/>
            <a:ext cx="2704563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添加自定义词汇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49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自定义添加与删除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53" y="1941489"/>
            <a:ext cx="6838950" cy="4572000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7972023" y="4443211"/>
            <a:ext cx="850005" cy="257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015212" y="4310390"/>
            <a:ext cx="2704563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添加自定义词汇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71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自定义添加与删除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581" y="2272584"/>
            <a:ext cx="5295900" cy="4038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806240" y="5787964"/>
            <a:ext cx="2704563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添加后可删除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6773481" y="5937161"/>
            <a:ext cx="850812" cy="270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99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输入自动修正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581" y="2272584"/>
            <a:ext cx="5295900" cy="4038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806240" y="5787964"/>
            <a:ext cx="2704563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添加后可删除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6773481" y="5937161"/>
            <a:ext cx="850812" cy="270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92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一、基础部分介绍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9454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688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保存历史记录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3" y="2052120"/>
            <a:ext cx="11029615" cy="401424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添加删除词组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联网结果保存到本地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本次搜索历史记录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载入上次搜索状态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131" y="3735309"/>
            <a:ext cx="6639977" cy="10298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132" y="2603514"/>
            <a:ext cx="6633825" cy="7836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130" y="5191085"/>
            <a:ext cx="6633827" cy="54375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011497" y="6066362"/>
            <a:ext cx="7929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文件保存，相比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ObjectStream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的读写，得到的数据具有可读性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579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网络错误解析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90" y="2650096"/>
            <a:ext cx="5147794" cy="26834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402" y="2650096"/>
            <a:ext cx="5574406" cy="268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0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网络错误解析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78" y="2092279"/>
            <a:ext cx="11261813" cy="2235022"/>
          </a:xfrm>
          <a:prstGeom prst="rect">
            <a:avLst/>
          </a:prstGeom>
        </p:spPr>
      </p:pic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81193" y="4816698"/>
            <a:ext cx="3488531" cy="124966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连接正确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399520" y="4816698"/>
            <a:ext cx="3488531" cy="124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未登录校园网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888051" y="4829575"/>
            <a:ext cx="4239295" cy="124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未登录其他重定向网络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69916" y="5990072"/>
            <a:ext cx="64736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RedirectNetException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(String cookie)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0855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框架（基于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javafx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封装：界面、模型、工具（处理）类与单元测试分隔开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继承：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RedirectNetException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（自定义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Exception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多态：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Comparator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接口的实现等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007" y="1878705"/>
            <a:ext cx="2590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1424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编辑距离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（基础）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距离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（基于编辑距离为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的算法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去重）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词组与句子分割为单词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基于语料库（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）的概率排序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972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Scene Builder</a:t>
            </a:r>
          </a:p>
          <a:p>
            <a:pPr>
              <a:lnSpc>
                <a:spcPct val="20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240" y="2471834"/>
            <a:ext cx="2209800" cy="30956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582" y="2471834"/>
            <a:ext cx="2234896" cy="145622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9020" y="2471834"/>
            <a:ext cx="3429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3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962485"/>
            <a:ext cx="68580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0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620" y="1894736"/>
            <a:ext cx="68294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2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7" y="2063705"/>
            <a:ext cx="68294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0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1942898"/>
            <a:ext cx="68484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5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被除数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TM03457464[[fn=红利]]</Template>
  <TotalTime>157</TotalTime>
  <Words>276</Words>
  <Application>Microsoft Office PowerPoint</Application>
  <PresentationFormat>宽屏</PresentationFormat>
  <Paragraphs>59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华文中宋</vt:lpstr>
      <vt:lpstr>微软雅黑</vt:lpstr>
      <vt:lpstr>Arial</vt:lpstr>
      <vt:lpstr>Gill Sans MT</vt:lpstr>
      <vt:lpstr>Wingdings 2</vt:lpstr>
      <vt:lpstr>被除数</vt:lpstr>
      <vt:lpstr>FogDictionary</vt:lpstr>
      <vt:lpstr>一、基础部分介绍</vt:lpstr>
      <vt:lpstr>1.设计</vt:lpstr>
      <vt:lpstr>2.算法</vt:lpstr>
      <vt:lpstr>3.界面</vt:lpstr>
      <vt:lpstr>3.界面</vt:lpstr>
      <vt:lpstr>3.界面</vt:lpstr>
      <vt:lpstr>3.界面</vt:lpstr>
      <vt:lpstr>3.界面</vt:lpstr>
      <vt:lpstr>3.界面</vt:lpstr>
      <vt:lpstr>3.界面</vt:lpstr>
      <vt:lpstr>3.界面</vt:lpstr>
      <vt:lpstr>一、扩展部分介绍</vt:lpstr>
      <vt:lpstr>1.Ant构建打包exe</vt:lpstr>
      <vt:lpstr>2.有道联网查找</vt:lpstr>
      <vt:lpstr>3.自定义添加与删除</vt:lpstr>
      <vt:lpstr>3.自定义添加与删除</vt:lpstr>
      <vt:lpstr>3.自定义添加与删除</vt:lpstr>
      <vt:lpstr>4.输入自动修正</vt:lpstr>
      <vt:lpstr>5.保存历史记录</vt:lpstr>
      <vt:lpstr>6.网络错误解析</vt:lpstr>
      <vt:lpstr>6.网络错误解析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DictionaryPro</dc:title>
  <dc:creator>夏嘉伦</dc:creator>
  <cp:lastModifiedBy>夏嘉伦</cp:lastModifiedBy>
  <cp:revision>59</cp:revision>
  <dcterms:created xsi:type="dcterms:W3CDTF">2016-11-27T15:30:08Z</dcterms:created>
  <dcterms:modified xsi:type="dcterms:W3CDTF">2016-11-27T18:07:16Z</dcterms:modified>
</cp:coreProperties>
</file>