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sldIdLst>
    <p:sldId id="257" r:id="rId6"/>
    <p:sldId id="258" r:id="rId7"/>
    <p:sldId id="259" r:id="rId8"/>
    <p:sldId id="260" r:id="rId9"/>
    <p:sldId id="277" r:id="rId10"/>
    <p:sldId id="261" r:id="rId11"/>
    <p:sldId id="264" r:id="rId12"/>
    <p:sldId id="278" r:id="rId13"/>
    <p:sldId id="265" r:id="rId14"/>
    <p:sldId id="266" r:id="rId15"/>
    <p:sldId id="267" r:id="rId16"/>
    <p:sldId id="268" r:id="rId17"/>
    <p:sldId id="269" r:id="rId18"/>
    <p:sldId id="273" r:id="rId19"/>
    <p:sldId id="270" r:id="rId20"/>
    <p:sldId id="271" r:id="rId21"/>
    <p:sldId id="27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76535" y="2550497"/>
            <a:ext cx="5238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Britannic Bold" panose="020B0903060703020204" pitchFamily="34" charset="0"/>
                <a:ea typeface="나눔스퀘어 ExtraBold" panose="020B0600000101010101" pitchFamily="50" charset="-127"/>
              </a:rPr>
              <a:t>PROGRAMMING</a:t>
            </a:r>
            <a:endParaRPr lang="ko-KR" altLang="en-US" sz="5400" spc="300" dirty="0">
              <a:solidFill>
                <a:schemeClr val="bg1"/>
              </a:solidFill>
              <a:latin typeface="Britannic Bold" panose="020B09030607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4478" y="3748148"/>
            <a:ext cx="3163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201720967 </a:t>
            </a:r>
            <a:r>
              <a:rPr lang="ko-KR" altLang="en-US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이소현</a:t>
            </a:r>
            <a:endParaRPr lang="en-US" altLang="ko-KR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201720974 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임유진</a:t>
            </a:r>
          </a:p>
        </p:txBody>
      </p:sp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13CC6-4B6E-4DD0-A4F3-B10E25A46671}"/>
              </a:ext>
            </a:extLst>
          </p:cNvPr>
          <p:cNvSpPr txBox="1"/>
          <p:nvPr/>
        </p:nvSpPr>
        <p:spPr>
          <a:xfrm>
            <a:off x="6838578" y="381050"/>
            <a:ext cx="177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OX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 게임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1DA26E-C341-43E2-A0F5-A3E1299CC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" t="3026" r="31100" b="13214"/>
          <a:stretch/>
        </p:blipFill>
        <p:spPr>
          <a:xfrm>
            <a:off x="2906015" y="750382"/>
            <a:ext cx="8844095" cy="57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3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E89C60-CB4D-45F0-BE11-2BDBA07343EC}"/>
              </a:ext>
            </a:extLst>
          </p:cNvPr>
          <p:cNvGrpSpPr/>
          <p:nvPr/>
        </p:nvGrpSpPr>
        <p:grpSpPr>
          <a:xfrm>
            <a:off x="2546843" y="1631052"/>
            <a:ext cx="9344581" cy="3535768"/>
            <a:chOff x="2696036" y="1522006"/>
            <a:chExt cx="9132064" cy="35228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8C69B7-97DE-4FE3-9BFD-FBA403128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" t="69083" r="43700" b="6357"/>
            <a:stretch/>
          </p:blipFill>
          <p:spPr>
            <a:xfrm>
              <a:off x="2696036" y="1522006"/>
              <a:ext cx="9132063" cy="221549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52681D-DF6C-4903-910B-7E0A1957F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" t="3179" r="23284" b="88203"/>
            <a:stretch/>
          </p:blipFill>
          <p:spPr>
            <a:xfrm>
              <a:off x="2696037" y="3737500"/>
              <a:ext cx="9132063" cy="130732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F2B60A4-E2C2-4B76-90DF-F4398E8D3315}"/>
              </a:ext>
            </a:extLst>
          </p:cNvPr>
          <p:cNvSpPr txBox="1"/>
          <p:nvPr/>
        </p:nvSpPr>
        <p:spPr>
          <a:xfrm>
            <a:off x="6489784" y="446707"/>
            <a:ext cx="251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  <a:ea typeface="문체부 훈민정음체" panose="02020603020101020101" pitchFamily="18" charset="-127"/>
              </a:rPr>
              <a:t>Word Matching Game</a:t>
            </a:r>
          </a:p>
        </p:txBody>
      </p:sp>
    </p:spTree>
    <p:extLst>
      <p:ext uri="{BB962C8B-B14F-4D97-AF65-F5344CB8AC3E}">
        <p14:creationId xmlns:p14="http://schemas.microsoft.com/office/powerpoint/2010/main" val="4975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C48D20F-AAF6-4344-BC1E-B36E651DF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12532" r="8420" b="29518"/>
          <a:stretch/>
        </p:blipFill>
        <p:spPr>
          <a:xfrm>
            <a:off x="799458" y="2184034"/>
            <a:ext cx="11020652" cy="4054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4E3B0-CFB5-41D1-AE84-3B32F5096FDD}"/>
              </a:ext>
            </a:extLst>
          </p:cNvPr>
          <p:cNvSpPr txBox="1"/>
          <p:nvPr/>
        </p:nvSpPr>
        <p:spPr>
          <a:xfrm>
            <a:off x="6489784" y="446707"/>
            <a:ext cx="251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  <a:ea typeface="문체부 훈민정음체" panose="02020603020101020101" pitchFamily="18" charset="-127"/>
              </a:rPr>
              <a:t>Word Matching Game</a:t>
            </a:r>
          </a:p>
        </p:txBody>
      </p:sp>
    </p:spTree>
    <p:extLst>
      <p:ext uri="{BB962C8B-B14F-4D97-AF65-F5344CB8AC3E}">
        <p14:creationId xmlns:p14="http://schemas.microsoft.com/office/powerpoint/2010/main" val="166019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E39D-D28C-4E95-8250-3505D23FC2E3}"/>
              </a:ext>
            </a:extLst>
          </p:cNvPr>
          <p:cNvGrpSpPr/>
          <p:nvPr/>
        </p:nvGrpSpPr>
        <p:grpSpPr>
          <a:xfrm>
            <a:off x="2440906" y="1182921"/>
            <a:ext cx="9734625" cy="4893289"/>
            <a:chOff x="2457375" y="1268646"/>
            <a:chExt cx="9734625" cy="489328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F9014CE-C835-45B3-B724-9757687DE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" t="3026" r="42327" b="66147"/>
            <a:stretch/>
          </p:blipFill>
          <p:spPr>
            <a:xfrm>
              <a:off x="2457375" y="3270684"/>
              <a:ext cx="9734625" cy="28912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23E69F-B701-4D22-A950-DDC2F77DD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3" t="69780" r="32943" b="6363"/>
            <a:stretch/>
          </p:blipFill>
          <p:spPr>
            <a:xfrm>
              <a:off x="2457375" y="1268646"/>
              <a:ext cx="9734625" cy="200203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77D3E5-F620-4903-8222-158218AE481E}"/>
              </a:ext>
            </a:extLst>
          </p:cNvPr>
          <p:cNvSpPr txBox="1"/>
          <p:nvPr/>
        </p:nvSpPr>
        <p:spPr>
          <a:xfrm>
            <a:off x="6489784" y="446707"/>
            <a:ext cx="251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  <a:ea typeface="문체부 훈민정음체" panose="02020603020101020101" pitchFamily="18" charset="-127"/>
              </a:rPr>
              <a:t>Word Matching Game</a:t>
            </a:r>
          </a:p>
        </p:txBody>
      </p:sp>
    </p:spTree>
    <p:extLst>
      <p:ext uri="{BB962C8B-B14F-4D97-AF65-F5344CB8AC3E}">
        <p14:creationId xmlns:p14="http://schemas.microsoft.com/office/powerpoint/2010/main" val="96354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4525CB0-8800-4EF2-A6EE-BC98CAC3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0" y="969024"/>
            <a:ext cx="4346645" cy="5113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075AE1-DF56-4FDE-B384-1925E0BB4818}"/>
              </a:ext>
            </a:extLst>
          </p:cNvPr>
          <p:cNvSpPr txBox="1"/>
          <p:nvPr/>
        </p:nvSpPr>
        <p:spPr>
          <a:xfrm>
            <a:off x="6917350" y="331414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물건사기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69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FC150-5441-4DB8-A0D0-5B5D4A12075E}"/>
              </a:ext>
            </a:extLst>
          </p:cNvPr>
          <p:cNvSpPr txBox="1"/>
          <p:nvPr/>
        </p:nvSpPr>
        <p:spPr>
          <a:xfrm>
            <a:off x="6917350" y="331414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물건사기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DE9D91-D5C6-4254-96F9-B611580EE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t="25045" r="20863" b="6110"/>
          <a:stretch/>
        </p:blipFill>
        <p:spPr>
          <a:xfrm>
            <a:off x="2352866" y="1192847"/>
            <a:ext cx="9969893" cy="47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62EE03-E57E-4822-A32B-528F7C3487E7}"/>
              </a:ext>
            </a:extLst>
          </p:cNvPr>
          <p:cNvSpPr txBox="1"/>
          <p:nvPr/>
        </p:nvSpPr>
        <p:spPr>
          <a:xfrm>
            <a:off x="6917350" y="331414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물건사기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2E11CD-2DA8-4BE4-A023-A4817521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3026" r="35037" b="8897"/>
          <a:stretch/>
        </p:blipFill>
        <p:spPr>
          <a:xfrm>
            <a:off x="3762959" y="700746"/>
            <a:ext cx="7856944" cy="58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2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352" y="163105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C83844-C683-4878-B62B-728E0A7D1C71}"/>
              </a:ext>
            </a:extLst>
          </p:cNvPr>
          <p:cNvSpPr txBox="1"/>
          <p:nvPr/>
        </p:nvSpPr>
        <p:spPr>
          <a:xfrm>
            <a:off x="2133128" y="1656741"/>
            <a:ext cx="91085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&lt;&lt;</a:t>
            </a:r>
            <a:r>
              <a:rPr lang="ko-KR" altLang="en-US" sz="2800" dirty="0">
                <a:solidFill>
                  <a:schemeClr val="bg1"/>
                </a:solidFill>
              </a:rPr>
              <a:t>개발 기간</a:t>
            </a:r>
            <a:r>
              <a:rPr lang="en-US" altLang="ko-KR" sz="2800" dirty="0">
                <a:solidFill>
                  <a:schemeClr val="bg1"/>
                </a:solidFill>
              </a:rPr>
              <a:t>- 11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13</a:t>
            </a:r>
            <a:r>
              <a:rPr lang="ko-KR" altLang="en-US" sz="2800" dirty="0">
                <a:solidFill>
                  <a:schemeClr val="bg1"/>
                </a:solidFill>
              </a:rPr>
              <a:t>일</a:t>
            </a:r>
            <a:r>
              <a:rPr lang="en-US" altLang="ko-KR" sz="2800" dirty="0">
                <a:solidFill>
                  <a:schemeClr val="bg1"/>
                </a:solidFill>
              </a:rPr>
              <a:t>~12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14</a:t>
            </a:r>
            <a:r>
              <a:rPr lang="ko-KR" altLang="en-US" sz="2800" dirty="0">
                <a:solidFill>
                  <a:schemeClr val="bg1"/>
                </a:solidFill>
              </a:rPr>
              <a:t>일</a:t>
            </a:r>
            <a:r>
              <a:rPr lang="en-US" altLang="ko-KR" sz="2800" dirty="0">
                <a:solidFill>
                  <a:schemeClr val="bg1"/>
                </a:solidFill>
              </a:rPr>
              <a:t>&gt;&gt;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주제 선정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개발 계획 작성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주제 관련 조사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2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조원 별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차 코딩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발표자료 준비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발표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각 게임의 함수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함수 이어 가기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소스 합치기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출력 창 깔끔하게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수정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5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완료 및 검토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주석 정리</a:t>
            </a:r>
          </a:p>
        </p:txBody>
      </p:sp>
    </p:spTree>
    <p:extLst>
      <p:ext uri="{BB962C8B-B14F-4D97-AF65-F5344CB8AC3E}">
        <p14:creationId xmlns:p14="http://schemas.microsoft.com/office/powerpoint/2010/main" val="79342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98927" y="2550497"/>
            <a:ext cx="4394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latin typeface="Britannic Bold" panose="020B0903060703020204" pitchFamily="34" charset="0"/>
                <a:ea typeface="나눔스퀘어 ExtraBold" panose="020B0600000101010101" pitchFamily="50" charset="-127"/>
              </a:rPr>
              <a:t>Thank you</a:t>
            </a:r>
            <a:endParaRPr lang="ko-KR" altLang="en-US" sz="6600" spc="300" dirty="0">
              <a:solidFill>
                <a:schemeClr val="bg1"/>
              </a:solidFill>
              <a:latin typeface="Britannic Bold" panose="020B09030607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LISTENING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918" y="2290822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904" y="3198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6940" y="3198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6801" y="319816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0790" y="319816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3855" y="2290821"/>
            <a:ext cx="1030120" cy="104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5792" y="2290820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7729" y="2290819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63092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55521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7843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255619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479" y="16361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FFF34C-92B4-4AFA-B75E-CF2046A79024}"/>
              </a:ext>
            </a:extLst>
          </p:cNvPr>
          <p:cNvSpPr/>
          <p:nvPr/>
        </p:nvSpPr>
        <p:spPr>
          <a:xfrm>
            <a:off x="1795017" y="1620781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소프트웨어학과 학생들이 배운 내용을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    퀴즈를 통해 다시금 공부할 수 있게 하는 게임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53" y="16405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FDB57D-CF7A-47D5-B782-80696B45058C}"/>
              </a:ext>
            </a:extLst>
          </p:cNvPr>
          <p:cNvSpPr txBox="1"/>
          <p:nvPr/>
        </p:nvSpPr>
        <p:spPr>
          <a:xfrm>
            <a:off x="759731" y="2265343"/>
            <a:ext cx="10672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임유진</a:t>
            </a:r>
            <a:r>
              <a:rPr lang="en-US" altLang="ko-KR" sz="2800" dirty="0">
                <a:solidFill>
                  <a:schemeClr val="bg1"/>
                </a:solidFill>
              </a:rPr>
              <a:t>- OX</a:t>
            </a:r>
            <a:r>
              <a:rPr lang="ko-KR" altLang="en-US" sz="2800" dirty="0">
                <a:solidFill>
                  <a:schemeClr val="bg1"/>
                </a:solidFill>
              </a:rPr>
              <a:t>게임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물건구입함수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현재 시간 코딩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 수정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bg1"/>
                </a:solidFill>
              </a:rPr>
              <a:t>이소현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표지 창작 담당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 단어게임 코딩</a:t>
            </a:r>
            <a:r>
              <a:rPr lang="en-US" altLang="ko-KR" sz="2800" dirty="0">
                <a:solidFill>
                  <a:schemeClr val="bg1"/>
                </a:solidFill>
              </a:rPr>
              <a:t>, case</a:t>
            </a:r>
            <a:r>
              <a:rPr lang="ko-KR" altLang="en-US" sz="2800" dirty="0">
                <a:solidFill>
                  <a:schemeClr val="bg1"/>
                </a:solidFill>
              </a:rPr>
              <a:t>문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4" y="16266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786ABA-3FAF-46EE-BC23-CEDAF68ED643}"/>
              </a:ext>
            </a:extLst>
          </p:cNvPr>
          <p:cNvSpPr txBox="1"/>
          <p:nvPr/>
        </p:nvSpPr>
        <p:spPr>
          <a:xfrm>
            <a:off x="2616119" y="1626645"/>
            <a:ext cx="86024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C</a:t>
            </a:r>
            <a:r>
              <a:rPr lang="ko-KR" altLang="en-US" sz="2800" dirty="0">
                <a:solidFill>
                  <a:schemeClr val="bg1"/>
                </a:solidFill>
              </a:rPr>
              <a:t>언어 관련 퀴즈를 풀고 얻은 점수로 물건사기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이름을 입력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게임 설명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게임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얻은 점수 누적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5.</a:t>
            </a:r>
            <a:r>
              <a:rPr lang="ko-KR" altLang="en-US" sz="2800" dirty="0">
                <a:solidFill>
                  <a:schemeClr val="bg1"/>
                </a:solidFill>
              </a:rPr>
              <a:t>  물건 사기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4" y="16266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2EECDEF-013F-4A26-B7DC-EB0330121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21" y="0"/>
            <a:ext cx="7689304" cy="68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4" y="816039"/>
            <a:ext cx="1831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5" y="1631052"/>
            <a:ext cx="216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1190739" y="780737"/>
            <a:ext cx="6037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7988DE-5C79-449E-A1FB-E525BAE33029}"/>
              </a:ext>
            </a:extLst>
          </p:cNvPr>
          <p:cNvSpPr txBox="1"/>
          <p:nvPr/>
        </p:nvSpPr>
        <p:spPr>
          <a:xfrm>
            <a:off x="6129784" y="403581"/>
            <a:ext cx="2786402" cy="374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표지에서 이동하는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067864-54B8-4E59-9F99-6775BD24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t="7799" r="43268" b="23806"/>
          <a:stretch/>
        </p:blipFill>
        <p:spPr>
          <a:xfrm>
            <a:off x="3628296" y="816039"/>
            <a:ext cx="8086184" cy="5675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8AA71-AAF5-40AB-9C7B-7055C4205691}"/>
              </a:ext>
            </a:extLst>
          </p:cNvPr>
          <p:cNvSpPr txBox="1"/>
          <p:nvPr/>
        </p:nvSpPr>
        <p:spPr>
          <a:xfrm>
            <a:off x="1055296" y="4666343"/>
            <a:ext cx="13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현재시간</a:t>
            </a:r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62069F18-8E96-4239-862D-90785F2D4080}"/>
              </a:ext>
            </a:extLst>
          </p:cNvPr>
          <p:cNvSpPr/>
          <p:nvPr/>
        </p:nvSpPr>
        <p:spPr>
          <a:xfrm>
            <a:off x="3384511" y="3746214"/>
            <a:ext cx="487569" cy="2407471"/>
          </a:xfrm>
          <a:prstGeom prst="accentCallout1">
            <a:avLst>
              <a:gd name="adj1" fmla="val 48750"/>
              <a:gd name="adj2" fmla="val -724"/>
              <a:gd name="adj3" fmla="val 47643"/>
              <a:gd name="adj4" fmla="val -24551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9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B9A089-A4F4-4581-8174-9BA8970083FA}"/>
              </a:ext>
            </a:extLst>
          </p:cNvPr>
          <p:cNvGrpSpPr/>
          <p:nvPr/>
        </p:nvGrpSpPr>
        <p:grpSpPr>
          <a:xfrm>
            <a:off x="2798445" y="816039"/>
            <a:ext cx="8921529" cy="5860986"/>
            <a:chOff x="2321997" y="1305974"/>
            <a:chExt cx="8470705" cy="537422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274650" y="6680199"/>
              <a:ext cx="360000" cy="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702217" y="6680199"/>
              <a:ext cx="360000" cy="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129784" y="6680199"/>
              <a:ext cx="360000" cy="0"/>
            </a:xfrm>
            <a:prstGeom prst="line">
              <a:avLst/>
            </a:prstGeom>
            <a:ln w="44450" cap="rnd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57350" y="6680199"/>
              <a:ext cx="360000" cy="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055AD6D-AB6D-4194-9943-8B9017ABC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7" t="20013" r="10218" b="12556"/>
            <a:stretch/>
          </p:blipFill>
          <p:spPr>
            <a:xfrm>
              <a:off x="2321997" y="3079289"/>
              <a:ext cx="8470705" cy="337199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F2DBD4-0A37-4C37-9F71-5FA2B8132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5" t="12340" r="58142" b="72499"/>
            <a:stretch/>
          </p:blipFill>
          <p:spPr>
            <a:xfrm>
              <a:off x="2327416" y="1305974"/>
              <a:ext cx="8465286" cy="177331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DE3A90-87CE-4653-A217-7323B59B97A7}"/>
              </a:ext>
            </a:extLst>
          </p:cNvPr>
          <p:cNvSpPr txBox="1"/>
          <p:nvPr/>
        </p:nvSpPr>
        <p:spPr>
          <a:xfrm>
            <a:off x="6358566" y="381719"/>
            <a:ext cx="41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Gotoxy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+mj-lt"/>
                <a:ea typeface="문체부 훈민정음체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위치설정</a:t>
            </a:r>
          </a:p>
        </p:txBody>
      </p:sp>
    </p:spTree>
    <p:extLst>
      <p:ext uri="{BB962C8B-B14F-4D97-AF65-F5344CB8AC3E}">
        <p14:creationId xmlns:p14="http://schemas.microsoft.com/office/powerpoint/2010/main" val="425728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866D29-6F1C-4483-B963-025DD4FFD64E}"/>
              </a:ext>
            </a:extLst>
          </p:cNvPr>
          <p:cNvSpPr txBox="1"/>
          <p:nvPr/>
        </p:nvSpPr>
        <p:spPr>
          <a:xfrm>
            <a:off x="6223051" y="411405"/>
            <a:ext cx="18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이름 입력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EE70DB-C7A6-4EE4-97F4-F49D07F53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" t="55872" r="75793" b="27279"/>
          <a:stretch/>
        </p:blipFill>
        <p:spPr>
          <a:xfrm>
            <a:off x="3344003" y="1538034"/>
            <a:ext cx="5931562" cy="29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0286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223</Words>
  <Application>Microsoft Office PowerPoint</Application>
  <PresentationFormat>와이드스크린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굴림</vt:lpstr>
      <vt:lpstr>나눔스퀘어 ExtraBold</vt:lpstr>
      <vt:lpstr>나눔스퀘어 Light</vt:lpstr>
      <vt:lpstr>맑은 고딕</vt:lpstr>
      <vt:lpstr>문체부 훈민정음체</vt:lpstr>
      <vt:lpstr>Arial</vt:lpstr>
      <vt:lpstr>Britannic Bold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임유진</cp:lastModifiedBy>
  <cp:revision>12</cp:revision>
  <dcterms:created xsi:type="dcterms:W3CDTF">2017-05-21T13:44:12Z</dcterms:created>
  <dcterms:modified xsi:type="dcterms:W3CDTF">2017-12-15T05:56:13Z</dcterms:modified>
</cp:coreProperties>
</file>