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sldIdLst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6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76535" y="2550497"/>
            <a:ext cx="5238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300" dirty="0">
                <a:solidFill>
                  <a:schemeClr val="bg1"/>
                </a:solidFill>
                <a:latin typeface="Britannic Bold" panose="020B0903060703020204" pitchFamily="34" charset="0"/>
                <a:ea typeface="나눔스퀘어 ExtraBold" panose="020B0600000101010101" pitchFamily="50" charset="-127"/>
              </a:rPr>
              <a:t>PROGRAMMING</a:t>
            </a:r>
            <a:endParaRPr lang="ko-KR" altLang="en-US" sz="5400" spc="300" dirty="0">
              <a:solidFill>
                <a:schemeClr val="bg1"/>
              </a:solidFill>
              <a:latin typeface="Britannic Bold" panose="020B09030607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4478" y="3748148"/>
            <a:ext cx="3163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201720967 </a:t>
            </a:r>
            <a:r>
              <a:rPr lang="ko-KR" altLang="en-US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이소현</a:t>
            </a:r>
            <a:endParaRPr lang="en-US" altLang="ko-KR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201720974 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임유진</a:t>
            </a:r>
          </a:p>
        </p:txBody>
      </p:sp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6972AF-AB22-4F8E-872C-C73DB2DCD57D}"/>
              </a:ext>
            </a:extLst>
          </p:cNvPr>
          <p:cNvSpPr txBox="1"/>
          <p:nvPr/>
        </p:nvSpPr>
        <p:spPr>
          <a:xfrm>
            <a:off x="6552828" y="381050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빈칸넣기</a:t>
            </a:r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48D20F-AAF6-4344-BC1E-B36E651DF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3026" r="9804" b="7430"/>
          <a:stretch/>
        </p:blipFill>
        <p:spPr>
          <a:xfrm>
            <a:off x="2440906" y="882079"/>
            <a:ext cx="9614865" cy="549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9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93D1F2-8190-4AE5-A34F-6173201E22B0}"/>
              </a:ext>
            </a:extLst>
          </p:cNvPr>
          <p:cNvSpPr txBox="1"/>
          <p:nvPr/>
        </p:nvSpPr>
        <p:spPr>
          <a:xfrm>
            <a:off x="6552828" y="381050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빈칸넣기</a:t>
            </a:r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9014CE-C835-45B3-B724-9757687D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3026" r="53937" b="66147"/>
          <a:stretch/>
        </p:blipFill>
        <p:spPr>
          <a:xfrm>
            <a:off x="3552463" y="966366"/>
            <a:ext cx="7704817" cy="28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4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FC150-5441-4DB8-A0D0-5B5D4A12075E}"/>
              </a:ext>
            </a:extLst>
          </p:cNvPr>
          <p:cNvSpPr txBox="1"/>
          <p:nvPr/>
        </p:nvSpPr>
        <p:spPr>
          <a:xfrm>
            <a:off x="6917350" y="331414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물건사기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525CB0-8800-4EF2-A6EE-BC98CAC3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388" y="872150"/>
            <a:ext cx="4346645" cy="51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5FC150-5441-4DB8-A0D0-5B5D4A12075E}"/>
              </a:ext>
            </a:extLst>
          </p:cNvPr>
          <p:cNvSpPr txBox="1"/>
          <p:nvPr/>
        </p:nvSpPr>
        <p:spPr>
          <a:xfrm>
            <a:off x="6917350" y="331414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물건사기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DE9D91-D5C6-4254-96F9-B611580EE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t="25045" r="20863" b="5340"/>
          <a:stretch/>
        </p:blipFill>
        <p:spPr>
          <a:xfrm>
            <a:off x="2450520" y="917638"/>
            <a:ext cx="9969893" cy="48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62EE03-E57E-4822-A32B-528F7C3487E7}"/>
              </a:ext>
            </a:extLst>
          </p:cNvPr>
          <p:cNvSpPr txBox="1"/>
          <p:nvPr/>
        </p:nvSpPr>
        <p:spPr>
          <a:xfrm>
            <a:off x="6917350" y="331414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물건사기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2E11CD-2DA8-4BE4-A023-A4817521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3026" r="35037" b="8897"/>
          <a:stretch/>
        </p:blipFill>
        <p:spPr>
          <a:xfrm>
            <a:off x="3762959" y="700746"/>
            <a:ext cx="7856944" cy="58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2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352" y="163105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C83844-C683-4878-B62B-728E0A7D1C71}"/>
              </a:ext>
            </a:extLst>
          </p:cNvPr>
          <p:cNvSpPr txBox="1"/>
          <p:nvPr/>
        </p:nvSpPr>
        <p:spPr>
          <a:xfrm>
            <a:off x="2133128" y="1656741"/>
            <a:ext cx="91085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&lt;&lt;</a:t>
            </a:r>
            <a:r>
              <a:rPr lang="ko-KR" altLang="en-US" sz="2800" dirty="0">
                <a:solidFill>
                  <a:schemeClr val="bg1"/>
                </a:solidFill>
              </a:rPr>
              <a:t>개발 기간</a:t>
            </a:r>
            <a:r>
              <a:rPr lang="en-US" altLang="ko-KR" sz="2800" dirty="0">
                <a:solidFill>
                  <a:schemeClr val="bg1"/>
                </a:solidFill>
              </a:rPr>
              <a:t>- 11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13</a:t>
            </a:r>
            <a:r>
              <a:rPr lang="ko-KR" altLang="en-US" sz="2800" dirty="0">
                <a:solidFill>
                  <a:schemeClr val="bg1"/>
                </a:solidFill>
              </a:rPr>
              <a:t>일</a:t>
            </a:r>
            <a:r>
              <a:rPr lang="en-US" altLang="ko-KR" sz="2800" dirty="0">
                <a:solidFill>
                  <a:schemeClr val="bg1"/>
                </a:solidFill>
              </a:rPr>
              <a:t>~12</a:t>
            </a:r>
            <a:r>
              <a:rPr lang="ko-KR" altLang="en-US" sz="2800" dirty="0">
                <a:solidFill>
                  <a:schemeClr val="bg1"/>
                </a:solidFill>
              </a:rPr>
              <a:t>월 </a:t>
            </a:r>
            <a:r>
              <a:rPr lang="en-US" altLang="ko-KR" sz="2800" dirty="0">
                <a:solidFill>
                  <a:schemeClr val="bg1"/>
                </a:solidFill>
              </a:rPr>
              <a:t>14</a:t>
            </a:r>
            <a:r>
              <a:rPr lang="ko-KR" altLang="en-US" sz="2800" dirty="0">
                <a:solidFill>
                  <a:schemeClr val="bg1"/>
                </a:solidFill>
              </a:rPr>
              <a:t>일</a:t>
            </a:r>
            <a:r>
              <a:rPr lang="en-US" altLang="ko-KR" sz="2800" dirty="0">
                <a:solidFill>
                  <a:schemeClr val="bg1"/>
                </a:solidFill>
              </a:rPr>
              <a:t>&gt;&gt;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주제 선정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개발 계획 작성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주제 관련 조사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2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조원 별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차 코딩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발표자료 준비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발표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각 게임의 함수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함수 이어 가기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소스 합치기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출력 창 깔끔하게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수정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5</a:t>
            </a:r>
            <a:r>
              <a:rPr lang="ko-KR" altLang="en-US" sz="2800" dirty="0">
                <a:solidFill>
                  <a:schemeClr val="bg1"/>
                </a:solidFill>
              </a:rPr>
              <a:t>주차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완료 및 검토 </a:t>
            </a:r>
            <a:r>
              <a:rPr lang="en-US" altLang="ko-KR" sz="2800" dirty="0">
                <a:solidFill>
                  <a:schemeClr val="bg1"/>
                </a:solidFill>
              </a:rPr>
              <a:t>+ </a:t>
            </a:r>
            <a:r>
              <a:rPr lang="ko-KR" altLang="en-US" sz="2800" dirty="0">
                <a:solidFill>
                  <a:schemeClr val="bg1"/>
                </a:solidFill>
              </a:rPr>
              <a:t>주석 정리</a:t>
            </a:r>
          </a:p>
        </p:txBody>
      </p:sp>
    </p:spTree>
    <p:extLst>
      <p:ext uri="{BB962C8B-B14F-4D97-AF65-F5344CB8AC3E}">
        <p14:creationId xmlns:p14="http://schemas.microsoft.com/office/powerpoint/2010/main" val="79342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98927" y="2550497"/>
            <a:ext cx="4394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>
                <a:solidFill>
                  <a:schemeClr val="bg1"/>
                </a:solidFill>
                <a:latin typeface="Britannic Bold" panose="020B0903060703020204" pitchFamily="34" charset="0"/>
                <a:ea typeface="나눔스퀘어 ExtraBold" panose="020B0600000101010101" pitchFamily="50" charset="-127"/>
              </a:rPr>
              <a:t>Thank you</a:t>
            </a:r>
            <a:endParaRPr lang="ko-KR" altLang="en-US" sz="6600" spc="300" dirty="0">
              <a:solidFill>
                <a:schemeClr val="bg1"/>
              </a:solidFill>
              <a:latin typeface="Britannic Bold" panose="020B09030607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LISTENING</a:t>
            </a:r>
            <a:endParaRPr lang="ko-KR" altLang="en-US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918" y="2290822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904" y="3198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6940" y="3198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6801" y="319816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0790" y="319816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3855" y="2290821"/>
            <a:ext cx="1030120" cy="104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5792" y="2290820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7729" y="2290819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63092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55521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7843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255619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479" y="16361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FFF34C-92B4-4AFA-B75E-CF2046A79024}"/>
              </a:ext>
            </a:extLst>
          </p:cNvPr>
          <p:cNvSpPr/>
          <p:nvPr/>
        </p:nvSpPr>
        <p:spPr>
          <a:xfrm>
            <a:off x="2042584" y="2080959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소프트웨어학과 학생들이 배운 내용을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    퀴즈를 통해 다시금 공부할 수 있게 하는 게임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853" y="16405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FDB57D-CF7A-47D5-B782-80696B45058C}"/>
              </a:ext>
            </a:extLst>
          </p:cNvPr>
          <p:cNvSpPr txBox="1"/>
          <p:nvPr/>
        </p:nvSpPr>
        <p:spPr>
          <a:xfrm>
            <a:off x="973515" y="2474893"/>
            <a:ext cx="10672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임유진</a:t>
            </a:r>
            <a:r>
              <a:rPr lang="en-US" altLang="ko-KR" sz="2800" dirty="0">
                <a:solidFill>
                  <a:schemeClr val="bg1"/>
                </a:solidFill>
              </a:rPr>
              <a:t>- OX</a:t>
            </a:r>
            <a:r>
              <a:rPr lang="ko-KR" altLang="en-US" sz="2800" dirty="0">
                <a:solidFill>
                  <a:schemeClr val="bg1"/>
                </a:solidFill>
              </a:rPr>
              <a:t>게임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물건구입함수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현재 시간 코딩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 수정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bg1"/>
                </a:solidFill>
              </a:rPr>
              <a:t>이소현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표지 창작 담당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 단어게임 코딩</a:t>
            </a:r>
            <a:r>
              <a:rPr lang="en-US" altLang="ko-KR" sz="2800" dirty="0">
                <a:solidFill>
                  <a:schemeClr val="bg1"/>
                </a:solidFill>
              </a:rPr>
              <a:t>, case</a:t>
            </a:r>
            <a:r>
              <a:rPr lang="ko-KR" altLang="en-US" sz="2800" dirty="0">
                <a:solidFill>
                  <a:schemeClr val="bg1"/>
                </a:solidFill>
              </a:rPr>
              <a:t>문 코딩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4" y="16266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2EECDEF-013F-4A26-B7DC-EB0330121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21" y="0"/>
            <a:ext cx="7689304" cy="68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4" y="816039"/>
            <a:ext cx="1831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5" y="1631052"/>
            <a:ext cx="216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1190739" y="780737"/>
            <a:ext cx="6037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7988DE-5C79-449E-A1FB-E525BAE33029}"/>
              </a:ext>
            </a:extLst>
          </p:cNvPr>
          <p:cNvSpPr txBox="1"/>
          <p:nvPr/>
        </p:nvSpPr>
        <p:spPr>
          <a:xfrm>
            <a:off x="6129784" y="403581"/>
            <a:ext cx="2786402" cy="374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표지에서 이동하는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067864-54B8-4E59-9F99-6775BD24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t="7799" r="43268" b="23806"/>
          <a:stretch/>
        </p:blipFill>
        <p:spPr>
          <a:xfrm>
            <a:off x="3628296" y="816039"/>
            <a:ext cx="8086184" cy="5675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B8AA71-AAF5-40AB-9C7B-7055C4205691}"/>
              </a:ext>
            </a:extLst>
          </p:cNvPr>
          <p:cNvSpPr txBox="1"/>
          <p:nvPr/>
        </p:nvSpPr>
        <p:spPr>
          <a:xfrm>
            <a:off x="1055296" y="4666343"/>
            <a:ext cx="13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현재시간</a:t>
            </a:r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62069F18-8E96-4239-862D-90785F2D4080}"/>
              </a:ext>
            </a:extLst>
          </p:cNvPr>
          <p:cNvSpPr/>
          <p:nvPr/>
        </p:nvSpPr>
        <p:spPr>
          <a:xfrm>
            <a:off x="3384511" y="3746214"/>
            <a:ext cx="487569" cy="2407471"/>
          </a:xfrm>
          <a:prstGeom prst="accentCallout1">
            <a:avLst>
              <a:gd name="adj1" fmla="val 48750"/>
              <a:gd name="adj2" fmla="val -724"/>
              <a:gd name="adj3" fmla="val 47643"/>
              <a:gd name="adj4" fmla="val -24551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9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866D29-6F1C-4483-B963-025DD4FFD64E}"/>
              </a:ext>
            </a:extLst>
          </p:cNvPr>
          <p:cNvSpPr txBox="1"/>
          <p:nvPr/>
        </p:nvSpPr>
        <p:spPr>
          <a:xfrm>
            <a:off x="6505409" y="362960"/>
            <a:ext cx="184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이름 입력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EE70DB-C7A6-4EE4-97F4-F49D07F53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" t="55872" r="75793" b="26512"/>
          <a:stretch/>
        </p:blipFill>
        <p:spPr>
          <a:xfrm>
            <a:off x="4551644" y="1111642"/>
            <a:ext cx="5931562" cy="30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0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13CC6-4B6E-4DD0-A4F3-B10E25A46671}"/>
              </a:ext>
            </a:extLst>
          </p:cNvPr>
          <p:cNvSpPr txBox="1"/>
          <p:nvPr/>
        </p:nvSpPr>
        <p:spPr>
          <a:xfrm>
            <a:off x="6390903" y="381050"/>
            <a:ext cx="177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OX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 게임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1DA26E-C341-43E2-A0F5-A3E1299CC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" t="3026" r="31100" b="13214"/>
          <a:stretch/>
        </p:blipFill>
        <p:spPr>
          <a:xfrm>
            <a:off x="2906015" y="750382"/>
            <a:ext cx="8844095" cy="57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3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576" y="163105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설명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C86C49-59BA-41D2-B903-3EEDF1AAAF37}"/>
              </a:ext>
            </a:extLst>
          </p:cNvPr>
          <p:cNvSpPr txBox="1"/>
          <p:nvPr/>
        </p:nvSpPr>
        <p:spPr>
          <a:xfrm>
            <a:off x="6552828" y="381050"/>
            <a:ext cx="17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빈칸넣기</a:t>
            </a:r>
            <a:r>
              <a:rPr lang="ko-KR" altLang="en-US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 함수</a:t>
            </a:r>
            <a:endParaRPr lang="en-US" altLang="ko-KR" dirty="0">
              <a:solidFill>
                <a:schemeClr val="bg1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8C69B7-97DE-4FE3-9BFD-FBA403128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69083" r="43700" b="5341"/>
          <a:stretch/>
        </p:blipFill>
        <p:spPr>
          <a:xfrm>
            <a:off x="2696037" y="1522005"/>
            <a:ext cx="9132063" cy="23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997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190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나눔스퀘어 ExtraBold</vt:lpstr>
      <vt:lpstr>나눔스퀘어 Light</vt:lpstr>
      <vt:lpstr>맑은 고딕</vt:lpstr>
      <vt:lpstr>문체부 훈민정음체</vt:lpstr>
      <vt:lpstr>Arial</vt:lpstr>
      <vt:lpstr>Britannic Bold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임유진</cp:lastModifiedBy>
  <cp:revision>6</cp:revision>
  <dcterms:created xsi:type="dcterms:W3CDTF">2017-05-21T13:44:12Z</dcterms:created>
  <dcterms:modified xsi:type="dcterms:W3CDTF">2017-12-15T04:10:58Z</dcterms:modified>
</cp:coreProperties>
</file>