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0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0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64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10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25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86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8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7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20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9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9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0BE3-34CA-434E-A96F-7BC640B90D7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BC7956-554D-4BCF-B7D6-C64DC129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67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5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5" name="Group 47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A7A387-4635-43BC-922C-B8689AE9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251" y="826478"/>
            <a:ext cx="6103949" cy="3281152"/>
          </a:xfrm>
        </p:spPr>
        <p:txBody>
          <a:bodyPr>
            <a:normAutofit/>
          </a:bodyPr>
          <a:lstStyle/>
          <a:p>
            <a:r>
              <a:rPr lang="en-IN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gender inequality in Financial Well-Being?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3F7F8-457F-4A38-8D3A-F3C4BB02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066" y="4777379"/>
            <a:ext cx="5681134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Jyoti Chandrawanshi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ECON- 8290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Co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E2D30-7C78-4BB7-A7ED-A774C8DC6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98" r="41865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5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E3AB-0F88-426C-A73F-84ED4C2F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8095-CE25-4145-833D-E4587DDE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gender inequality in financial well-being?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life shocks being a major cause of financial distress in women controlling for financial inclination and demographic characteristics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7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24CB-BDD8-455E-A8D3-FE744A3C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Essence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2414-6E8F-4562-985B-0301AEA2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recent study of Howard's business on COVID-19 shows that women’s jobs are 1.8 times more vulnerable to this crisis than man’s jobs. Women make up 39% of global employment but account for 54% of overall job losses as of May 2020.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8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0F59-7FC2-4EDE-A563-7B10DB94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0148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74C0-369E-455E-8F72-70D5DD89C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17834"/>
            <a:ext cx="8915400" cy="38933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Even though </a:t>
            </a:r>
            <a:r>
              <a:rPr lang="en-I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women's percentage in the workforce doubled, they often put themselves at the end with respect to managing their financial well-being as compare to men.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Often women are vulnerable financially due to fundamental biasness in the economy and the job market.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64543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32F3-9057-424B-8213-2A379C83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E819-A719-4232-9C2B-3A056B0F8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473" y="2063261"/>
            <a:ext cx="8915400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I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xplore impact of different life events (mostly negative) which can be extremely stressful to manage better financial well-being.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 New Roman" panose="02020603050405020304" pitchFamily="18" charset="0"/>
              </a:rPr>
              <a:t>Explore factors </a:t>
            </a:r>
            <a:r>
              <a:rPr lang="en-US" sz="2600" dirty="0">
                <a:latin typeface="Times New Roman" panose="02020603050405020304" pitchFamily="18" charset="0"/>
              </a:rPr>
              <a:t>important for women to achieve financial independence.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15091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0FAD-D3B4-48FD-B0B7-C258FB37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839" y="642084"/>
            <a:ext cx="9749204" cy="836658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9E22-96EE-4AFC-8D73-3B2FB3518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594" y="2246435"/>
            <a:ext cx="9749205" cy="45104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I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ependent variable - Financial </a:t>
            </a:r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W</a:t>
            </a:r>
            <a:r>
              <a:rPr lang="en-I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ell-Being. </a:t>
            </a:r>
          </a:p>
          <a:p>
            <a:pPr>
              <a:lnSpc>
                <a:spcPct val="120000"/>
              </a:lnSpc>
            </a:pPr>
            <a:r>
              <a:rPr lang="en-IN" sz="2600" dirty="0">
                <a:latin typeface="Times New Roman" panose="02020603050405020304" pitchFamily="18" charset="0"/>
              </a:rPr>
              <a:t>Independent</a:t>
            </a:r>
            <a:r>
              <a:rPr lang="en-I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variables:</a:t>
            </a:r>
          </a:p>
          <a:p>
            <a:pPr lvl="1"/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I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inancial inclination – Use of Financial Products and Skills</a:t>
            </a:r>
          </a:p>
          <a:p>
            <a:pPr lvl="1"/>
            <a:r>
              <a:rPr lang="en-I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Life shocks -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J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 loss, Divorce, Major car or home repair, Work hours/pay reduced, Financial support to family, Health emergency.</a:t>
            </a:r>
            <a:endParaRPr lang="en-IN" sz="2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IN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I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emographic Characteristics -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ncome, Education, Age, Family size, Employment, Marital status.</a:t>
            </a:r>
          </a:p>
          <a:p>
            <a:pPr marL="457200" lvl="1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7873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6C1B-9507-4DE3-A012-4DBBF42C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DA4D-8545-4F50-8AF0-7156F27E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Bandyopadhyay, Sutirtha1.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2020. “Gendered Well-Being: Cross-Sectional Evidence from Poor Urban Households in India.”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Indicators Research</a:t>
            </a:r>
            <a:r>
              <a:rPr lang="en-IN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151 (1): 281-308.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Gutter, Michael, and Zeynep </a:t>
            </a:r>
            <a:r>
              <a:rPr lang="en-IN" sz="20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Copur</a:t>
            </a:r>
            <a:r>
              <a:rPr lang="en-I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2011. “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Financial Well-Being of College Students: Evidence from a National Survey.”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Family and Economic Issues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32 (4): 699-714.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Lusardi, Annamaria.</a:t>
            </a:r>
            <a:r>
              <a:rPr lang="en-IN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2019. “Financial Well-Being of the Millennial Generation: An In-Depth Analysis of its Drivers and Implications.” Global financial literacy excellent </a:t>
            </a:r>
            <a:r>
              <a:rPr lang="en-IN" sz="2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Sass, Steven A., </a:t>
            </a:r>
            <a:r>
              <a:rPr lang="en-IN" sz="20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Anek</a:t>
            </a:r>
            <a:r>
              <a:rPr lang="en-I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Belbase</a:t>
            </a:r>
            <a:r>
              <a:rPr lang="en-I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Thomas </a:t>
            </a:r>
            <a:r>
              <a:rPr lang="en-IN" sz="2000" b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Cooperrider</a:t>
            </a:r>
            <a:r>
              <a:rPr lang="en-I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Jorge D. Ramos-Mercado.</a:t>
            </a:r>
            <a:r>
              <a:rPr lang="en-IN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2015. “What Do Subjective Assessments of Financial Well-Being Reflect.”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Retirement Research.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72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03F709-DED9-420E-9110-2DC40A6A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066" y="2514600"/>
            <a:ext cx="5681134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59976-99E6-4001-9C33-798ABC25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26" r="18946" b="-1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83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1311</TotalTime>
  <Words>369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Wisp</vt:lpstr>
      <vt:lpstr>Is there gender inequality in Financial Well-Being?</vt:lpstr>
      <vt:lpstr>Research Questions</vt:lpstr>
      <vt:lpstr>Essence of Research</vt:lpstr>
      <vt:lpstr>Motivation</vt:lpstr>
      <vt:lpstr>Contribution</vt:lpstr>
      <vt:lpstr>Econometric model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Gourav Verma</dc:creator>
  <cp:lastModifiedBy>Gourav Verma</cp:lastModifiedBy>
  <cp:revision>43</cp:revision>
  <dcterms:created xsi:type="dcterms:W3CDTF">2020-09-18T11:28:01Z</dcterms:created>
  <dcterms:modified xsi:type="dcterms:W3CDTF">2020-09-20T18:13:00Z</dcterms:modified>
</cp:coreProperties>
</file>