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004AAC"/>
                </a:solidFill>
                <a:latin typeface="Sitka Display"/>
                <a:cs typeface="Sitka Displa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5877" y="0"/>
            <a:ext cx="15894224" cy="103236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24990" y="0"/>
            <a:ext cx="15575280" cy="10287000"/>
          </a:xfrm>
          <a:custGeom>
            <a:avLst/>
            <a:gdLst/>
            <a:ahLst/>
            <a:cxnLst/>
            <a:rect l="l" t="t" r="r" b="b"/>
            <a:pathLst>
              <a:path w="15575280" h="10287000">
                <a:moveTo>
                  <a:pt x="966749" y="9611766"/>
                </a:moveTo>
                <a:lnTo>
                  <a:pt x="471703" y="8939212"/>
                </a:lnTo>
                <a:lnTo>
                  <a:pt x="363601" y="8877325"/>
                </a:lnTo>
                <a:lnTo>
                  <a:pt x="140538" y="8883307"/>
                </a:lnTo>
                <a:lnTo>
                  <a:pt x="134594" y="8974785"/>
                </a:lnTo>
                <a:lnTo>
                  <a:pt x="0" y="9078989"/>
                </a:lnTo>
                <a:lnTo>
                  <a:pt x="75590" y="9189009"/>
                </a:lnTo>
                <a:lnTo>
                  <a:pt x="330962" y="9560725"/>
                </a:lnTo>
                <a:lnTo>
                  <a:pt x="813803" y="9693719"/>
                </a:lnTo>
                <a:lnTo>
                  <a:pt x="966749" y="9611766"/>
                </a:lnTo>
                <a:close/>
              </a:path>
              <a:path w="15575280" h="10287000">
                <a:moveTo>
                  <a:pt x="1680057" y="8722995"/>
                </a:moveTo>
                <a:lnTo>
                  <a:pt x="1679168" y="8707298"/>
                </a:lnTo>
                <a:lnTo>
                  <a:pt x="1672882" y="8693734"/>
                </a:lnTo>
                <a:lnTo>
                  <a:pt x="1661998" y="8683714"/>
                </a:lnTo>
                <a:lnTo>
                  <a:pt x="1647342" y="8678672"/>
                </a:lnTo>
                <a:lnTo>
                  <a:pt x="1631657" y="8679561"/>
                </a:lnTo>
                <a:lnTo>
                  <a:pt x="1618094" y="8685860"/>
                </a:lnTo>
                <a:lnTo>
                  <a:pt x="1608074" y="8696744"/>
                </a:lnTo>
                <a:lnTo>
                  <a:pt x="1603032" y="8711413"/>
                </a:lnTo>
                <a:lnTo>
                  <a:pt x="1603921" y="8727110"/>
                </a:lnTo>
                <a:lnTo>
                  <a:pt x="1610207" y="8740686"/>
                </a:lnTo>
                <a:lnTo>
                  <a:pt x="1621091" y="8750706"/>
                </a:lnTo>
                <a:lnTo>
                  <a:pt x="1635747" y="8755748"/>
                </a:lnTo>
                <a:lnTo>
                  <a:pt x="1651431" y="8754847"/>
                </a:lnTo>
                <a:lnTo>
                  <a:pt x="1665008" y="8748547"/>
                </a:lnTo>
                <a:lnTo>
                  <a:pt x="1675015" y="8737663"/>
                </a:lnTo>
                <a:lnTo>
                  <a:pt x="1680057" y="8722995"/>
                </a:lnTo>
                <a:close/>
              </a:path>
              <a:path w="15575280" h="10287000">
                <a:moveTo>
                  <a:pt x="1724926" y="8385378"/>
                </a:moveTo>
                <a:lnTo>
                  <a:pt x="1724037" y="8369681"/>
                </a:lnTo>
                <a:lnTo>
                  <a:pt x="1717751" y="8356105"/>
                </a:lnTo>
                <a:lnTo>
                  <a:pt x="1706867" y="8346097"/>
                </a:lnTo>
                <a:lnTo>
                  <a:pt x="1692211" y="8341055"/>
                </a:lnTo>
                <a:lnTo>
                  <a:pt x="1676527" y="8341944"/>
                </a:lnTo>
                <a:lnTo>
                  <a:pt x="1662950" y="8348243"/>
                </a:lnTo>
                <a:lnTo>
                  <a:pt x="1652930" y="8359127"/>
                </a:lnTo>
                <a:lnTo>
                  <a:pt x="1647888" y="8373796"/>
                </a:lnTo>
                <a:lnTo>
                  <a:pt x="1648790" y="8389493"/>
                </a:lnTo>
                <a:lnTo>
                  <a:pt x="1655076" y="8403069"/>
                </a:lnTo>
                <a:lnTo>
                  <a:pt x="1665947" y="8413089"/>
                </a:lnTo>
                <a:lnTo>
                  <a:pt x="1680603" y="8418119"/>
                </a:lnTo>
                <a:lnTo>
                  <a:pt x="1696300" y="8417230"/>
                </a:lnTo>
                <a:lnTo>
                  <a:pt x="1709864" y="8410930"/>
                </a:lnTo>
                <a:lnTo>
                  <a:pt x="1719884" y="8400047"/>
                </a:lnTo>
                <a:lnTo>
                  <a:pt x="1724926" y="8385378"/>
                </a:lnTo>
                <a:close/>
              </a:path>
              <a:path w="15575280" h="10287000">
                <a:moveTo>
                  <a:pt x="1773593" y="8045602"/>
                </a:moveTo>
                <a:lnTo>
                  <a:pt x="1772704" y="8029905"/>
                </a:lnTo>
                <a:lnTo>
                  <a:pt x="1766417" y="8016329"/>
                </a:lnTo>
                <a:lnTo>
                  <a:pt x="1755533" y="8006308"/>
                </a:lnTo>
                <a:lnTo>
                  <a:pt x="1740877" y="8001267"/>
                </a:lnTo>
                <a:lnTo>
                  <a:pt x="1725193" y="8002168"/>
                </a:lnTo>
                <a:lnTo>
                  <a:pt x="1711617" y="8008455"/>
                </a:lnTo>
                <a:lnTo>
                  <a:pt x="1701609" y="8019351"/>
                </a:lnTo>
                <a:lnTo>
                  <a:pt x="1696554" y="8034007"/>
                </a:lnTo>
                <a:lnTo>
                  <a:pt x="1697456" y="8049704"/>
                </a:lnTo>
                <a:lnTo>
                  <a:pt x="1703743" y="8063281"/>
                </a:lnTo>
                <a:lnTo>
                  <a:pt x="1714614" y="8073301"/>
                </a:lnTo>
                <a:lnTo>
                  <a:pt x="1729270" y="8078343"/>
                </a:lnTo>
                <a:lnTo>
                  <a:pt x="1744967" y="8077441"/>
                </a:lnTo>
                <a:lnTo>
                  <a:pt x="1758530" y="8071155"/>
                </a:lnTo>
                <a:lnTo>
                  <a:pt x="1768551" y="8060258"/>
                </a:lnTo>
                <a:lnTo>
                  <a:pt x="1773593" y="8045602"/>
                </a:lnTo>
                <a:close/>
              </a:path>
              <a:path w="15575280" h="10287000">
                <a:moveTo>
                  <a:pt x="1827187" y="7687907"/>
                </a:moveTo>
                <a:lnTo>
                  <a:pt x="1826298" y="7672210"/>
                </a:lnTo>
                <a:lnTo>
                  <a:pt x="1820011" y="7658633"/>
                </a:lnTo>
                <a:lnTo>
                  <a:pt x="1809140" y="7648613"/>
                </a:lnTo>
                <a:lnTo>
                  <a:pt x="1794471" y="7643584"/>
                </a:lnTo>
                <a:lnTo>
                  <a:pt x="1778787" y="7644473"/>
                </a:lnTo>
                <a:lnTo>
                  <a:pt x="1765223" y="7650772"/>
                </a:lnTo>
                <a:lnTo>
                  <a:pt x="1755203" y="7661656"/>
                </a:lnTo>
                <a:lnTo>
                  <a:pt x="1750161" y="7676324"/>
                </a:lnTo>
                <a:lnTo>
                  <a:pt x="1751050" y="7692022"/>
                </a:lnTo>
                <a:lnTo>
                  <a:pt x="1757337" y="7705598"/>
                </a:lnTo>
                <a:lnTo>
                  <a:pt x="1768221" y="7715618"/>
                </a:lnTo>
                <a:lnTo>
                  <a:pt x="1782876" y="7720647"/>
                </a:lnTo>
                <a:lnTo>
                  <a:pt x="1798561" y="7719758"/>
                </a:lnTo>
                <a:lnTo>
                  <a:pt x="1812137" y="7713459"/>
                </a:lnTo>
                <a:lnTo>
                  <a:pt x="1822145" y="7702575"/>
                </a:lnTo>
                <a:lnTo>
                  <a:pt x="1827187" y="7687907"/>
                </a:lnTo>
                <a:close/>
              </a:path>
              <a:path w="15575280" h="10287000">
                <a:moveTo>
                  <a:pt x="1872881" y="7347305"/>
                </a:moveTo>
                <a:lnTo>
                  <a:pt x="1871992" y="7331608"/>
                </a:lnTo>
                <a:lnTo>
                  <a:pt x="1865693" y="7318032"/>
                </a:lnTo>
                <a:lnTo>
                  <a:pt x="1854822" y="7308012"/>
                </a:lnTo>
                <a:lnTo>
                  <a:pt x="1840166" y="7302970"/>
                </a:lnTo>
                <a:lnTo>
                  <a:pt x="1824469" y="7303871"/>
                </a:lnTo>
                <a:lnTo>
                  <a:pt x="1810905" y="7310171"/>
                </a:lnTo>
                <a:lnTo>
                  <a:pt x="1800885" y="7321055"/>
                </a:lnTo>
                <a:lnTo>
                  <a:pt x="1795843" y="7335723"/>
                </a:lnTo>
                <a:lnTo>
                  <a:pt x="1796732" y="7351420"/>
                </a:lnTo>
                <a:lnTo>
                  <a:pt x="1803031" y="7364984"/>
                </a:lnTo>
                <a:lnTo>
                  <a:pt x="1813902" y="7375004"/>
                </a:lnTo>
                <a:lnTo>
                  <a:pt x="1828558" y="7380046"/>
                </a:lnTo>
                <a:lnTo>
                  <a:pt x="1843824" y="7379043"/>
                </a:lnTo>
                <a:lnTo>
                  <a:pt x="1856701" y="7372553"/>
                </a:lnTo>
                <a:lnTo>
                  <a:pt x="1866582" y="7361618"/>
                </a:lnTo>
                <a:lnTo>
                  <a:pt x="1872881" y="7347305"/>
                </a:lnTo>
                <a:close/>
              </a:path>
              <a:path w="15575280" h="10287000">
                <a:moveTo>
                  <a:pt x="1898294" y="0"/>
                </a:moveTo>
                <a:lnTo>
                  <a:pt x="1373466" y="0"/>
                </a:lnTo>
                <a:lnTo>
                  <a:pt x="1369072" y="19545"/>
                </a:lnTo>
                <a:lnTo>
                  <a:pt x="1428534" y="106565"/>
                </a:lnTo>
                <a:lnTo>
                  <a:pt x="1640713" y="116852"/>
                </a:lnTo>
                <a:lnTo>
                  <a:pt x="1789112" y="125615"/>
                </a:lnTo>
                <a:lnTo>
                  <a:pt x="1898294" y="0"/>
                </a:lnTo>
                <a:close/>
              </a:path>
              <a:path w="15575280" h="10287000">
                <a:moveTo>
                  <a:pt x="1920722" y="7010501"/>
                </a:moveTo>
                <a:lnTo>
                  <a:pt x="1919833" y="6994804"/>
                </a:lnTo>
                <a:lnTo>
                  <a:pt x="1913547" y="6981241"/>
                </a:lnTo>
                <a:lnTo>
                  <a:pt x="1902663" y="6971220"/>
                </a:lnTo>
                <a:lnTo>
                  <a:pt x="1888007" y="6966178"/>
                </a:lnTo>
                <a:lnTo>
                  <a:pt x="1872322" y="6967067"/>
                </a:lnTo>
                <a:lnTo>
                  <a:pt x="1858746" y="6973367"/>
                </a:lnTo>
                <a:lnTo>
                  <a:pt x="1848739" y="6984251"/>
                </a:lnTo>
                <a:lnTo>
                  <a:pt x="1843697" y="6998919"/>
                </a:lnTo>
                <a:lnTo>
                  <a:pt x="1844586" y="7014616"/>
                </a:lnTo>
                <a:lnTo>
                  <a:pt x="1850872" y="7028193"/>
                </a:lnTo>
                <a:lnTo>
                  <a:pt x="1861743" y="7038213"/>
                </a:lnTo>
                <a:lnTo>
                  <a:pt x="1876399" y="7043255"/>
                </a:lnTo>
                <a:lnTo>
                  <a:pt x="1892096" y="7042353"/>
                </a:lnTo>
                <a:lnTo>
                  <a:pt x="1905660" y="7036054"/>
                </a:lnTo>
                <a:lnTo>
                  <a:pt x="1915680" y="7025170"/>
                </a:lnTo>
                <a:lnTo>
                  <a:pt x="1920722" y="7010501"/>
                </a:lnTo>
                <a:close/>
              </a:path>
              <a:path w="15575280" h="10287000">
                <a:moveTo>
                  <a:pt x="1969389" y="6670726"/>
                </a:moveTo>
                <a:lnTo>
                  <a:pt x="1968500" y="6655028"/>
                </a:lnTo>
                <a:lnTo>
                  <a:pt x="1962213" y="6641452"/>
                </a:lnTo>
                <a:lnTo>
                  <a:pt x="1951329" y="6631432"/>
                </a:lnTo>
                <a:lnTo>
                  <a:pt x="1936673" y="6626390"/>
                </a:lnTo>
                <a:lnTo>
                  <a:pt x="1920989" y="6627292"/>
                </a:lnTo>
                <a:lnTo>
                  <a:pt x="1907413" y="6633591"/>
                </a:lnTo>
                <a:lnTo>
                  <a:pt x="1897405" y="6644475"/>
                </a:lnTo>
                <a:lnTo>
                  <a:pt x="1892363" y="6659143"/>
                </a:lnTo>
                <a:lnTo>
                  <a:pt x="1893252" y="6674840"/>
                </a:lnTo>
                <a:lnTo>
                  <a:pt x="1899539" y="6688404"/>
                </a:lnTo>
                <a:lnTo>
                  <a:pt x="1910422" y="6698424"/>
                </a:lnTo>
                <a:lnTo>
                  <a:pt x="1925078" y="6703466"/>
                </a:lnTo>
                <a:lnTo>
                  <a:pt x="1940763" y="6702577"/>
                </a:lnTo>
                <a:lnTo>
                  <a:pt x="1954326" y="6696278"/>
                </a:lnTo>
                <a:lnTo>
                  <a:pt x="1964347" y="6685394"/>
                </a:lnTo>
                <a:lnTo>
                  <a:pt x="1969389" y="6670726"/>
                </a:lnTo>
                <a:close/>
              </a:path>
              <a:path w="15575280" h="10287000">
                <a:moveTo>
                  <a:pt x="2022995" y="6313030"/>
                </a:moveTo>
                <a:lnTo>
                  <a:pt x="2022094" y="6297333"/>
                </a:lnTo>
                <a:lnTo>
                  <a:pt x="2015807" y="6283769"/>
                </a:lnTo>
                <a:lnTo>
                  <a:pt x="2004936" y="6273749"/>
                </a:lnTo>
                <a:lnTo>
                  <a:pt x="1990280" y="6268707"/>
                </a:lnTo>
                <a:lnTo>
                  <a:pt x="1974583" y="6269596"/>
                </a:lnTo>
                <a:lnTo>
                  <a:pt x="1961019" y="6275895"/>
                </a:lnTo>
                <a:lnTo>
                  <a:pt x="1950999" y="6286779"/>
                </a:lnTo>
                <a:lnTo>
                  <a:pt x="1945957" y="6301448"/>
                </a:lnTo>
                <a:lnTo>
                  <a:pt x="1946846" y="6317145"/>
                </a:lnTo>
                <a:lnTo>
                  <a:pt x="1953133" y="6330721"/>
                </a:lnTo>
                <a:lnTo>
                  <a:pt x="1964016" y="6340742"/>
                </a:lnTo>
                <a:lnTo>
                  <a:pt x="1978672" y="6345783"/>
                </a:lnTo>
                <a:lnTo>
                  <a:pt x="1994357" y="6344882"/>
                </a:lnTo>
                <a:lnTo>
                  <a:pt x="2007933" y="6338583"/>
                </a:lnTo>
                <a:lnTo>
                  <a:pt x="2017953" y="6327699"/>
                </a:lnTo>
                <a:lnTo>
                  <a:pt x="2022995" y="6313030"/>
                </a:lnTo>
                <a:close/>
              </a:path>
              <a:path w="15575280" h="10287000">
                <a:moveTo>
                  <a:pt x="2039721" y="8780323"/>
                </a:moveTo>
                <a:lnTo>
                  <a:pt x="2038832" y="8764626"/>
                </a:lnTo>
                <a:lnTo>
                  <a:pt x="2032533" y="8751062"/>
                </a:lnTo>
                <a:lnTo>
                  <a:pt x="2021662" y="8741042"/>
                </a:lnTo>
                <a:lnTo>
                  <a:pt x="2007006" y="8736000"/>
                </a:lnTo>
                <a:lnTo>
                  <a:pt x="1991309" y="8736889"/>
                </a:lnTo>
                <a:lnTo>
                  <a:pt x="1977745" y="8743188"/>
                </a:lnTo>
                <a:lnTo>
                  <a:pt x="1967725" y="8754072"/>
                </a:lnTo>
                <a:lnTo>
                  <a:pt x="1962683" y="8768740"/>
                </a:lnTo>
                <a:lnTo>
                  <a:pt x="1963572" y="8784438"/>
                </a:lnTo>
                <a:lnTo>
                  <a:pt x="1969871" y="8798014"/>
                </a:lnTo>
                <a:lnTo>
                  <a:pt x="1980742" y="8808034"/>
                </a:lnTo>
                <a:lnTo>
                  <a:pt x="1995398" y="8813063"/>
                </a:lnTo>
                <a:lnTo>
                  <a:pt x="2011083" y="8812174"/>
                </a:lnTo>
                <a:lnTo>
                  <a:pt x="2024659" y="8805875"/>
                </a:lnTo>
                <a:lnTo>
                  <a:pt x="2034679" y="8794991"/>
                </a:lnTo>
                <a:lnTo>
                  <a:pt x="2039721" y="8780323"/>
                </a:lnTo>
                <a:close/>
              </a:path>
              <a:path w="15575280" h="10287000">
                <a:moveTo>
                  <a:pt x="2072474" y="5970270"/>
                </a:moveTo>
                <a:lnTo>
                  <a:pt x="2071585" y="5954573"/>
                </a:lnTo>
                <a:lnTo>
                  <a:pt x="2065299" y="5940996"/>
                </a:lnTo>
                <a:lnTo>
                  <a:pt x="2054428" y="5930976"/>
                </a:lnTo>
                <a:lnTo>
                  <a:pt x="2039772" y="5925934"/>
                </a:lnTo>
                <a:lnTo>
                  <a:pt x="2024075" y="5926836"/>
                </a:lnTo>
                <a:lnTo>
                  <a:pt x="2010511" y="5933135"/>
                </a:lnTo>
                <a:lnTo>
                  <a:pt x="2000491" y="5944019"/>
                </a:lnTo>
                <a:lnTo>
                  <a:pt x="1995449" y="5958687"/>
                </a:lnTo>
                <a:lnTo>
                  <a:pt x="1996338" y="5974385"/>
                </a:lnTo>
                <a:lnTo>
                  <a:pt x="2002624" y="5987948"/>
                </a:lnTo>
                <a:lnTo>
                  <a:pt x="2013508" y="5997968"/>
                </a:lnTo>
                <a:lnTo>
                  <a:pt x="2028164" y="6003010"/>
                </a:lnTo>
                <a:lnTo>
                  <a:pt x="2043849" y="6002121"/>
                </a:lnTo>
                <a:lnTo>
                  <a:pt x="2057425" y="5995822"/>
                </a:lnTo>
                <a:lnTo>
                  <a:pt x="2067433" y="5984938"/>
                </a:lnTo>
                <a:lnTo>
                  <a:pt x="2072474" y="5970270"/>
                </a:lnTo>
                <a:close/>
              </a:path>
              <a:path w="15575280" h="10287000">
                <a:moveTo>
                  <a:pt x="2087562" y="8443531"/>
                </a:moveTo>
                <a:lnTo>
                  <a:pt x="2086673" y="8427834"/>
                </a:lnTo>
                <a:lnTo>
                  <a:pt x="2080387" y="8414258"/>
                </a:lnTo>
                <a:lnTo>
                  <a:pt x="2069503" y="8404238"/>
                </a:lnTo>
                <a:lnTo>
                  <a:pt x="2054847" y="8399196"/>
                </a:lnTo>
                <a:lnTo>
                  <a:pt x="2039162" y="8400097"/>
                </a:lnTo>
                <a:lnTo>
                  <a:pt x="2025586" y="8406397"/>
                </a:lnTo>
                <a:lnTo>
                  <a:pt x="2015578" y="8417280"/>
                </a:lnTo>
                <a:lnTo>
                  <a:pt x="2010537" y="8431936"/>
                </a:lnTo>
                <a:lnTo>
                  <a:pt x="2011426" y="8447634"/>
                </a:lnTo>
                <a:lnTo>
                  <a:pt x="2017712" y="8461210"/>
                </a:lnTo>
                <a:lnTo>
                  <a:pt x="2028583" y="8471230"/>
                </a:lnTo>
                <a:lnTo>
                  <a:pt x="2043239" y="8476272"/>
                </a:lnTo>
                <a:lnTo>
                  <a:pt x="2058936" y="8475370"/>
                </a:lnTo>
                <a:lnTo>
                  <a:pt x="2072500" y="8469084"/>
                </a:lnTo>
                <a:lnTo>
                  <a:pt x="2082520" y="8458187"/>
                </a:lnTo>
                <a:lnTo>
                  <a:pt x="2087562" y="8443531"/>
                </a:lnTo>
                <a:close/>
              </a:path>
              <a:path w="15575280" h="10287000">
                <a:moveTo>
                  <a:pt x="2123313" y="5634291"/>
                </a:moveTo>
                <a:lnTo>
                  <a:pt x="2122424" y="5618594"/>
                </a:lnTo>
                <a:lnTo>
                  <a:pt x="2116124" y="5605018"/>
                </a:lnTo>
                <a:lnTo>
                  <a:pt x="2105253" y="5594997"/>
                </a:lnTo>
                <a:lnTo>
                  <a:pt x="2090597" y="5589956"/>
                </a:lnTo>
                <a:lnTo>
                  <a:pt x="2074900" y="5590857"/>
                </a:lnTo>
                <a:lnTo>
                  <a:pt x="2061337" y="5597156"/>
                </a:lnTo>
                <a:lnTo>
                  <a:pt x="2051316" y="5608040"/>
                </a:lnTo>
                <a:lnTo>
                  <a:pt x="2046274" y="5622709"/>
                </a:lnTo>
                <a:lnTo>
                  <a:pt x="2047163" y="5638406"/>
                </a:lnTo>
                <a:lnTo>
                  <a:pt x="2053463" y="5651970"/>
                </a:lnTo>
                <a:lnTo>
                  <a:pt x="2064334" y="5661990"/>
                </a:lnTo>
                <a:lnTo>
                  <a:pt x="2078990" y="5667032"/>
                </a:lnTo>
                <a:lnTo>
                  <a:pt x="2094687" y="5666143"/>
                </a:lnTo>
                <a:lnTo>
                  <a:pt x="2108250" y="5659844"/>
                </a:lnTo>
                <a:lnTo>
                  <a:pt x="2118271" y="5648960"/>
                </a:lnTo>
                <a:lnTo>
                  <a:pt x="2123313" y="5634291"/>
                </a:lnTo>
                <a:close/>
              </a:path>
              <a:path w="15575280" h="10287000">
                <a:moveTo>
                  <a:pt x="2136229" y="8103743"/>
                </a:moveTo>
                <a:lnTo>
                  <a:pt x="2135340" y="8088046"/>
                </a:lnTo>
                <a:lnTo>
                  <a:pt x="2129053" y="8074469"/>
                </a:lnTo>
                <a:lnTo>
                  <a:pt x="2118169" y="8064462"/>
                </a:lnTo>
                <a:lnTo>
                  <a:pt x="2103513" y="8059420"/>
                </a:lnTo>
                <a:lnTo>
                  <a:pt x="2087829" y="8060309"/>
                </a:lnTo>
                <a:lnTo>
                  <a:pt x="2074252" y="8066608"/>
                </a:lnTo>
                <a:lnTo>
                  <a:pt x="2064245" y="8077492"/>
                </a:lnTo>
                <a:lnTo>
                  <a:pt x="2059203" y="8092160"/>
                </a:lnTo>
                <a:lnTo>
                  <a:pt x="2060092" y="8107858"/>
                </a:lnTo>
                <a:lnTo>
                  <a:pt x="2066378" y="8121434"/>
                </a:lnTo>
                <a:lnTo>
                  <a:pt x="2077262" y="8131454"/>
                </a:lnTo>
                <a:lnTo>
                  <a:pt x="2091918" y="8136483"/>
                </a:lnTo>
                <a:lnTo>
                  <a:pt x="2107603" y="8135594"/>
                </a:lnTo>
                <a:lnTo>
                  <a:pt x="2121166" y="8129295"/>
                </a:lnTo>
                <a:lnTo>
                  <a:pt x="2131187" y="8118411"/>
                </a:lnTo>
                <a:lnTo>
                  <a:pt x="2136229" y="8103743"/>
                </a:lnTo>
                <a:close/>
              </a:path>
              <a:path w="15575280" h="10287000">
                <a:moveTo>
                  <a:pt x="2171979" y="5294515"/>
                </a:moveTo>
                <a:lnTo>
                  <a:pt x="2171090" y="5278818"/>
                </a:lnTo>
                <a:lnTo>
                  <a:pt x="2164791" y="5265242"/>
                </a:lnTo>
                <a:lnTo>
                  <a:pt x="2153920" y="5255222"/>
                </a:lnTo>
                <a:lnTo>
                  <a:pt x="2139264" y="5250180"/>
                </a:lnTo>
                <a:lnTo>
                  <a:pt x="2123567" y="5251069"/>
                </a:lnTo>
                <a:lnTo>
                  <a:pt x="2110003" y="5257368"/>
                </a:lnTo>
                <a:lnTo>
                  <a:pt x="2099983" y="5268252"/>
                </a:lnTo>
                <a:lnTo>
                  <a:pt x="2094941" y="5282920"/>
                </a:lnTo>
                <a:lnTo>
                  <a:pt x="2095830" y="5298618"/>
                </a:lnTo>
                <a:lnTo>
                  <a:pt x="2102129" y="5312194"/>
                </a:lnTo>
                <a:lnTo>
                  <a:pt x="2113000" y="5322214"/>
                </a:lnTo>
                <a:lnTo>
                  <a:pt x="2127656" y="5327256"/>
                </a:lnTo>
                <a:lnTo>
                  <a:pt x="2143353" y="5326354"/>
                </a:lnTo>
                <a:lnTo>
                  <a:pt x="2156917" y="5320055"/>
                </a:lnTo>
                <a:lnTo>
                  <a:pt x="2166937" y="5309171"/>
                </a:lnTo>
                <a:lnTo>
                  <a:pt x="2171979" y="5294515"/>
                </a:lnTo>
                <a:close/>
              </a:path>
              <a:path w="15575280" h="10287000">
                <a:moveTo>
                  <a:pt x="2186851" y="7745235"/>
                </a:moveTo>
                <a:lnTo>
                  <a:pt x="2185962" y="7729537"/>
                </a:lnTo>
                <a:lnTo>
                  <a:pt x="2179663" y="7715961"/>
                </a:lnTo>
                <a:lnTo>
                  <a:pt x="2168791" y="7705941"/>
                </a:lnTo>
                <a:lnTo>
                  <a:pt x="2154136" y="7700899"/>
                </a:lnTo>
                <a:lnTo>
                  <a:pt x="2138438" y="7701801"/>
                </a:lnTo>
                <a:lnTo>
                  <a:pt x="2124875" y="7708100"/>
                </a:lnTo>
                <a:lnTo>
                  <a:pt x="2114854" y="7718984"/>
                </a:lnTo>
                <a:lnTo>
                  <a:pt x="2109813" y="7733652"/>
                </a:lnTo>
                <a:lnTo>
                  <a:pt x="2110702" y="7749349"/>
                </a:lnTo>
                <a:lnTo>
                  <a:pt x="2117001" y="7762913"/>
                </a:lnTo>
                <a:lnTo>
                  <a:pt x="2127872" y="7772933"/>
                </a:lnTo>
                <a:lnTo>
                  <a:pt x="2142528" y="7777975"/>
                </a:lnTo>
                <a:lnTo>
                  <a:pt x="2158225" y="7777086"/>
                </a:lnTo>
                <a:lnTo>
                  <a:pt x="2171789" y="7770787"/>
                </a:lnTo>
                <a:lnTo>
                  <a:pt x="2181809" y="7759903"/>
                </a:lnTo>
                <a:lnTo>
                  <a:pt x="2186851" y="7745235"/>
                </a:lnTo>
                <a:close/>
              </a:path>
              <a:path w="15575280" h="10287000">
                <a:moveTo>
                  <a:pt x="2225573" y="4936820"/>
                </a:moveTo>
                <a:lnTo>
                  <a:pt x="2224684" y="4921123"/>
                </a:lnTo>
                <a:lnTo>
                  <a:pt x="2218398" y="4907546"/>
                </a:lnTo>
                <a:lnTo>
                  <a:pt x="2207514" y="4897526"/>
                </a:lnTo>
                <a:lnTo>
                  <a:pt x="2192858" y="4892484"/>
                </a:lnTo>
                <a:lnTo>
                  <a:pt x="2177173" y="4893386"/>
                </a:lnTo>
                <a:lnTo>
                  <a:pt x="2163610" y="4899685"/>
                </a:lnTo>
                <a:lnTo>
                  <a:pt x="2153589" y="4910569"/>
                </a:lnTo>
                <a:lnTo>
                  <a:pt x="2148548" y="4925238"/>
                </a:lnTo>
                <a:lnTo>
                  <a:pt x="2149437" y="4940935"/>
                </a:lnTo>
                <a:lnTo>
                  <a:pt x="2155723" y="4954498"/>
                </a:lnTo>
                <a:lnTo>
                  <a:pt x="2166607" y="4964519"/>
                </a:lnTo>
                <a:lnTo>
                  <a:pt x="2181263" y="4969561"/>
                </a:lnTo>
                <a:lnTo>
                  <a:pt x="2196947" y="4968672"/>
                </a:lnTo>
                <a:lnTo>
                  <a:pt x="2210511" y="4962372"/>
                </a:lnTo>
                <a:lnTo>
                  <a:pt x="2220531" y="4951488"/>
                </a:lnTo>
                <a:lnTo>
                  <a:pt x="2225573" y="4936820"/>
                </a:lnTo>
                <a:close/>
              </a:path>
              <a:path w="15575280" h="10287000">
                <a:moveTo>
                  <a:pt x="2232533" y="7404633"/>
                </a:moveTo>
                <a:lnTo>
                  <a:pt x="2231644" y="7388936"/>
                </a:lnTo>
                <a:lnTo>
                  <a:pt x="2225357" y="7375360"/>
                </a:lnTo>
                <a:lnTo>
                  <a:pt x="2214473" y="7365339"/>
                </a:lnTo>
                <a:lnTo>
                  <a:pt x="2199817" y="7360298"/>
                </a:lnTo>
                <a:lnTo>
                  <a:pt x="2184133" y="7361199"/>
                </a:lnTo>
                <a:lnTo>
                  <a:pt x="2170557" y="7367498"/>
                </a:lnTo>
                <a:lnTo>
                  <a:pt x="2160549" y="7378382"/>
                </a:lnTo>
                <a:lnTo>
                  <a:pt x="2155494" y="7393051"/>
                </a:lnTo>
                <a:lnTo>
                  <a:pt x="2156396" y="7408735"/>
                </a:lnTo>
                <a:lnTo>
                  <a:pt x="2162683" y="7422312"/>
                </a:lnTo>
                <a:lnTo>
                  <a:pt x="2173554" y="7432332"/>
                </a:lnTo>
                <a:lnTo>
                  <a:pt x="2188210" y="7437374"/>
                </a:lnTo>
                <a:lnTo>
                  <a:pt x="2203907" y="7436485"/>
                </a:lnTo>
                <a:lnTo>
                  <a:pt x="2217470" y="7430186"/>
                </a:lnTo>
                <a:lnTo>
                  <a:pt x="2227491" y="7419302"/>
                </a:lnTo>
                <a:lnTo>
                  <a:pt x="2232533" y="7404633"/>
                </a:lnTo>
                <a:close/>
              </a:path>
              <a:path w="15575280" h="10287000">
                <a:moveTo>
                  <a:pt x="2282063" y="4615243"/>
                </a:moveTo>
                <a:lnTo>
                  <a:pt x="2281174" y="4599546"/>
                </a:lnTo>
                <a:lnTo>
                  <a:pt x="2274887" y="4585982"/>
                </a:lnTo>
                <a:lnTo>
                  <a:pt x="2264003" y="4575962"/>
                </a:lnTo>
                <a:lnTo>
                  <a:pt x="2249347" y="4570920"/>
                </a:lnTo>
                <a:lnTo>
                  <a:pt x="2233663" y="4571809"/>
                </a:lnTo>
                <a:lnTo>
                  <a:pt x="2220087" y="4578108"/>
                </a:lnTo>
                <a:lnTo>
                  <a:pt x="2210079" y="4588992"/>
                </a:lnTo>
                <a:lnTo>
                  <a:pt x="2205037" y="4603661"/>
                </a:lnTo>
                <a:lnTo>
                  <a:pt x="2205926" y="4619358"/>
                </a:lnTo>
                <a:lnTo>
                  <a:pt x="2212213" y="4632934"/>
                </a:lnTo>
                <a:lnTo>
                  <a:pt x="2223097" y="4642955"/>
                </a:lnTo>
                <a:lnTo>
                  <a:pt x="2237752" y="4647984"/>
                </a:lnTo>
                <a:lnTo>
                  <a:pt x="2253551" y="4646676"/>
                </a:lnTo>
                <a:lnTo>
                  <a:pt x="2267318" y="4639678"/>
                </a:lnTo>
                <a:lnTo>
                  <a:pt x="2277364" y="4628654"/>
                </a:lnTo>
                <a:lnTo>
                  <a:pt x="2282063" y="4615243"/>
                </a:lnTo>
                <a:close/>
              </a:path>
              <a:path w="15575280" h="10287000">
                <a:moveTo>
                  <a:pt x="2283358" y="7068655"/>
                </a:moveTo>
                <a:lnTo>
                  <a:pt x="2282469" y="7052958"/>
                </a:lnTo>
                <a:lnTo>
                  <a:pt x="2276183" y="7039381"/>
                </a:lnTo>
                <a:lnTo>
                  <a:pt x="2265299" y="7029361"/>
                </a:lnTo>
                <a:lnTo>
                  <a:pt x="2250643" y="7024319"/>
                </a:lnTo>
                <a:lnTo>
                  <a:pt x="2234958" y="7025221"/>
                </a:lnTo>
                <a:lnTo>
                  <a:pt x="2221395" y="7031520"/>
                </a:lnTo>
                <a:lnTo>
                  <a:pt x="2211374" y="7042404"/>
                </a:lnTo>
                <a:lnTo>
                  <a:pt x="2206333" y="7057072"/>
                </a:lnTo>
                <a:lnTo>
                  <a:pt x="2207222" y="7072770"/>
                </a:lnTo>
                <a:lnTo>
                  <a:pt x="2213508" y="7086333"/>
                </a:lnTo>
                <a:lnTo>
                  <a:pt x="2224392" y="7096353"/>
                </a:lnTo>
                <a:lnTo>
                  <a:pt x="2239048" y="7101395"/>
                </a:lnTo>
                <a:lnTo>
                  <a:pt x="2254732" y="7100506"/>
                </a:lnTo>
                <a:lnTo>
                  <a:pt x="2268296" y="7094207"/>
                </a:lnTo>
                <a:lnTo>
                  <a:pt x="2278316" y="7083323"/>
                </a:lnTo>
                <a:lnTo>
                  <a:pt x="2283358" y="7068655"/>
                </a:lnTo>
                <a:close/>
              </a:path>
              <a:path w="15575280" h="10287000">
                <a:moveTo>
                  <a:pt x="2327745" y="4274642"/>
                </a:moveTo>
                <a:lnTo>
                  <a:pt x="2326856" y="4258945"/>
                </a:lnTo>
                <a:lnTo>
                  <a:pt x="2320569" y="4245368"/>
                </a:lnTo>
                <a:lnTo>
                  <a:pt x="2309685" y="4235348"/>
                </a:lnTo>
                <a:lnTo>
                  <a:pt x="2295029" y="4230306"/>
                </a:lnTo>
                <a:lnTo>
                  <a:pt x="2279345" y="4231208"/>
                </a:lnTo>
                <a:lnTo>
                  <a:pt x="2265781" y="4237507"/>
                </a:lnTo>
                <a:lnTo>
                  <a:pt x="2255761" y="4248391"/>
                </a:lnTo>
                <a:lnTo>
                  <a:pt x="2250719" y="4263060"/>
                </a:lnTo>
                <a:lnTo>
                  <a:pt x="2251608" y="4278757"/>
                </a:lnTo>
                <a:lnTo>
                  <a:pt x="2257895" y="4292320"/>
                </a:lnTo>
                <a:lnTo>
                  <a:pt x="2268778" y="4302341"/>
                </a:lnTo>
                <a:lnTo>
                  <a:pt x="2283434" y="4307383"/>
                </a:lnTo>
                <a:lnTo>
                  <a:pt x="2299119" y="4306494"/>
                </a:lnTo>
                <a:lnTo>
                  <a:pt x="2312695" y="4300194"/>
                </a:lnTo>
                <a:lnTo>
                  <a:pt x="2322703" y="4289310"/>
                </a:lnTo>
                <a:lnTo>
                  <a:pt x="2327745" y="4274642"/>
                </a:lnTo>
                <a:close/>
              </a:path>
              <a:path w="15575280" h="10287000">
                <a:moveTo>
                  <a:pt x="2332024" y="6728866"/>
                </a:moveTo>
                <a:lnTo>
                  <a:pt x="2331135" y="6713169"/>
                </a:lnTo>
                <a:lnTo>
                  <a:pt x="2324849" y="6699605"/>
                </a:lnTo>
                <a:lnTo>
                  <a:pt x="2313965" y="6689585"/>
                </a:lnTo>
                <a:lnTo>
                  <a:pt x="2299309" y="6684543"/>
                </a:lnTo>
                <a:lnTo>
                  <a:pt x="2283625" y="6685432"/>
                </a:lnTo>
                <a:lnTo>
                  <a:pt x="2270061" y="6691731"/>
                </a:lnTo>
                <a:lnTo>
                  <a:pt x="2260041" y="6702615"/>
                </a:lnTo>
                <a:lnTo>
                  <a:pt x="2254999" y="6717284"/>
                </a:lnTo>
                <a:lnTo>
                  <a:pt x="2255888" y="6732981"/>
                </a:lnTo>
                <a:lnTo>
                  <a:pt x="2262174" y="6746557"/>
                </a:lnTo>
                <a:lnTo>
                  <a:pt x="2273058" y="6756578"/>
                </a:lnTo>
                <a:lnTo>
                  <a:pt x="2287714" y="6761620"/>
                </a:lnTo>
                <a:lnTo>
                  <a:pt x="2303399" y="6760718"/>
                </a:lnTo>
                <a:lnTo>
                  <a:pt x="2316962" y="6754419"/>
                </a:lnTo>
                <a:lnTo>
                  <a:pt x="2326983" y="6743535"/>
                </a:lnTo>
                <a:lnTo>
                  <a:pt x="2332024" y="6728866"/>
                </a:lnTo>
                <a:close/>
              </a:path>
              <a:path w="15575280" h="10287000">
                <a:moveTo>
                  <a:pt x="2369540" y="8829434"/>
                </a:moveTo>
                <a:lnTo>
                  <a:pt x="2368651" y="8813736"/>
                </a:lnTo>
                <a:lnTo>
                  <a:pt x="2362365" y="8800173"/>
                </a:lnTo>
                <a:lnTo>
                  <a:pt x="2351494" y="8790153"/>
                </a:lnTo>
                <a:lnTo>
                  <a:pt x="2336838" y="8785111"/>
                </a:lnTo>
                <a:lnTo>
                  <a:pt x="2321141" y="8786000"/>
                </a:lnTo>
                <a:lnTo>
                  <a:pt x="2307577" y="8792299"/>
                </a:lnTo>
                <a:lnTo>
                  <a:pt x="2297557" y="8803183"/>
                </a:lnTo>
                <a:lnTo>
                  <a:pt x="2292515" y="8817851"/>
                </a:lnTo>
                <a:lnTo>
                  <a:pt x="2293404" y="8833548"/>
                </a:lnTo>
                <a:lnTo>
                  <a:pt x="2299690" y="8847125"/>
                </a:lnTo>
                <a:lnTo>
                  <a:pt x="2310574" y="8857145"/>
                </a:lnTo>
                <a:lnTo>
                  <a:pt x="2325230" y="8862187"/>
                </a:lnTo>
                <a:lnTo>
                  <a:pt x="2340914" y="8861285"/>
                </a:lnTo>
                <a:lnTo>
                  <a:pt x="2354491" y="8854986"/>
                </a:lnTo>
                <a:lnTo>
                  <a:pt x="2364498" y="8844102"/>
                </a:lnTo>
                <a:lnTo>
                  <a:pt x="2369540" y="8829434"/>
                </a:lnTo>
                <a:close/>
              </a:path>
              <a:path w="15575280" h="10287000">
                <a:moveTo>
                  <a:pt x="2376411" y="3934853"/>
                </a:moveTo>
                <a:lnTo>
                  <a:pt x="2375522" y="3919156"/>
                </a:lnTo>
                <a:lnTo>
                  <a:pt x="2369235" y="3905593"/>
                </a:lnTo>
                <a:lnTo>
                  <a:pt x="2358364" y="3895572"/>
                </a:lnTo>
                <a:lnTo>
                  <a:pt x="2343708" y="3890530"/>
                </a:lnTo>
                <a:lnTo>
                  <a:pt x="2328011" y="3891419"/>
                </a:lnTo>
                <a:lnTo>
                  <a:pt x="2314448" y="3897719"/>
                </a:lnTo>
                <a:lnTo>
                  <a:pt x="2304427" y="3908602"/>
                </a:lnTo>
                <a:lnTo>
                  <a:pt x="2299385" y="3923271"/>
                </a:lnTo>
                <a:lnTo>
                  <a:pt x="2300274" y="3938968"/>
                </a:lnTo>
                <a:lnTo>
                  <a:pt x="2306561" y="3952544"/>
                </a:lnTo>
                <a:lnTo>
                  <a:pt x="2317445" y="3962565"/>
                </a:lnTo>
                <a:lnTo>
                  <a:pt x="2332101" y="3967607"/>
                </a:lnTo>
                <a:lnTo>
                  <a:pt x="2347785" y="3966705"/>
                </a:lnTo>
                <a:lnTo>
                  <a:pt x="2361361" y="3960406"/>
                </a:lnTo>
                <a:lnTo>
                  <a:pt x="2371369" y="3949522"/>
                </a:lnTo>
                <a:lnTo>
                  <a:pt x="2376411" y="3934853"/>
                </a:lnTo>
                <a:close/>
              </a:path>
              <a:path w="15575280" h="10287000">
                <a:moveTo>
                  <a:pt x="2385631" y="6371183"/>
                </a:moveTo>
                <a:lnTo>
                  <a:pt x="2384742" y="6355486"/>
                </a:lnTo>
                <a:lnTo>
                  <a:pt x="2378443" y="6341910"/>
                </a:lnTo>
                <a:lnTo>
                  <a:pt x="2367572" y="6331890"/>
                </a:lnTo>
                <a:lnTo>
                  <a:pt x="2352916" y="6326848"/>
                </a:lnTo>
                <a:lnTo>
                  <a:pt x="2337219" y="6327749"/>
                </a:lnTo>
                <a:lnTo>
                  <a:pt x="2323655" y="6334049"/>
                </a:lnTo>
                <a:lnTo>
                  <a:pt x="2313635" y="6344933"/>
                </a:lnTo>
                <a:lnTo>
                  <a:pt x="2308593" y="6359601"/>
                </a:lnTo>
                <a:lnTo>
                  <a:pt x="2309482" y="6375298"/>
                </a:lnTo>
                <a:lnTo>
                  <a:pt x="2315781" y="6388862"/>
                </a:lnTo>
                <a:lnTo>
                  <a:pt x="2326652" y="6398882"/>
                </a:lnTo>
                <a:lnTo>
                  <a:pt x="2341308" y="6403924"/>
                </a:lnTo>
                <a:lnTo>
                  <a:pt x="2357005" y="6403035"/>
                </a:lnTo>
                <a:lnTo>
                  <a:pt x="2370569" y="6396736"/>
                </a:lnTo>
                <a:lnTo>
                  <a:pt x="2380589" y="6385852"/>
                </a:lnTo>
                <a:lnTo>
                  <a:pt x="2385631" y="6371183"/>
                </a:lnTo>
                <a:close/>
              </a:path>
              <a:path w="15575280" h="10287000">
                <a:moveTo>
                  <a:pt x="2414409" y="8491817"/>
                </a:moveTo>
                <a:lnTo>
                  <a:pt x="2413520" y="8476120"/>
                </a:lnTo>
                <a:lnTo>
                  <a:pt x="2407234" y="8462543"/>
                </a:lnTo>
                <a:lnTo>
                  <a:pt x="2396350" y="8452523"/>
                </a:lnTo>
                <a:lnTo>
                  <a:pt x="2381694" y="8447481"/>
                </a:lnTo>
                <a:lnTo>
                  <a:pt x="2366010" y="8448383"/>
                </a:lnTo>
                <a:lnTo>
                  <a:pt x="2352433" y="8454682"/>
                </a:lnTo>
                <a:lnTo>
                  <a:pt x="2342413" y="8465566"/>
                </a:lnTo>
                <a:lnTo>
                  <a:pt x="2337371" y="8480234"/>
                </a:lnTo>
                <a:lnTo>
                  <a:pt x="2338273" y="8495932"/>
                </a:lnTo>
                <a:lnTo>
                  <a:pt x="2344559" y="8509495"/>
                </a:lnTo>
                <a:lnTo>
                  <a:pt x="2355431" y="8519516"/>
                </a:lnTo>
                <a:lnTo>
                  <a:pt x="2370086" y="8524557"/>
                </a:lnTo>
                <a:lnTo>
                  <a:pt x="2385784" y="8523668"/>
                </a:lnTo>
                <a:lnTo>
                  <a:pt x="2399347" y="8517369"/>
                </a:lnTo>
                <a:lnTo>
                  <a:pt x="2409367" y="8506485"/>
                </a:lnTo>
                <a:lnTo>
                  <a:pt x="2414409" y="8491817"/>
                </a:lnTo>
                <a:close/>
              </a:path>
              <a:path w="15575280" h="10287000">
                <a:moveTo>
                  <a:pt x="2430018" y="3577171"/>
                </a:moveTo>
                <a:lnTo>
                  <a:pt x="2429129" y="3561473"/>
                </a:lnTo>
                <a:lnTo>
                  <a:pt x="2422842" y="3547897"/>
                </a:lnTo>
                <a:lnTo>
                  <a:pt x="2411958" y="3537877"/>
                </a:lnTo>
                <a:lnTo>
                  <a:pt x="2397302" y="3532835"/>
                </a:lnTo>
                <a:lnTo>
                  <a:pt x="2381618" y="3533737"/>
                </a:lnTo>
                <a:lnTo>
                  <a:pt x="2368042" y="3540036"/>
                </a:lnTo>
                <a:lnTo>
                  <a:pt x="2358021" y="3550920"/>
                </a:lnTo>
                <a:lnTo>
                  <a:pt x="2352979" y="3565588"/>
                </a:lnTo>
                <a:lnTo>
                  <a:pt x="2353881" y="3581285"/>
                </a:lnTo>
                <a:lnTo>
                  <a:pt x="2360168" y="3594849"/>
                </a:lnTo>
                <a:lnTo>
                  <a:pt x="2371039" y="3604869"/>
                </a:lnTo>
                <a:lnTo>
                  <a:pt x="2385695" y="3609911"/>
                </a:lnTo>
                <a:lnTo>
                  <a:pt x="2400973" y="3608908"/>
                </a:lnTo>
                <a:lnTo>
                  <a:pt x="2413838" y="3602418"/>
                </a:lnTo>
                <a:lnTo>
                  <a:pt x="2423718" y="3591483"/>
                </a:lnTo>
                <a:lnTo>
                  <a:pt x="2430018" y="3577171"/>
                </a:lnTo>
                <a:close/>
              </a:path>
              <a:path w="15575280" h="10287000">
                <a:moveTo>
                  <a:pt x="2435123" y="6028410"/>
                </a:moveTo>
                <a:lnTo>
                  <a:pt x="2434221" y="6012713"/>
                </a:lnTo>
                <a:lnTo>
                  <a:pt x="2427935" y="5999150"/>
                </a:lnTo>
                <a:lnTo>
                  <a:pt x="2417064" y="5989129"/>
                </a:lnTo>
                <a:lnTo>
                  <a:pt x="2402408" y="5984087"/>
                </a:lnTo>
                <a:lnTo>
                  <a:pt x="2386711" y="5984976"/>
                </a:lnTo>
                <a:lnTo>
                  <a:pt x="2373147" y="5991276"/>
                </a:lnTo>
                <a:lnTo>
                  <a:pt x="2363127" y="6002159"/>
                </a:lnTo>
                <a:lnTo>
                  <a:pt x="2358085" y="6016828"/>
                </a:lnTo>
                <a:lnTo>
                  <a:pt x="2358974" y="6032525"/>
                </a:lnTo>
                <a:lnTo>
                  <a:pt x="2365260" y="6046101"/>
                </a:lnTo>
                <a:lnTo>
                  <a:pt x="2376144" y="6056122"/>
                </a:lnTo>
                <a:lnTo>
                  <a:pt x="2390800" y="6061164"/>
                </a:lnTo>
                <a:lnTo>
                  <a:pt x="2406485" y="6060262"/>
                </a:lnTo>
                <a:lnTo>
                  <a:pt x="2420061" y="6053963"/>
                </a:lnTo>
                <a:lnTo>
                  <a:pt x="2430081" y="6043079"/>
                </a:lnTo>
                <a:lnTo>
                  <a:pt x="2435123" y="6028410"/>
                </a:lnTo>
                <a:close/>
              </a:path>
              <a:path w="15575280" h="10287000">
                <a:moveTo>
                  <a:pt x="2463076" y="8152041"/>
                </a:moveTo>
                <a:lnTo>
                  <a:pt x="2462187" y="8136331"/>
                </a:lnTo>
                <a:lnTo>
                  <a:pt x="2455900" y="8122767"/>
                </a:lnTo>
                <a:lnTo>
                  <a:pt x="2445016" y="8112747"/>
                </a:lnTo>
                <a:lnTo>
                  <a:pt x="2430361" y="8107705"/>
                </a:lnTo>
                <a:lnTo>
                  <a:pt x="2414676" y="8108607"/>
                </a:lnTo>
                <a:lnTo>
                  <a:pt x="2401100" y="8114893"/>
                </a:lnTo>
                <a:lnTo>
                  <a:pt x="2391092" y="8125777"/>
                </a:lnTo>
                <a:lnTo>
                  <a:pt x="2386050" y="8140446"/>
                </a:lnTo>
                <a:lnTo>
                  <a:pt x="2386939" y="8156143"/>
                </a:lnTo>
                <a:lnTo>
                  <a:pt x="2393226" y="8169719"/>
                </a:lnTo>
                <a:lnTo>
                  <a:pt x="2404097" y="8179740"/>
                </a:lnTo>
                <a:lnTo>
                  <a:pt x="2418753" y="8184782"/>
                </a:lnTo>
                <a:lnTo>
                  <a:pt x="2434450" y="8183880"/>
                </a:lnTo>
                <a:lnTo>
                  <a:pt x="2448014" y="8177581"/>
                </a:lnTo>
                <a:lnTo>
                  <a:pt x="2458034" y="8166697"/>
                </a:lnTo>
                <a:lnTo>
                  <a:pt x="2463076" y="8152041"/>
                </a:lnTo>
                <a:close/>
              </a:path>
              <a:path w="15575280" h="10287000">
                <a:moveTo>
                  <a:pt x="2471902" y="3238728"/>
                </a:moveTo>
                <a:lnTo>
                  <a:pt x="2471001" y="3223031"/>
                </a:lnTo>
                <a:lnTo>
                  <a:pt x="2464714" y="3209455"/>
                </a:lnTo>
                <a:lnTo>
                  <a:pt x="2453843" y="3199434"/>
                </a:lnTo>
                <a:lnTo>
                  <a:pt x="2439187" y="3194393"/>
                </a:lnTo>
                <a:lnTo>
                  <a:pt x="2423490" y="3195294"/>
                </a:lnTo>
                <a:lnTo>
                  <a:pt x="2409926" y="3201593"/>
                </a:lnTo>
                <a:lnTo>
                  <a:pt x="2399906" y="3212477"/>
                </a:lnTo>
                <a:lnTo>
                  <a:pt x="2394864" y="3227146"/>
                </a:lnTo>
                <a:lnTo>
                  <a:pt x="2395753" y="3242843"/>
                </a:lnTo>
                <a:lnTo>
                  <a:pt x="2402040" y="3256407"/>
                </a:lnTo>
                <a:lnTo>
                  <a:pt x="2412923" y="3266427"/>
                </a:lnTo>
                <a:lnTo>
                  <a:pt x="2427579" y="3271469"/>
                </a:lnTo>
                <a:lnTo>
                  <a:pt x="2443391" y="3270161"/>
                </a:lnTo>
                <a:lnTo>
                  <a:pt x="2457145" y="3263163"/>
                </a:lnTo>
                <a:lnTo>
                  <a:pt x="2467203" y="3252139"/>
                </a:lnTo>
                <a:lnTo>
                  <a:pt x="2471902" y="3238728"/>
                </a:lnTo>
                <a:close/>
              </a:path>
              <a:path w="15575280" h="10287000">
                <a:moveTo>
                  <a:pt x="2482964" y="5691619"/>
                </a:moveTo>
                <a:lnTo>
                  <a:pt x="2482075" y="5675922"/>
                </a:lnTo>
                <a:lnTo>
                  <a:pt x="2475788" y="5662346"/>
                </a:lnTo>
                <a:lnTo>
                  <a:pt x="2464905" y="5652325"/>
                </a:lnTo>
                <a:lnTo>
                  <a:pt x="2450249" y="5647283"/>
                </a:lnTo>
                <a:lnTo>
                  <a:pt x="2434564" y="5648185"/>
                </a:lnTo>
                <a:lnTo>
                  <a:pt x="2420988" y="5654484"/>
                </a:lnTo>
                <a:lnTo>
                  <a:pt x="2410980" y="5665368"/>
                </a:lnTo>
                <a:lnTo>
                  <a:pt x="2405926" y="5680037"/>
                </a:lnTo>
                <a:lnTo>
                  <a:pt x="2406827" y="5695734"/>
                </a:lnTo>
                <a:lnTo>
                  <a:pt x="2413114" y="5709297"/>
                </a:lnTo>
                <a:lnTo>
                  <a:pt x="2423985" y="5719318"/>
                </a:lnTo>
                <a:lnTo>
                  <a:pt x="2438641" y="5724360"/>
                </a:lnTo>
                <a:lnTo>
                  <a:pt x="2454338" y="5723471"/>
                </a:lnTo>
                <a:lnTo>
                  <a:pt x="2467902" y="5717171"/>
                </a:lnTo>
                <a:lnTo>
                  <a:pt x="2477922" y="5706288"/>
                </a:lnTo>
                <a:lnTo>
                  <a:pt x="2482964" y="5691619"/>
                </a:lnTo>
                <a:close/>
              </a:path>
              <a:path w="15575280" h="10287000">
                <a:moveTo>
                  <a:pt x="2516682" y="7794345"/>
                </a:moveTo>
                <a:lnTo>
                  <a:pt x="2515781" y="7778648"/>
                </a:lnTo>
                <a:lnTo>
                  <a:pt x="2509494" y="7765072"/>
                </a:lnTo>
                <a:lnTo>
                  <a:pt x="2498623" y="7755052"/>
                </a:lnTo>
                <a:lnTo>
                  <a:pt x="2483967" y="7750010"/>
                </a:lnTo>
                <a:lnTo>
                  <a:pt x="2468270" y="7750911"/>
                </a:lnTo>
                <a:lnTo>
                  <a:pt x="2454706" y="7757211"/>
                </a:lnTo>
                <a:lnTo>
                  <a:pt x="2444686" y="7768095"/>
                </a:lnTo>
                <a:lnTo>
                  <a:pt x="2439644" y="7782763"/>
                </a:lnTo>
                <a:lnTo>
                  <a:pt x="2440533" y="7798460"/>
                </a:lnTo>
                <a:lnTo>
                  <a:pt x="2446820" y="7812024"/>
                </a:lnTo>
                <a:lnTo>
                  <a:pt x="2457704" y="7822044"/>
                </a:lnTo>
                <a:lnTo>
                  <a:pt x="2472359" y="7827086"/>
                </a:lnTo>
                <a:lnTo>
                  <a:pt x="2488044" y="7826197"/>
                </a:lnTo>
                <a:lnTo>
                  <a:pt x="2501620" y="7819898"/>
                </a:lnTo>
                <a:lnTo>
                  <a:pt x="2511628" y="7809014"/>
                </a:lnTo>
                <a:lnTo>
                  <a:pt x="2516682" y="7794345"/>
                </a:lnTo>
                <a:close/>
              </a:path>
              <a:path w="15575280" h="10287000">
                <a:moveTo>
                  <a:pt x="2523553" y="2899765"/>
                </a:moveTo>
                <a:lnTo>
                  <a:pt x="2522651" y="2884068"/>
                </a:lnTo>
                <a:lnTo>
                  <a:pt x="2516365" y="2870504"/>
                </a:lnTo>
                <a:lnTo>
                  <a:pt x="2505494" y="2860484"/>
                </a:lnTo>
                <a:lnTo>
                  <a:pt x="2490838" y="2855442"/>
                </a:lnTo>
                <a:lnTo>
                  <a:pt x="2475141" y="2856331"/>
                </a:lnTo>
                <a:lnTo>
                  <a:pt x="2461577" y="2862630"/>
                </a:lnTo>
                <a:lnTo>
                  <a:pt x="2451557" y="2873514"/>
                </a:lnTo>
                <a:lnTo>
                  <a:pt x="2446515" y="2888183"/>
                </a:lnTo>
                <a:lnTo>
                  <a:pt x="2447404" y="2903880"/>
                </a:lnTo>
                <a:lnTo>
                  <a:pt x="2453690" y="2917456"/>
                </a:lnTo>
                <a:lnTo>
                  <a:pt x="2464574" y="2927477"/>
                </a:lnTo>
                <a:lnTo>
                  <a:pt x="2479230" y="2932506"/>
                </a:lnTo>
                <a:lnTo>
                  <a:pt x="2494915" y="2931617"/>
                </a:lnTo>
                <a:lnTo>
                  <a:pt x="2508491" y="2925318"/>
                </a:lnTo>
                <a:lnTo>
                  <a:pt x="2518511" y="2914434"/>
                </a:lnTo>
                <a:lnTo>
                  <a:pt x="2523553" y="2899765"/>
                </a:lnTo>
                <a:close/>
              </a:path>
              <a:path w="15575280" h="10287000">
                <a:moveTo>
                  <a:pt x="2534615" y="5352656"/>
                </a:moveTo>
                <a:lnTo>
                  <a:pt x="2533726" y="5336959"/>
                </a:lnTo>
                <a:lnTo>
                  <a:pt x="2527439" y="5323383"/>
                </a:lnTo>
                <a:lnTo>
                  <a:pt x="2516555" y="5313362"/>
                </a:lnTo>
                <a:lnTo>
                  <a:pt x="2501900" y="5308333"/>
                </a:lnTo>
                <a:lnTo>
                  <a:pt x="2486215" y="5309222"/>
                </a:lnTo>
                <a:lnTo>
                  <a:pt x="2472639" y="5315521"/>
                </a:lnTo>
                <a:lnTo>
                  <a:pt x="2462619" y="5326405"/>
                </a:lnTo>
                <a:lnTo>
                  <a:pt x="2457577" y="5341074"/>
                </a:lnTo>
                <a:lnTo>
                  <a:pt x="2458478" y="5356771"/>
                </a:lnTo>
                <a:lnTo>
                  <a:pt x="2464765" y="5370334"/>
                </a:lnTo>
                <a:lnTo>
                  <a:pt x="2475636" y="5380355"/>
                </a:lnTo>
                <a:lnTo>
                  <a:pt x="2490292" y="5385397"/>
                </a:lnTo>
                <a:lnTo>
                  <a:pt x="2505989" y="5384508"/>
                </a:lnTo>
                <a:lnTo>
                  <a:pt x="2519553" y="5378208"/>
                </a:lnTo>
                <a:lnTo>
                  <a:pt x="2529573" y="5367325"/>
                </a:lnTo>
                <a:lnTo>
                  <a:pt x="2534615" y="5352656"/>
                </a:lnTo>
                <a:close/>
              </a:path>
              <a:path w="15575280" h="10287000">
                <a:moveTo>
                  <a:pt x="2562364" y="7453744"/>
                </a:moveTo>
                <a:lnTo>
                  <a:pt x="2561475" y="7438047"/>
                </a:lnTo>
                <a:lnTo>
                  <a:pt x="2555176" y="7424471"/>
                </a:lnTo>
                <a:lnTo>
                  <a:pt x="2544305" y="7414450"/>
                </a:lnTo>
                <a:lnTo>
                  <a:pt x="2529649" y="7409408"/>
                </a:lnTo>
                <a:lnTo>
                  <a:pt x="2513952" y="7410310"/>
                </a:lnTo>
                <a:lnTo>
                  <a:pt x="2500388" y="7416609"/>
                </a:lnTo>
                <a:lnTo>
                  <a:pt x="2490368" y="7427493"/>
                </a:lnTo>
                <a:lnTo>
                  <a:pt x="2485326" y="7442162"/>
                </a:lnTo>
                <a:lnTo>
                  <a:pt x="2486215" y="7457859"/>
                </a:lnTo>
                <a:lnTo>
                  <a:pt x="2492514" y="7471423"/>
                </a:lnTo>
                <a:lnTo>
                  <a:pt x="2503386" y="7481443"/>
                </a:lnTo>
                <a:lnTo>
                  <a:pt x="2518041" y="7486485"/>
                </a:lnTo>
                <a:lnTo>
                  <a:pt x="2533319" y="7485469"/>
                </a:lnTo>
                <a:lnTo>
                  <a:pt x="2546185" y="7478979"/>
                </a:lnTo>
                <a:lnTo>
                  <a:pt x="2556065" y="7468057"/>
                </a:lnTo>
                <a:lnTo>
                  <a:pt x="2562364" y="7453744"/>
                </a:lnTo>
                <a:close/>
              </a:path>
              <a:path w="15575280" h="10287000">
                <a:moveTo>
                  <a:pt x="2572220" y="2559989"/>
                </a:moveTo>
                <a:lnTo>
                  <a:pt x="2571318" y="2544292"/>
                </a:lnTo>
                <a:lnTo>
                  <a:pt x="2565031" y="2530716"/>
                </a:lnTo>
                <a:lnTo>
                  <a:pt x="2554160" y="2520696"/>
                </a:lnTo>
                <a:lnTo>
                  <a:pt x="2539504" y="2515654"/>
                </a:lnTo>
                <a:lnTo>
                  <a:pt x="2523807" y="2516555"/>
                </a:lnTo>
                <a:lnTo>
                  <a:pt x="2510244" y="2522842"/>
                </a:lnTo>
                <a:lnTo>
                  <a:pt x="2500223" y="2533739"/>
                </a:lnTo>
                <a:lnTo>
                  <a:pt x="2495181" y="2548394"/>
                </a:lnTo>
                <a:lnTo>
                  <a:pt x="2496070" y="2564092"/>
                </a:lnTo>
                <a:lnTo>
                  <a:pt x="2502370" y="2577668"/>
                </a:lnTo>
                <a:lnTo>
                  <a:pt x="2513241" y="2587688"/>
                </a:lnTo>
                <a:lnTo>
                  <a:pt x="2527897" y="2592730"/>
                </a:lnTo>
                <a:lnTo>
                  <a:pt x="2543581" y="2591828"/>
                </a:lnTo>
                <a:lnTo>
                  <a:pt x="2557157" y="2585542"/>
                </a:lnTo>
                <a:lnTo>
                  <a:pt x="2567178" y="2574645"/>
                </a:lnTo>
                <a:lnTo>
                  <a:pt x="2572220" y="2559989"/>
                </a:lnTo>
                <a:close/>
              </a:path>
              <a:path w="15575280" h="10287000">
                <a:moveTo>
                  <a:pt x="2585237" y="4994148"/>
                </a:moveTo>
                <a:lnTo>
                  <a:pt x="2584335" y="4978451"/>
                </a:lnTo>
                <a:lnTo>
                  <a:pt x="2578049" y="4964874"/>
                </a:lnTo>
                <a:lnTo>
                  <a:pt x="2567178" y="4954854"/>
                </a:lnTo>
                <a:lnTo>
                  <a:pt x="2552522" y="4949812"/>
                </a:lnTo>
                <a:lnTo>
                  <a:pt x="2536825" y="4950714"/>
                </a:lnTo>
                <a:lnTo>
                  <a:pt x="2523261" y="4957013"/>
                </a:lnTo>
                <a:lnTo>
                  <a:pt x="2513241" y="4967897"/>
                </a:lnTo>
                <a:lnTo>
                  <a:pt x="2508199" y="4982565"/>
                </a:lnTo>
                <a:lnTo>
                  <a:pt x="2509088" y="4998263"/>
                </a:lnTo>
                <a:lnTo>
                  <a:pt x="2515374" y="5011826"/>
                </a:lnTo>
                <a:lnTo>
                  <a:pt x="2526258" y="5021846"/>
                </a:lnTo>
                <a:lnTo>
                  <a:pt x="2540914" y="5026888"/>
                </a:lnTo>
                <a:lnTo>
                  <a:pt x="2556599" y="5025999"/>
                </a:lnTo>
                <a:lnTo>
                  <a:pt x="2570175" y="5019700"/>
                </a:lnTo>
                <a:lnTo>
                  <a:pt x="2580182" y="5008816"/>
                </a:lnTo>
                <a:lnTo>
                  <a:pt x="2585237" y="4994148"/>
                </a:lnTo>
                <a:close/>
              </a:path>
              <a:path w="15575280" h="10287000">
                <a:moveTo>
                  <a:pt x="2610205" y="7116940"/>
                </a:moveTo>
                <a:lnTo>
                  <a:pt x="2609316" y="7101243"/>
                </a:lnTo>
                <a:lnTo>
                  <a:pt x="2603030" y="7087679"/>
                </a:lnTo>
                <a:lnTo>
                  <a:pt x="2592146" y="7077659"/>
                </a:lnTo>
                <a:lnTo>
                  <a:pt x="2577490" y="7072617"/>
                </a:lnTo>
                <a:lnTo>
                  <a:pt x="2561806" y="7073506"/>
                </a:lnTo>
                <a:lnTo>
                  <a:pt x="2548229" y="7079805"/>
                </a:lnTo>
                <a:lnTo>
                  <a:pt x="2538222" y="7090689"/>
                </a:lnTo>
                <a:lnTo>
                  <a:pt x="2533180" y="7105358"/>
                </a:lnTo>
                <a:lnTo>
                  <a:pt x="2534069" y="7121055"/>
                </a:lnTo>
                <a:lnTo>
                  <a:pt x="2540355" y="7134631"/>
                </a:lnTo>
                <a:lnTo>
                  <a:pt x="2551239" y="7144652"/>
                </a:lnTo>
                <a:lnTo>
                  <a:pt x="2565895" y="7149693"/>
                </a:lnTo>
                <a:lnTo>
                  <a:pt x="2581579" y="7148792"/>
                </a:lnTo>
                <a:lnTo>
                  <a:pt x="2595143" y="7142493"/>
                </a:lnTo>
                <a:lnTo>
                  <a:pt x="2605163" y="7131609"/>
                </a:lnTo>
                <a:lnTo>
                  <a:pt x="2610205" y="7116940"/>
                </a:lnTo>
                <a:close/>
              </a:path>
              <a:path w="15575280" h="10287000">
                <a:moveTo>
                  <a:pt x="2625814" y="2202294"/>
                </a:moveTo>
                <a:lnTo>
                  <a:pt x="2624925" y="2186597"/>
                </a:lnTo>
                <a:lnTo>
                  <a:pt x="2618638" y="2173033"/>
                </a:lnTo>
                <a:lnTo>
                  <a:pt x="2607754" y="2163013"/>
                </a:lnTo>
                <a:lnTo>
                  <a:pt x="2593098" y="2157971"/>
                </a:lnTo>
                <a:lnTo>
                  <a:pt x="2577414" y="2158860"/>
                </a:lnTo>
                <a:lnTo>
                  <a:pt x="2563838" y="2165159"/>
                </a:lnTo>
                <a:lnTo>
                  <a:pt x="2553830" y="2176043"/>
                </a:lnTo>
                <a:lnTo>
                  <a:pt x="2548788" y="2190712"/>
                </a:lnTo>
                <a:lnTo>
                  <a:pt x="2549677" y="2206409"/>
                </a:lnTo>
                <a:lnTo>
                  <a:pt x="2555964" y="2219985"/>
                </a:lnTo>
                <a:lnTo>
                  <a:pt x="2566847" y="2230005"/>
                </a:lnTo>
                <a:lnTo>
                  <a:pt x="2581503" y="2235035"/>
                </a:lnTo>
                <a:lnTo>
                  <a:pt x="2597188" y="2234146"/>
                </a:lnTo>
                <a:lnTo>
                  <a:pt x="2610751" y="2227846"/>
                </a:lnTo>
                <a:lnTo>
                  <a:pt x="2620772" y="2216962"/>
                </a:lnTo>
                <a:lnTo>
                  <a:pt x="2625814" y="2202294"/>
                </a:lnTo>
                <a:close/>
              </a:path>
              <a:path w="15575280" h="10287000">
                <a:moveTo>
                  <a:pt x="2642539" y="4669587"/>
                </a:moveTo>
                <a:lnTo>
                  <a:pt x="2641650" y="4653889"/>
                </a:lnTo>
                <a:lnTo>
                  <a:pt x="2635364" y="4640313"/>
                </a:lnTo>
                <a:lnTo>
                  <a:pt x="2624480" y="4630293"/>
                </a:lnTo>
                <a:lnTo>
                  <a:pt x="2609824" y="4625264"/>
                </a:lnTo>
                <a:lnTo>
                  <a:pt x="2594140" y="4626153"/>
                </a:lnTo>
                <a:lnTo>
                  <a:pt x="2580563" y="4632452"/>
                </a:lnTo>
                <a:lnTo>
                  <a:pt x="2570556" y="4643336"/>
                </a:lnTo>
                <a:lnTo>
                  <a:pt x="2565514" y="4658004"/>
                </a:lnTo>
                <a:lnTo>
                  <a:pt x="2566403" y="4673701"/>
                </a:lnTo>
                <a:lnTo>
                  <a:pt x="2572689" y="4687265"/>
                </a:lnTo>
                <a:lnTo>
                  <a:pt x="2583573" y="4697285"/>
                </a:lnTo>
                <a:lnTo>
                  <a:pt x="2598229" y="4702327"/>
                </a:lnTo>
                <a:lnTo>
                  <a:pt x="2613571" y="4702695"/>
                </a:lnTo>
                <a:lnTo>
                  <a:pt x="2627172" y="4696257"/>
                </a:lnTo>
                <a:lnTo>
                  <a:pt x="2637383" y="4684674"/>
                </a:lnTo>
                <a:lnTo>
                  <a:pt x="2642539" y="4669587"/>
                </a:lnTo>
                <a:close/>
              </a:path>
              <a:path w="15575280" h="10287000">
                <a:moveTo>
                  <a:pt x="2658872" y="6777164"/>
                </a:moveTo>
                <a:lnTo>
                  <a:pt x="2657983" y="6761467"/>
                </a:lnTo>
                <a:lnTo>
                  <a:pt x="2651696" y="6747891"/>
                </a:lnTo>
                <a:lnTo>
                  <a:pt x="2640812" y="6737871"/>
                </a:lnTo>
                <a:lnTo>
                  <a:pt x="2626156" y="6732829"/>
                </a:lnTo>
                <a:lnTo>
                  <a:pt x="2610472" y="6733730"/>
                </a:lnTo>
                <a:lnTo>
                  <a:pt x="2596908" y="6740030"/>
                </a:lnTo>
                <a:lnTo>
                  <a:pt x="2586888" y="6750913"/>
                </a:lnTo>
                <a:lnTo>
                  <a:pt x="2581846" y="6765569"/>
                </a:lnTo>
                <a:lnTo>
                  <a:pt x="2582735" y="6781266"/>
                </a:lnTo>
                <a:lnTo>
                  <a:pt x="2589022" y="6794843"/>
                </a:lnTo>
                <a:lnTo>
                  <a:pt x="2599906" y="6804863"/>
                </a:lnTo>
                <a:lnTo>
                  <a:pt x="2614561" y="6809905"/>
                </a:lnTo>
                <a:lnTo>
                  <a:pt x="2630246" y="6809003"/>
                </a:lnTo>
                <a:lnTo>
                  <a:pt x="2643809" y="6802717"/>
                </a:lnTo>
                <a:lnTo>
                  <a:pt x="2653830" y="6791820"/>
                </a:lnTo>
                <a:lnTo>
                  <a:pt x="2658872" y="6777164"/>
                </a:lnTo>
                <a:close/>
              </a:path>
              <a:path w="15575280" h="10287000">
                <a:moveTo>
                  <a:pt x="2674480" y="1862518"/>
                </a:moveTo>
                <a:lnTo>
                  <a:pt x="2673591" y="1846821"/>
                </a:lnTo>
                <a:lnTo>
                  <a:pt x="2667304" y="1833245"/>
                </a:lnTo>
                <a:lnTo>
                  <a:pt x="2656421" y="1823224"/>
                </a:lnTo>
                <a:lnTo>
                  <a:pt x="2641765" y="1818182"/>
                </a:lnTo>
                <a:lnTo>
                  <a:pt x="2626080" y="1819084"/>
                </a:lnTo>
                <a:lnTo>
                  <a:pt x="2612517" y="1825371"/>
                </a:lnTo>
                <a:lnTo>
                  <a:pt x="2602496" y="1836267"/>
                </a:lnTo>
                <a:lnTo>
                  <a:pt x="2597454" y="1850923"/>
                </a:lnTo>
                <a:lnTo>
                  <a:pt x="2598343" y="1866620"/>
                </a:lnTo>
                <a:lnTo>
                  <a:pt x="2604630" y="1880196"/>
                </a:lnTo>
                <a:lnTo>
                  <a:pt x="2615514" y="1890217"/>
                </a:lnTo>
                <a:lnTo>
                  <a:pt x="2630170" y="1895259"/>
                </a:lnTo>
                <a:lnTo>
                  <a:pt x="2645968" y="1893938"/>
                </a:lnTo>
                <a:lnTo>
                  <a:pt x="2659735" y="1886940"/>
                </a:lnTo>
                <a:lnTo>
                  <a:pt x="2669781" y="1875917"/>
                </a:lnTo>
                <a:lnTo>
                  <a:pt x="2674480" y="1862518"/>
                </a:lnTo>
                <a:close/>
              </a:path>
              <a:path w="15575280" h="10287000">
                <a:moveTo>
                  <a:pt x="2690380" y="4332795"/>
                </a:moveTo>
                <a:lnTo>
                  <a:pt x="2689491" y="4317098"/>
                </a:lnTo>
                <a:lnTo>
                  <a:pt x="2683205" y="4303522"/>
                </a:lnTo>
                <a:lnTo>
                  <a:pt x="2672334" y="4293501"/>
                </a:lnTo>
                <a:lnTo>
                  <a:pt x="2657678" y="4288460"/>
                </a:lnTo>
                <a:lnTo>
                  <a:pt x="2641981" y="4289361"/>
                </a:lnTo>
                <a:lnTo>
                  <a:pt x="2628417" y="4295648"/>
                </a:lnTo>
                <a:lnTo>
                  <a:pt x="2618397" y="4306532"/>
                </a:lnTo>
                <a:lnTo>
                  <a:pt x="2613355" y="4321200"/>
                </a:lnTo>
                <a:lnTo>
                  <a:pt x="2614244" y="4336897"/>
                </a:lnTo>
                <a:lnTo>
                  <a:pt x="2620530" y="4350474"/>
                </a:lnTo>
                <a:lnTo>
                  <a:pt x="2631414" y="4360494"/>
                </a:lnTo>
                <a:lnTo>
                  <a:pt x="2646070" y="4365536"/>
                </a:lnTo>
                <a:lnTo>
                  <a:pt x="2661755" y="4364634"/>
                </a:lnTo>
                <a:lnTo>
                  <a:pt x="2675331" y="4358335"/>
                </a:lnTo>
                <a:lnTo>
                  <a:pt x="2685338" y="4347451"/>
                </a:lnTo>
                <a:lnTo>
                  <a:pt x="2690380" y="4332795"/>
                </a:lnTo>
                <a:close/>
              </a:path>
              <a:path w="15575280" h="10287000">
                <a:moveTo>
                  <a:pt x="2712478" y="6419469"/>
                </a:moveTo>
                <a:lnTo>
                  <a:pt x="2711589" y="6403772"/>
                </a:lnTo>
                <a:lnTo>
                  <a:pt x="2705290" y="6390208"/>
                </a:lnTo>
                <a:lnTo>
                  <a:pt x="2694419" y="6380188"/>
                </a:lnTo>
                <a:lnTo>
                  <a:pt x="2679763" y="6375146"/>
                </a:lnTo>
                <a:lnTo>
                  <a:pt x="2664066" y="6376035"/>
                </a:lnTo>
                <a:lnTo>
                  <a:pt x="2650502" y="6382334"/>
                </a:lnTo>
                <a:lnTo>
                  <a:pt x="2640482" y="6393218"/>
                </a:lnTo>
                <a:lnTo>
                  <a:pt x="2635440" y="6407886"/>
                </a:lnTo>
                <a:lnTo>
                  <a:pt x="2636329" y="6423584"/>
                </a:lnTo>
                <a:lnTo>
                  <a:pt x="2642628" y="6437160"/>
                </a:lnTo>
                <a:lnTo>
                  <a:pt x="2653500" y="6447180"/>
                </a:lnTo>
                <a:lnTo>
                  <a:pt x="2668155" y="6452222"/>
                </a:lnTo>
                <a:lnTo>
                  <a:pt x="2683853" y="6451320"/>
                </a:lnTo>
                <a:lnTo>
                  <a:pt x="2697416" y="6445021"/>
                </a:lnTo>
                <a:lnTo>
                  <a:pt x="2707436" y="6434137"/>
                </a:lnTo>
                <a:lnTo>
                  <a:pt x="2712478" y="6419469"/>
                </a:lnTo>
                <a:close/>
              </a:path>
              <a:path w="15575280" h="10287000">
                <a:moveTo>
                  <a:pt x="2726131" y="1523555"/>
                </a:moveTo>
                <a:lnTo>
                  <a:pt x="2725242" y="1507858"/>
                </a:lnTo>
                <a:lnTo>
                  <a:pt x="2718955" y="1494282"/>
                </a:lnTo>
                <a:lnTo>
                  <a:pt x="2708071" y="1484261"/>
                </a:lnTo>
                <a:lnTo>
                  <a:pt x="2693416" y="1479219"/>
                </a:lnTo>
                <a:lnTo>
                  <a:pt x="2677731" y="1480121"/>
                </a:lnTo>
                <a:lnTo>
                  <a:pt x="2664155" y="1486420"/>
                </a:lnTo>
                <a:lnTo>
                  <a:pt x="2654147" y="1497304"/>
                </a:lnTo>
                <a:lnTo>
                  <a:pt x="2649105" y="1511973"/>
                </a:lnTo>
                <a:lnTo>
                  <a:pt x="2649994" y="1527670"/>
                </a:lnTo>
                <a:lnTo>
                  <a:pt x="2656281" y="1541233"/>
                </a:lnTo>
                <a:lnTo>
                  <a:pt x="2667165" y="1551254"/>
                </a:lnTo>
                <a:lnTo>
                  <a:pt x="2681821" y="1556296"/>
                </a:lnTo>
                <a:lnTo>
                  <a:pt x="2697086" y="1555280"/>
                </a:lnTo>
                <a:lnTo>
                  <a:pt x="2709951" y="1548803"/>
                </a:lnTo>
                <a:lnTo>
                  <a:pt x="2719832" y="1537868"/>
                </a:lnTo>
                <a:lnTo>
                  <a:pt x="2726131" y="1523555"/>
                </a:lnTo>
                <a:close/>
              </a:path>
              <a:path w="15575280" h="10287000">
                <a:moveTo>
                  <a:pt x="2729204" y="8886761"/>
                </a:moveTo>
                <a:lnTo>
                  <a:pt x="2728315" y="8871064"/>
                </a:lnTo>
                <a:lnTo>
                  <a:pt x="2722016" y="8857488"/>
                </a:lnTo>
                <a:lnTo>
                  <a:pt x="2711145" y="8847480"/>
                </a:lnTo>
                <a:lnTo>
                  <a:pt x="2696489" y="8842438"/>
                </a:lnTo>
                <a:lnTo>
                  <a:pt x="2680792" y="8843327"/>
                </a:lnTo>
                <a:lnTo>
                  <a:pt x="2667228" y="8849627"/>
                </a:lnTo>
                <a:lnTo>
                  <a:pt x="2657208" y="8860511"/>
                </a:lnTo>
                <a:lnTo>
                  <a:pt x="2652166" y="8875179"/>
                </a:lnTo>
                <a:lnTo>
                  <a:pt x="2653055" y="8890876"/>
                </a:lnTo>
                <a:lnTo>
                  <a:pt x="2659354" y="8904453"/>
                </a:lnTo>
                <a:lnTo>
                  <a:pt x="2670225" y="8914473"/>
                </a:lnTo>
                <a:lnTo>
                  <a:pt x="2684881" y="8919502"/>
                </a:lnTo>
                <a:lnTo>
                  <a:pt x="2700578" y="8918613"/>
                </a:lnTo>
                <a:lnTo>
                  <a:pt x="2714142" y="8912314"/>
                </a:lnTo>
                <a:lnTo>
                  <a:pt x="2724162" y="8901430"/>
                </a:lnTo>
                <a:lnTo>
                  <a:pt x="2729204" y="8886761"/>
                </a:lnTo>
                <a:close/>
              </a:path>
              <a:path w="15575280" h="10287000">
                <a:moveTo>
                  <a:pt x="2739059" y="3993007"/>
                </a:moveTo>
                <a:lnTo>
                  <a:pt x="2738158" y="3977309"/>
                </a:lnTo>
                <a:lnTo>
                  <a:pt x="2731871" y="3963733"/>
                </a:lnTo>
                <a:lnTo>
                  <a:pt x="2721000" y="3953713"/>
                </a:lnTo>
                <a:lnTo>
                  <a:pt x="2706344" y="3948671"/>
                </a:lnTo>
                <a:lnTo>
                  <a:pt x="2690647" y="3949573"/>
                </a:lnTo>
                <a:lnTo>
                  <a:pt x="2677083" y="3955872"/>
                </a:lnTo>
                <a:lnTo>
                  <a:pt x="2667063" y="3966756"/>
                </a:lnTo>
                <a:lnTo>
                  <a:pt x="2662021" y="3981424"/>
                </a:lnTo>
                <a:lnTo>
                  <a:pt x="2662910" y="3997121"/>
                </a:lnTo>
                <a:lnTo>
                  <a:pt x="2669197" y="4010685"/>
                </a:lnTo>
                <a:lnTo>
                  <a:pt x="2680081" y="4020705"/>
                </a:lnTo>
                <a:lnTo>
                  <a:pt x="2694736" y="4025747"/>
                </a:lnTo>
                <a:lnTo>
                  <a:pt x="2710421" y="4024858"/>
                </a:lnTo>
                <a:lnTo>
                  <a:pt x="2723997" y="4018559"/>
                </a:lnTo>
                <a:lnTo>
                  <a:pt x="2734018" y="4007675"/>
                </a:lnTo>
                <a:lnTo>
                  <a:pt x="2739059" y="3993007"/>
                </a:lnTo>
                <a:close/>
              </a:path>
              <a:path w="15575280" h="10287000">
                <a:moveTo>
                  <a:pt x="2761970" y="6076708"/>
                </a:moveTo>
                <a:lnTo>
                  <a:pt x="2761069" y="6061011"/>
                </a:lnTo>
                <a:lnTo>
                  <a:pt x="2754782" y="6047435"/>
                </a:lnTo>
                <a:lnTo>
                  <a:pt x="2743911" y="6037415"/>
                </a:lnTo>
                <a:lnTo>
                  <a:pt x="2729255" y="6032373"/>
                </a:lnTo>
                <a:lnTo>
                  <a:pt x="2713558" y="6033274"/>
                </a:lnTo>
                <a:lnTo>
                  <a:pt x="2699994" y="6039574"/>
                </a:lnTo>
                <a:lnTo>
                  <a:pt x="2689974" y="6050458"/>
                </a:lnTo>
                <a:lnTo>
                  <a:pt x="2684932" y="6065113"/>
                </a:lnTo>
                <a:lnTo>
                  <a:pt x="2685821" y="6080811"/>
                </a:lnTo>
                <a:lnTo>
                  <a:pt x="2692108" y="6094387"/>
                </a:lnTo>
                <a:lnTo>
                  <a:pt x="2702991" y="6104407"/>
                </a:lnTo>
                <a:lnTo>
                  <a:pt x="2717647" y="6109449"/>
                </a:lnTo>
                <a:lnTo>
                  <a:pt x="2733332" y="6108547"/>
                </a:lnTo>
                <a:lnTo>
                  <a:pt x="2746908" y="6102261"/>
                </a:lnTo>
                <a:lnTo>
                  <a:pt x="2756928" y="6091364"/>
                </a:lnTo>
                <a:lnTo>
                  <a:pt x="2761970" y="6076708"/>
                </a:lnTo>
                <a:close/>
              </a:path>
              <a:path w="15575280" h="10287000">
                <a:moveTo>
                  <a:pt x="2774797" y="1183767"/>
                </a:moveTo>
                <a:lnTo>
                  <a:pt x="2773908" y="1168069"/>
                </a:lnTo>
                <a:lnTo>
                  <a:pt x="2767622" y="1154506"/>
                </a:lnTo>
                <a:lnTo>
                  <a:pt x="2756738" y="1144485"/>
                </a:lnTo>
                <a:lnTo>
                  <a:pt x="2742082" y="1139444"/>
                </a:lnTo>
                <a:lnTo>
                  <a:pt x="2726398" y="1140333"/>
                </a:lnTo>
                <a:lnTo>
                  <a:pt x="2712834" y="1146632"/>
                </a:lnTo>
                <a:lnTo>
                  <a:pt x="2702814" y="1157516"/>
                </a:lnTo>
                <a:lnTo>
                  <a:pt x="2697772" y="1172184"/>
                </a:lnTo>
                <a:lnTo>
                  <a:pt x="2698661" y="1187881"/>
                </a:lnTo>
                <a:lnTo>
                  <a:pt x="2704947" y="1201458"/>
                </a:lnTo>
                <a:lnTo>
                  <a:pt x="2715831" y="1211478"/>
                </a:lnTo>
                <a:lnTo>
                  <a:pt x="2730487" y="1216520"/>
                </a:lnTo>
                <a:lnTo>
                  <a:pt x="2746171" y="1215618"/>
                </a:lnTo>
                <a:lnTo>
                  <a:pt x="2759735" y="1209319"/>
                </a:lnTo>
                <a:lnTo>
                  <a:pt x="2769755" y="1198435"/>
                </a:lnTo>
                <a:lnTo>
                  <a:pt x="2774797" y="1183767"/>
                </a:lnTo>
                <a:close/>
              </a:path>
              <a:path w="15575280" h="10287000">
                <a:moveTo>
                  <a:pt x="2777045" y="8549970"/>
                </a:moveTo>
                <a:lnTo>
                  <a:pt x="2776156" y="8534273"/>
                </a:lnTo>
                <a:lnTo>
                  <a:pt x="2769870" y="8520697"/>
                </a:lnTo>
                <a:lnTo>
                  <a:pt x="2758986" y="8510676"/>
                </a:lnTo>
                <a:lnTo>
                  <a:pt x="2744330" y="8505634"/>
                </a:lnTo>
                <a:lnTo>
                  <a:pt x="2728645" y="8506536"/>
                </a:lnTo>
                <a:lnTo>
                  <a:pt x="2715069" y="8512823"/>
                </a:lnTo>
                <a:lnTo>
                  <a:pt x="2705062" y="8523719"/>
                </a:lnTo>
                <a:lnTo>
                  <a:pt x="2700020" y="8538375"/>
                </a:lnTo>
                <a:lnTo>
                  <a:pt x="2700909" y="8554072"/>
                </a:lnTo>
                <a:lnTo>
                  <a:pt x="2707195" y="8567649"/>
                </a:lnTo>
                <a:lnTo>
                  <a:pt x="2718066" y="8577669"/>
                </a:lnTo>
                <a:lnTo>
                  <a:pt x="2732735" y="8582711"/>
                </a:lnTo>
                <a:lnTo>
                  <a:pt x="2748419" y="8581809"/>
                </a:lnTo>
                <a:lnTo>
                  <a:pt x="2761983" y="8575523"/>
                </a:lnTo>
                <a:lnTo>
                  <a:pt x="2772003" y="8564626"/>
                </a:lnTo>
                <a:lnTo>
                  <a:pt x="2777045" y="8549970"/>
                </a:lnTo>
                <a:close/>
              </a:path>
              <a:path w="15575280" h="10287000">
                <a:moveTo>
                  <a:pt x="2789669" y="3634498"/>
                </a:moveTo>
                <a:lnTo>
                  <a:pt x="2788780" y="3618801"/>
                </a:lnTo>
                <a:lnTo>
                  <a:pt x="2782493" y="3605225"/>
                </a:lnTo>
                <a:lnTo>
                  <a:pt x="2771610" y="3595205"/>
                </a:lnTo>
                <a:lnTo>
                  <a:pt x="2756954" y="3590163"/>
                </a:lnTo>
                <a:lnTo>
                  <a:pt x="2741269" y="3591064"/>
                </a:lnTo>
                <a:lnTo>
                  <a:pt x="2727706" y="3597364"/>
                </a:lnTo>
                <a:lnTo>
                  <a:pt x="2717685" y="3608247"/>
                </a:lnTo>
                <a:lnTo>
                  <a:pt x="2712643" y="3622916"/>
                </a:lnTo>
                <a:lnTo>
                  <a:pt x="2713532" y="3638613"/>
                </a:lnTo>
                <a:lnTo>
                  <a:pt x="2719819" y="3652177"/>
                </a:lnTo>
                <a:lnTo>
                  <a:pt x="2730703" y="3662197"/>
                </a:lnTo>
                <a:lnTo>
                  <a:pt x="2745359" y="3667239"/>
                </a:lnTo>
                <a:lnTo>
                  <a:pt x="2761043" y="3666350"/>
                </a:lnTo>
                <a:lnTo>
                  <a:pt x="2774607" y="3660051"/>
                </a:lnTo>
                <a:lnTo>
                  <a:pt x="2784627" y="3649167"/>
                </a:lnTo>
                <a:lnTo>
                  <a:pt x="2789669" y="3634498"/>
                </a:lnTo>
                <a:close/>
              </a:path>
              <a:path w="15575280" h="10287000">
                <a:moveTo>
                  <a:pt x="2812796" y="5740730"/>
                </a:moveTo>
                <a:lnTo>
                  <a:pt x="2811907" y="5725033"/>
                </a:lnTo>
                <a:lnTo>
                  <a:pt x="2805607" y="5711456"/>
                </a:lnTo>
                <a:lnTo>
                  <a:pt x="2794736" y="5701436"/>
                </a:lnTo>
                <a:lnTo>
                  <a:pt x="2780080" y="5696394"/>
                </a:lnTo>
                <a:lnTo>
                  <a:pt x="2764383" y="5697296"/>
                </a:lnTo>
                <a:lnTo>
                  <a:pt x="2750820" y="5703595"/>
                </a:lnTo>
                <a:lnTo>
                  <a:pt x="2740799" y="5714479"/>
                </a:lnTo>
                <a:lnTo>
                  <a:pt x="2735757" y="5729148"/>
                </a:lnTo>
                <a:lnTo>
                  <a:pt x="2736646" y="5744845"/>
                </a:lnTo>
                <a:lnTo>
                  <a:pt x="2742946" y="5758408"/>
                </a:lnTo>
                <a:lnTo>
                  <a:pt x="2753817" y="5768429"/>
                </a:lnTo>
                <a:lnTo>
                  <a:pt x="2768473" y="5773471"/>
                </a:lnTo>
                <a:lnTo>
                  <a:pt x="2784170" y="5772582"/>
                </a:lnTo>
                <a:lnTo>
                  <a:pt x="2797733" y="5766282"/>
                </a:lnTo>
                <a:lnTo>
                  <a:pt x="2807754" y="5755398"/>
                </a:lnTo>
                <a:lnTo>
                  <a:pt x="2812796" y="5740730"/>
                </a:lnTo>
                <a:close/>
              </a:path>
              <a:path w="15575280" h="10287000">
                <a:moveTo>
                  <a:pt x="2825712" y="8210182"/>
                </a:moveTo>
                <a:lnTo>
                  <a:pt x="2824823" y="8194484"/>
                </a:lnTo>
                <a:lnTo>
                  <a:pt x="2818536" y="8180908"/>
                </a:lnTo>
                <a:lnTo>
                  <a:pt x="2807652" y="8170888"/>
                </a:lnTo>
                <a:lnTo>
                  <a:pt x="2792996" y="8165846"/>
                </a:lnTo>
                <a:lnTo>
                  <a:pt x="2777312" y="8166748"/>
                </a:lnTo>
                <a:lnTo>
                  <a:pt x="2763748" y="8173047"/>
                </a:lnTo>
                <a:lnTo>
                  <a:pt x="2753728" y="8183931"/>
                </a:lnTo>
                <a:lnTo>
                  <a:pt x="2748686" y="8198599"/>
                </a:lnTo>
                <a:lnTo>
                  <a:pt x="2749575" y="8214296"/>
                </a:lnTo>
                <a:lnTo>
                  <a:pt x="2755862" y="8227860"/>
                </a:lnTo>
                <a:lnTo>
                  <a:pt x="2766745" y="8237880"/>
                </a:lnTo>
                <a:lnTo>
                  <a:pt x="2781401" y="8242922"/>
                </a:lnTo>
                <a:lnTo>
                  <a:pt x="2797086" y="8242033"/>
                </a:lnTo>
                <a:lnTo>
                  <a:pt x="2810649" y="8235734"/>
                </a:lnTo>
                <a:lnTo>
                  <a:pt x="2820670" y="8224850"/>
                </a:lnTo>
                <a:lnTo>
                  <a:pt x="2825712" y="8210182"/>
                </a:lnTo>
                <a:close/>
              </a:path>
              <a:path w="15575280" h="10287000">
                <a:moveTo>
                  <a:pt x="2828404" y="826084"/>
                </a:moveTo>
                <a:lnTo>
                  <a:pt x="2827515" y="810387"/>
                </a:lnTo>
                <a:lnTo>
                  <a:pt x="2821216" y="796810"/>
                </a:lnTo>
                <a:lnTo>
                  <a:pt x="2810345" y="786790"/>
                </a:lnTo>
                <a:lnTo>
                  <a:pt x="2795689" y="781748"/>
                </a:lnTo>
                <a:lnTo>
                  <a:pt x="2779992" y="782650"/>
                </a:lnTo>
                <a:lnTo>
                  <a:pt x="2766428" y="788949"/>
                </a:lnTo>
                <a:lnTo>
                  <a:pt x="2756408" y="799833"/>
                </a:lnTo>
                <a:lnTo>
                  <a:pt x="2751366" y="814501"/>
                </a:lnTo>
                <a:lnTo>
                  <a:pt x="2752255" y="830199"/>
                </a:lnTo>
                <a:lnTo>
                  <a:pt x="2758554" y="843762"/>
                </a:lnTo>
                <a:lnTo>
                  <a:pt x="2769425" y="853782"/>
                </a:lnTo>
                <a:lnTo>
                  <a:pt x="2784081" y="858824"/>
                </a:lnTo>
                <a:lnTo>
                  <a:pt x="2799359" y="857808"/>
                </a:lnTo>
                <a:lnTo>
                  <a:pt x="2812224" y="851331"/>
                </a:lnTo>
                <a:lnTo>
                  <a:pt x="2822105" y="840397"/>
                </a:lnTo>
                <a:lnTo>
                  <a:pt x="2828404" y="826084"/>
                </a:lnTo>
                <a:close/>
              </a:path>
              <a:path w="15575280" h="10287000">
                <a:moveTo>
                  <a:pt x="2834538" y="3296882"/>
                </a:moveTo>
                <a:lnTo>
                  <a:pt x="2833649" y="3281184"/>
                </a:lnTo>
                <a:lnTo>
                  <a:pt x="2827350" y="3267608"/>
                </a:lnTo>
                <a:lnTo>
                  <a:pt x="2816479" y="3257588"/>
                </a:lnTo>
                <a:lnTo>
                  <a:pt x="2801823" y="3252546"/>
                </a:lnTo>
                <a:lnTo>
                  <a:pt x="2786126" y="3253448"/>
                </a:lnTo>
                <a:lnTo>
                  <a:pt x="2772562" y="3259734"/>
                </a:lnTo>
                <a:lnTo>
                  <a:pt x="2762542" y="3270631"/>
                </a:lnTo>
                <a:lnTo>
                  <a:pt x="2757500" y="3285286"/>
                </a:lnTo>
                <a:lnTo>
                  <a:pt x="2758389" y="3300984"/>
                </a:lnTo>
                <a:lnTo>
                  <a:pt x="2764688" y="3314560"/>
                </a:lnTo>
                <a:lnTo>
                  <a:pt x="2775559" y="3324580"/>
                </a:lnTo>
                <a:lnTo>
                  <a:pt x="2790215" y="3329622"/>
                </a:lnTo>
                <a:lnTo>
                  <a:pt x="2806027" y="3328301"/>
                </a:lnTo>
                <a:lnTo>
                  <a:pt x="2819781" y="3321304"/>
                </a:lnTo>
                <a:lnTo>
                  <a:pt x="2829839" y="3310280"/>
                </a:lnTo>
                <a:lnTo>
                  <a:pt x="2834538" y="3296882"/>
                </a:lnTo>
                <a:close/>
              </a:path>
              <a:path w="15575280" h="10287000">
                <a:moveTo>
                  <a:pt x="2861462" y="5400941"/>
                </a:moveTo>
                <a:lnTo>
                  <a:pt x="2860573" y="5385244"/>
                </a:lnTo>
                <a:lnTo>
                  <a:pt x="2854274" y="5371681"/>
                </a:lnTo>
                <a:lnTo>
                  <a:pt x="2843403" y="5361660"/>
                </a:lnTo>
                <a:lnTo>
                  <a:pt x="2828747" y="5356618"/>
                </a:lnTo>
                <a:lnTo>
                  <a:pt x="2813050" y="5357507"/>
                </a:lnTo>
                <a:lnTo>
                  <a:pt x="2799486" y="5363807"/>
                </a:lnTo>
                <a:lnTo>
                  <a:pt x="2789466" y="5374691"/>
                </a:lnTo>
                <a:lnTo>
                  <a:pt x="2784424" y="5389359"/>
                </a:lnTo>
                <a:lnTo>
                  <a:pt x="2785313" y="5405056"/>
                </a:lnTo>
                <a:lnTo>
                  <a:pt x="2791612" y="5418633"/>
                </a:lnTo>
                <a:lnTo>
                  <a:pt x="2802483" y="5428653"/>
                </a:lnTo>
                <a:lnTo>
                  <a:pt x="2817139" y="5433695"/>
                </a:lnTo>
                <a:lnTo>
                  <a:pt x="2832836" y="5432793"/>
                </a:lnTo>
                <a:lnTo>
                  <a:pt x="2846400" y="5426494"/>
                </a:lnTo>
                <a:lnTo>
                  <a:pt x="2856420" y="5415610"/>
                </a:lnTo>
                <a:lnTo>
                  <a:pt x="2861462" y="5400941"/>
                </a:lnTo>
                <a:close/>
              </a:path>
              <a:path w="15575280" h="10287000">
                <a:moveTo>
                  <a:pt x="2876334" y="7851673"/>
                </a:moveTo>
                <a:lnTo>
                  <a:pt x="2875445" y="7835976"/>
                </a:lnTo>
                <a:lnTo>
                  <a:pt x="2869146" y="7822400"/>
                </a:lnTo>
                <a:lnTo>
                  <a:pt x="2858274" y="7812379"/>
                </a:lnTo>
                <a:lnTo>
                  <a:pt x="2843619" y="7807338"/>
                </a:lnTo>
                <a:lnTo>
                  <a:pt x="2827921" y="7808239"/>
                </a:lnTo>
                <a:lnTo>
                  <a:pt x="2814358" y="7814538"/>
                </a:lnTo>
                <a:lnTo>
                  <a:pt x="2804337" y="7825422"/>
                </a:lnTo>
                <a:lnTo>
                  <a:pt x="2799296" y="7840091"/>
                </a:lnTo>
                <a:lnTo>
                  <a:pt x="2800185" y="7855788"/>
                </a:lnTo>
                <a:lnTo>
                  <a:pt x="2806484" y="7869352"/>
                </a:lnTo>
                <a:lnTo>
                  <a:pt x="2817355" y="7879372"/>
                </a:lnTo>
                <a:lnTo>
                  <a:pt x="2832011" y="7884414"/>
                </a:lnTo>
                <a:lnTo>
                  <a:pt x="2847708" y="7883525"/>
                </a:lnTo>
                <a:lnTo>
                  <a:pt x="2861272" y="7877226"/>
                </a:lnTo>
                <a:lnTo>
                  <a:pt x="2871292" y="7866342"/>
                </a:lnTo>
                <a:lnTo>
                  <a:pt x="2876334" y="7851673"/>
                </a:lnTo>
                <a:close/>
              </a:path>
              <a:path w="15575280" h="10287000">
                <a:moveTo>
                  <a:pt x="2886189" y="2957919"/>
                </a:moveTo>
                <a:lnTo>
                  <a:pt x="2885300" y="2942221"/>
                </a:lnTo>
                <a:lnTo>
                  <a:pt x="2879001" y="2928645"/>
                </a:lnTo>
                <a:lnTo>
                  <a:pt x="2868130" y="2918625"/>
                </a:lnTo>
                <a:lnTo>
                  <a:pt x="2853474" y="2913583"/>
                </a:lnTo>
                <a:lnTo>
                  <a:pt x="2837777" y="2914485"/>
                </a:lnTo>
                <a:lnTo>
                  <a:pt x="2824213" y="2920784"/>
                </a:lnTo>
                <a:lnTo>
                  <a:pt x="2814193" y="2931668"/>
                </a:lnTo>
                <a:lnTo>
                  <a:pt x="2809151" y="2946323"/>
                </a:lnTo>
                <a:lnTo>
                  <a:pt x="2810040" y="2962021"/>
                </a:lnTo>
                <a:lnTo>
                  <a:pt x="2816339" y="2975597"/>
                </a:lnTo>
                <a:lnTo>
                  <a:pt x="2827210" y="2985617"/>
                </a:lnTo>
                <a:lnTo>
                  <a:pt x="2841866" y="2990659"/>
                </a:lnTo>
                <a:lnTo>
                  <a:pt x="2857144" y="2989643"/>
                </a:lnTo>
                <a:lnTo>
                  <a:pt x="2870009" y="2983153"/>
                </a:lnTo>
                <a:lnTo>
                  <a:pt x="2879890" y="2972231"/>
                </a:lnTo>
                <a:lnTo>
                  <a:pt x="2886189" y="2957919"/>
                </a:lnTo>
                <a:close/>
              </a:path>
              <a:path w="15575280" h="10287000">
                <a:moveTo>
                  <a:pt x="2915056" y="5043259"/>
                </a:moveTo>
                <a:lnTo>
                  <a:pt x="2914167" y="5027561"/>
                </a:lnTo>
                <a:lnTo>
                  <a:pt x="2907881" y="5013985"/>
                </a:lnTo>
                <a:lnTo>
                  <a:pt x="2896997" y="5003965"/>
                </a:lnTo>
                <a:lnTo>
                  <a:pt x="2882341" y="4998923"/>
                </a:lnTo>
                <a:lnTo>
                  <a:pt x="2866656" y="4999825"/>
                </a:lnTo>
                <a:lnTo>
                  <a:pt x="2853093" y="5006124"/>
                </a:lnTo>
                <a:lnTo>
                  <a:pt x="2843072" y="5017008"/>
                </a:lnTo>
                <a:lnTo>
                  <a:pt x="2838031" y="5031676"/>
                </a:lnTo>
                <a:lnTo>
                  <a:pt x="2838920" y="5047373"/>
                </a:lnTo>
                <a:lnTo>
                  <a:pt x="2845206" y="5060937"/>
                </a:lnTo>
                <a:lnTo>
                  <a:pt x="2856090" y="5070957"/>
                </a:lnTo>
                <a:lnTo>
                  <a:pt x="2870746" y="5075999"/>
                </a:lnTo>
                <a:lnTo>
                  <a:pt x="2886430" y="5075110"/>
                </a:lnTo>
                <a:lnTo>
                  <a:pt x="2899994" y="5068811"/>
                </a:lnTo>
                <a:lnTo>
                  <a:pt x="2910014" y="5057927"/>
                </a:lnTo>
                <a:lnTo>
                  <a:pt x="2915056" y="5043259"/>
                </a:lnTo>
                <a:close/>
              </a:path>
              <a:path w="15575280" h="10287000">
                <a:moveTo>
                  <a:pt x="2922016" y="7511072"/>
                </a:moveTo>
                <a:lnTo>
                  <a:pt x="2921127" y="7495375"/>
                </a:lnTo>
                <a:lnTo>
                  <a:pt x="2914840" y="7481798"/>
                </a:lnTo>
                <a:lnTo>
                  <a:pt x="2903956" y="7471778"/>
                </a:lnTo>
                <a:lnTo>
                  <a:pt x="2889300" y="7466736"/>
                </a:lnTo>
                <a:lnTo>
                  <a:pt x="2873616" y="7467638"/>
                </a:lnTo>
                <a:lnTo>
                  <a:pt x="2860040" y="7473937"/>
                </a:lnTo>
                <a:lnTo>
                  <a:pt x="2850032" y="7484821"/>
                </a:lnTo>
                <a:lnTo>
                  <a:pt x="2844990" y="7499477"/>
                </a:lnTo>
                <a:lnTo>
                  <a:pt x="2845879" y="7515174"/>
                </a:lnTo>
                <a:lnTo>
                  <a:pt x="2852166" y="7528750"/>
                </a:lnTo>
                <a:lnTo>
                  <a:pt x="2863037" y="7538771"/>
                </a:lnTo>
                <a:lnTo>
                  <a:pt x="2877693" y="7543813"/>
                </a:lnTo>
                <a:lnTo>
                  <a:pt x="2893390" y="7542911"/>
                </a:lnTo>
                <a:lnTo>
                  <a:pt x="2906953" y="7536624"/>
                </a:lnTo>
                <a:lnTo>
                  <a:pt x="2916974" y="7525728"/>
                </a:lnTo>
                <a:lnTo>
                  <a:pt x="2922016" y="7511072"/>
                </a:lnTo>
                <a:close/>
              </a:path>
              <a:path w="15575280" h="10287000">
                <a:moveTo>
                  <a:pt x="2934855" y="2618130"/>
                </a:moveTo>
                <a:lnTo>
                  <a:pt x="2933966" y="2602433"/>
                </a:lnTo>
                <a:lnTo>
                  <a:pt x="2927667" y="2588869"/>
                </a:lnTo>
                <a:lnTo>
                  <a:pt x="2916796" y="2578849"/>
                </a:lnTo>
                <a:lnTo>
                  <a:pt x="2902140" y="2573807"/>
                </a:lnTo>
                <a:lnTo>
                  <a:pt x="2886443" y="2574696"/>
                </a:lnTo>
                <a:lnTo>
                  <a:pt x="2872879" y="2580995"/>
                </a:lnTo>
                <a:lnTo>
                  <a:pt x="2862859" y="2591879"/>
                </a:lnTo>
                <a:lnTo>
                  <a:pt x="2857817" y="2606548"/>
                </a:lnTo>
                <a:lnTo>
                  <a:pt x="2858706" y="2622245"/>
                </a:lnTo>
                <a:lnTo>
                  <a:pt x="2865005" y="2635821"/>
                </a:lnTo>
                <a:lnTo>
                  <a:pt x="2875877" y="2645841"/>
                </a:lnTo>
                <a:lnTo>
                  <a:pt x="2890532" y="2650871"/>
                </a:lnTo>
                <a:lnTo>
                  <a:pt x="2906230" y="2649982"/>
                </a:lnTo>
                <a:lnTo>
                  <a:pt x="2919793" y="2643682"/>
                </a:lnTo>
                <a:lnTo>
                  <a:pt x="2929813" y="2632799"/>
                </a:lnTo>
                <a:lnTo>
                  <a:pt x="2934855" y="2618130"/>
                </a:lnTo>
                <a:close/>
              </a:path>
              <a:path w="15575280" h="10287000">
                <a:moveTo>
                  <a:pt x="2972371" y="4718697"/>
                </a:moveTo>
                <a:lnTo>
                  <a:pt x="2971482" y="4703000"/>
                </a:lnTo>
                <a:lnTo>
                  <a:pt x="2965196" y="4689424"/>
                </a:lnTo>
                <a:lnTo>
                  <a:pt x="2954312" y="4679404"/>
                </a:lnTo>
                <a:lnTo>
                  <a:pt x="2939656" y="4674374"/>
                </a:lnTo>
                <a:lnTo>
                  <a:pt x="2923971" y="4675263"/>
                </a:lnTo>
                <a:lnTo>
                  <a:pt x="2910395" y="4681563"/>
                </a:lnTo>
                <a:lnTo>
                  <a:pt x="2900375" y="4692447"/>
                </a:lnTo>
                <a:lnTo>
                  <a:pt x="2895333" y="4707115"/>
                </a:lnTo>
                <a:lnTo>
                  <a:pt x="2896235" y="4722812"/>
                </a:lnTo>
                <a:lnTo>
                  <a:pt x="2902521" y="4736376"/>
                </a:lnTo>
                <a:lnTo>
                  <a:pt x="2913392" y="4746396"/>
                </a:lnTo>
                <a:lnTo>
                  <a:pt x="2928048" y="4751438"/>
                </a:lnTo>
                <a:lnTo>
                  <a:pt x="2943326" y="4750435"/>
                </a:lnTo>
                <a:lnTo>
                  <a:pt x="2956191" y="4743945"/>
                </a:lnTo>
                <a:lnTo>
                  <a:pt x="2966072" y="4733023"/>
                </a:lnTo>
                <a:lnTo>
                  <a:pt x="2972371" y="4718697"/>
                </a:lnTo>
                <a:close/>
              </a:path>
              <a:path w="15575280" h="10287000">
                <a:moveTo>
                  <a:pt x="2972841" y="7175093"/>
                </a:moveTo>
                <a:lnTo>
                  <a:pt x="2971952" y="7159396"/>
                </a:lnTo>
                <a:lnTo>
                  <a:pt x="2965666" y="7145820"/>
                </a:lnTo>
                <a:lnTo>
                  <a:pt x="2954782" y="7135800"/>
                </a:lnTo>
                <a:lnTo>
                  <a:pt x="2940126" y="7130758"/>
                </a:lnTo>
                <a:lnTo>
                  <a:pt x="2924441" y="7131659"/>
                </a:lnTo>
                <a:lnTo>
                  <a:pt x="2910878" y="7137959"/>
                </a:lnTo>
                <a:lnTo>
                  <a:pt x="2900857" y="7148843"/>
                </a:lnTo>
                <a:lnTo>
                  <a:pt x="2895816" y="7163511"/>
                </a:lnTo>
                <a:lnTo>
                  <a:pt x="2896705" y="7179208"/>
                </a:lnTo>
                <a:lnTo>
                  <a:pt x="2902991" y="7192772"/>
                </a:lnTo>
                <a:lnTo>
                  <a:pt x="2913875" y="7202792"/>
                </a:lnTo>
                <a:lnTo>
                  <a:pt x="2928531" y="7207834"/>
                </a:lnTo>
                <a:lnTo>
                  <a:pt x="2944215" y="7206945"/>
                </a:lnTo>
                <a:lnTo>
                  <a:pt x="2957779" y="7200646"/>
                </a:lnTo>
                <a:lnTo>
                  <a:pt x="2967799" y="7189762"/>
                </a:lnTo>
                <a:lnTo>
                  <a:pt x="2972841" y="7175093"/>
                </a:lnTo>
                <a:close/>
              </a:path>
              <a:path w="15575280" h="10287000">
                <a:moveTo>
                  <a:pt x="2988449" y="2260447"/>
                </a:moveTo>
                <a:lnTo>
                  <a:pt x="2987560" y="2244750"/>
                </a:lnTo>
                <a:lnTo>
                  <a:pt x="2981274" y="2231174"/>
                </a:lnTo>
                <a:lnTo>
                  <a:pt x="2970390" y="2221153"/>
                </a:lnTo>
                <a:lnTo>
                  <a:pt x="2955734" y="2216112"/>
                </a:lnTo>
                <a:lnTo>
                  <a:pt x="2940050" y="2217013"/>
                </a:lnTo>
                <a:lnTo>
                  <a:pt x="2926486" y="2223312"/>
                </a:lnTo>
                <a:lnTo>
                  <a:pt x="2916466" y="2234196"/>
                </a:lnTo>
                <a:lnTo>
                  <a:pt x="2911424" y="2248852"/>
                </a:lnTo>
                <a:lnTo>
                  <a:pt x="2912313" y="2264549"/>
                </a:lnTo>
                <a:lnTo>
                  <a:pt x="2918599" y="2278126"/>
                </a:lnTo>
                <a:lnTo>
                  <a:pt x="2929483" y="2288146"/>
                </a:lnTo>
                <a:lnTo>
                  <a:pt x="2944139" y="2293188"/>
                </a:lnTo>
                <a:lnTo>
                  <a:pt x="2959404" y="2292172"/>
                </a:lnTo>
                <a:lnTo>
                  <a:pt x="2972270" y="2285682"/>
                </a:lnTo>
                <a:lnTo>
                  <a:pt x="2982150" y="2274760"/>
                </a:lnTo>
                <a:lnTo>
                  <a:pt x="2988449" y="2260447"/>
                </a:lnTo>
                <a:close/>
              </a:path>
              <a:path w="15575280" h="10287000">
                <a:moveTo>
                  <a:pt x="3017228" y="4381081"/>
                </a:moveTo>
                <a:lnTo>
                  <a:pt x="3016339" y="4365383"/>
                </a:lnTo>
                <a:lnTo>
                  <a:pt x="3010052" y="4351807"/>
                </a:lnTo>
                <a:lnTo>
                  <a:pt x="2999181" y="4341787"/>
                </a:lnTo>
                <a:lnTo>
                  <a:pt x="2984525" y="4336745"/>
                </a:lnTo>
                <a:lnTo>
                  <a:pt x="2968828" y="4337647"/>
                </a:lnTo>
                <a:lnTo>
                  <a:pt x="2955264" y="4343946"/>
                </a:lnTo>
                <a:lnTo>
                  <a:pt x="2945244" y="4354830"/>
                </a:lnTo>
                <a:lnTo>
                  <a:pt x="2940202" y="4369498"/>
                </a:lnTo>
                <a:lnTo>
                  <a:pt x="2941091" y="4385195"/>
                </a:lnTo>
                <a:lnTo>
                  <a:pt x="2947378" y="4398759"/>
                </a:lnTo>
                <a:lnTo>
                  <a:pt x="2958261" y="4408779"/>
                </a:lnTo>
                <a:lnTo>
                  <a:pt x="2972917" y="4413821"/>
                </a:lnTo>
                <a:lnTo>
                  <a:pt x="2988602" y="4412932"/>
                </a:lnTo>
                <a:lnTo>
                  <a:pt x="3002178" y="4406633"/>
                </a:lnTo>
                <a:lnTo>
                  <a:pt x="3012186" y="4395749"/>
                </a:lnTo>
                <a:lnTo>
                  <a:pt x="3017228" y="4381081"/>
                </a:lnTo>
                <a:close/>
              </a:path>
              <a:path w="15575280" h="10287000">
                <a:moveTo>
                  <a:pt x="3021507" y="6835305"/>
                </a:moveTo>
                <a:lnTo>
                  <a:pt x="3020618" y="6819608"/>
                </a:lnTo>
                <a:lnTo>
                  <a:pt x="3014332" y="6806044"/>
                </a:lnTo>
                <a:lnTo>
                  <a:pt x="3003461" y="6796024"/>
                </a:lnTo>
                <a:lnTo>
                  <a:pt x="2988805" y="6790982"/>
                </a:lnTo>
                <a:lnTo>
                  <a:pt x="2973108" y="6791871"/>
                </a:lnTo>
                <a:lnTo>
                  <a:pt x="2959544" y="6798170"/>
                </a:lnTo>
                <a:lnTo>
                  <a:pt x="2949524" y="6809054"/>
                </a:lnTo>
                <a:lnTo>
                  <a:pt x="2944482" y="6823723"/>
                </a:lnTo>
                <a:lnTo>
                  <a:pt x="2945371" y="6839420"/>
                </a:lnTo>
                <a:lnTo>
                  <a:pt x="2951657" y="6852996"/>
                </a:lnTo>
                <a:lnTo>
                  <a:pt x="2962541" y="6863016"/>
                </a:lnTo>
                <a:lnTo>
                  <a:pt x="2977197" y="6868058"/>
                </a:lnTo>
                <a:lnTo>
                  <a:pt x="2992882" y="6867157"/>
                </a:lnTo>
                <a:lnTo>
                  <a:pt x="3006458" y="6860857"/>
                </a:lnTo>
                <a:lnTo>
                  <a:pt x="3016466" y="6849973"/>
                </a:lnTo>
                <a:lnTo>
                  <a:pt x="3021507" y="6835305"/>
                </a:lnTo>
                <a:close/>
              </a:path>
              <a:path w="15575280" h="10287000">
                <a:moveTo>
                  <a:pt x="3037941" y="1917674"/>
                </a:moveTo>
                <a:lnTo>
                  <a:pt x="3037052" y="1901977"/>
                </a:lnTo>
                <a:lnTo>
                  <a:pt x="3030766" y="1888413"/>
                </a:lnTo>
                <a:lnTo>
                  <a:pt x="3019882" y="1878393"/>
                </a:lnTo>
                <a:lnTo>
                  <a:pt x="3005226" y="1873351"/>
                </a:lnTo>
                <a:lnTo>
                  <a:pt x="2989542" y="1874240"/>
                </a:lnTo>
                <a:lnTo>
                  <a:pt x="2975965" y="1880539"/>
                </a:lnTo>
                <a:lnTo>
                  <a:pt x="2965958" y="1891423"/>
                </a:lnTo>
                <a:lnTo>
                  <a:pt x="2960916" y="1906092"/>
                </a:lnTo>
                <a:lnTo>
                  <a:pt x="2961805" y="1921789"/>
                </a:lnTo>
                <a:lnTo>
                  <a:pt x="2968091" y="1935365"/>
                </a:lnTo>
                <a:lnTo>
                  <a:pt x="2978962" y="1945386"/>
                </a:lnTo>
                <a:lnTo>
                  <a:pt x="2993618" y="1950427"/>
                </a:lnTo>
                <a:lnTo>
                  <a:pt x="3009315" y="1949526"/>
                </a:lnTo>
                <a:lnTo>
                  <a:pt x="3022879" y="1943227"/>
                </a:lnTo>
                <a:lnTo>
                  <a:pt x="3032899" y="1932343"/>
                </a:lnTo>
                <a:lnTo>
                  <a:pt x="3037941" y="1917674"/>
                </a:lnTo>
                <a:close/>
              </a:path>
              <a:path w="15575280" h="10287000">
                <a:moveTo>
                  <a:pt x="3064484" y="8927744"/>
                </a:moveTo>
                <a:lnTo>
                  <a:pt x="3063583" y="8912047"/>
                </a:lnTo>
                <a:lnTo>
                  <a:pt x="3057296" y="8898471"/>
                </a:lnTo>
                <a:lnTo>
                  <a:pt x="3046425" y="8888451"/>
                </a:lnTo>
                <a:lnTo>
                  <a:pt x="3031769" y="8883409"/>
                </a:lnTo>
                <a:lnTo>
                  <a:pt x="3016072" y="8884310"/>
                </a:lnTo>
                <a:lnTo>
                  <a:pt x="3002508" y="8890610"/>
                </a:lnTo>
                <a:lnTo>
                  <a:pt x="2992488" y="8901493"/>
                </a:lnTo>
                <a:lnTo>
                  <a:pt x="2987446" y="8916162"/>
                </a:lnTo>
                <a:lnTo>
                  <a:pt x="2988335" y="8931859"/>
                </a:lnTo>
                <a:lnTo>
                  <a:pt x="2994622" y="8945423"/>
                </a:lnTo>
                <a:lnTo>
                  <a:pt x="3005505" y="8955443"/>
                </a:lnTo>
                <a:lnTo>
                  <a:pt x="3020161" y="8960485"/>
                </a:lnTo>
                <a:lnTo>
                  <a:pt x="3035846" y="8959596"/>
                </a:lnTo>
                <a:lnTo>
                  <a:pt x="3049422" y="8953297"/>
                </a:lnTo>
                <a:lnTo>
                  <a:pt x="3059442" y="8942413"/>
                </a:lnTo>
                <a:lnTo>
                  <a:pt x="3064484" y="8927744"/>
                </a:lnTo>
                <a:close/>
              </a:path>
              <a:path w="15575280" h="10287000">
                <a:moveTo>
                  <a:pt x="3065907" y="4041292"/>
                </a:moveTo>
                <a:lnTo>
                  <a:pt x="3065005" y="4025595"/>
                </a:lnTo>
                <a:lnTo>
                  <a:pt x="3058718" y="4012031"/>
                </a:lnTo>
                <a:lnTo>
                  <a:pt x="3047847" y="4002011"/>
                </a:lnTo>
                <a:lnTo>
                  <a:pt x="3033191" y="3996969"/>
                </a:lnTo>
                <a:lnTo>
                  <a:pt x="3017494" y="3997858"/>
                </a:lnTo>
                <a:lnTo>
                  <a:pt x="3003931" y="4004157"/>
                </a:lnTo>
                <a:lnTo>
                  <a:pt x="2993910" y="4015041"/>
                </a:lnTo>
                <a:lnTo>
                  <a:pt x="2988868" y="4029710"/>
                </a:lnTo>
                <a:lnTo>
                  <a:pt x="2989757" y="4045407"/>
                </a:lnTo>
                <a:lnTo>
                  <a:pt x="2996044" y="4058983"/>
                </a:lnTo>
                <a:lnTo>
                  <a:pt x="3006928" y="4069003"/>
                </a:lnTo>
                <a:lnTo>
                  <a:pt x="3021584" y="4074045"/>
                </a:lnTo>
                <a:lnTo>
                  <a:pt x="3037268" y="4073144"/>
                </a:lnTo>
                <a:lnTo>
                  <a:pt x="3050844" y="4066844"/>
                </a:lnTo>
                <a:lnTo>
                  <a:pt x="3060865" y="4055961"/>
                </a:lnTo>
                <a:lnTo>
                  <a:pt x="3065907" y="4041292"/>
                </a:lnTo>
                <a:close/>
              </a:path>
              <a:path w="15575280" h="10287000">
                <a:moveTo>
                  <a:pt x="3075114" y="6477622"/>
                </a:moveTo>
                <a:lnTo>
                  <a:pt x="3074225" y="6461925"/>
                </a:lnTo>
                <a:lnTo>
                  <a:pt x="3067926" y="6448349"/>
                </a:lnTo>
                <a:lnTo>
                  <a:pt x="3057055" y="6438328"/>
                </a:lnTo>
                <a:lnTo>
                  <a:pt x="3042399" y="6433286"/>
                </a:lnTo>
                <a:lnTo>
                  <a:pt x="3026702" y="6434188"/>
                </a:lnTo>
                <a:lnTo>
                  <a:pt x="3013138" y="6440487"/>
                </a:lnTo>
                <a:lnTo>
                  <a:pt x="3003118" y="6451371"/>
                </a:lnTo>
                <a:lnTo>
                  <a:pt x="2998076" y="6466040"/>
                </a:lnTo>
                <a:lnTo>
                  <a:pt x="2998965" y="6481737"/>
                </a:lnTo>
                <a:lnTo>
                  <a:pt x="3005264" y="6495301"/>
                </a:lnTo>
                <a:lnTo>
                  <a:pt x="3016135" y="6505321"/>
                </a:lnTo>
                <a:lnTo>
                  <a:pt x="3030791" y="6510363"/>
                </a:lnTo>
                <a:lnTo>
                  <a:pt x="3046488" y="6509474"/>
                </a:lnTo>
                <a:lnTo>
                  <a:pt x="3060052" y="6503175"/>
                </a:lnTo>
                <a:lnTo>
                  <a:pt x="3070072" y="6492291"/>
                </a:lnTo>
                <a:lnTo>
                  <a:pt x="3075114" y="6477622"/>
                </a:lnTo>
                <a:close/>
              </a:path>
              <a:path w="15575280" h="10287000">
                <a:moveTo>
                  <a:pt x="3085782" y="1580883"/>
                </a:moveTo>
                <a:lnTo>
                  <a:pt x="3084893" y="1565186"/>
                </a:lnTo>
                <a:lnTo>
                  <a:pt x="3078607" y="1551609"/>
                </a:lnTo>
                <a:lnTo>
                  <a:pt x="3067735" y="1541589"/>
                </a:lnTo>
                <a:lnTo>
                  <a:pt x="3053080" y="1536547"/>
                </a:lnTo>
                <a:lnTo>
                  <a:pt x="3037382" y="1537449"/>
                </a:lnTo>
                <a:lnTo>
                  <a:pt x="3023819" y="1543748"/>
                </a:lnTo>
                <a:lnTo>
                  <a:pt x="3013799" y="1554632"/>
                </a:lnTo>
                <a:lnTo>
                  <a:pt x="3008757" y="1569288"/>
                </a:lnTo>
                <a:lnTo>
                  <a:pt x="3009646" y="1584985"/>
                </a:lnTo>
                <a:lnTo>
                  <a:pt x="3015932" y="1598561"/>
                </a:lnTo>
                <a:lnTo>
                  <a:pt x="3026816" y="1608582"/>
                </a:lnTo>
                <a:lnTo>
                  <a:pt x="3041472" y="1613623"/>
                </a:lnTo>
                <a:lnTo>
                  <a:pt x="3057156" y="1612722"/>
                </a:lnTo>
                <a:lnTo>
                  <a:pt x="3070733" y="1606435"/>
                </a:lnTo>
                <a:lnTo>
                  <a:pt x="3080740" y="1595539"/>
                </a:lnTo>
                <a:lnTo>
                  <a:pt x="3085782" y="1580883"/>
                </a:lnTo>
                <a:close/>
              </a:path>
              <a:path w="15575280" h="10287000">
                <a:moveTo>
                  <a:pt x="3112325" y="8590940"/>
                </a:moveTo>
                <a:lnTo>
                  <a:pt x="3111436" y="8575243"/>
                </a:lnTo>
                <a:lnTo>
                  <a:pt x="3105150" y="8561680"/>
                </a:lnTo>
                <a:lnTo>
                  <a:pt x="3094266" y="8551659"/>
                </a:lnTo>
                <a:lnTo>
                  <a:pt x="3079610" y="8546617"/>
                </a:lnTo>
                <a:lnTo>
                  <a:pt x="3063925" y="8547506"/>
                </a:lnTo>
                <a:lnTo>
                  <a:pt x="3050349" y="8553806"/>
                </a:lnTo>
                <a:lnTo>
                  <a:pt x="3040329" y="8564689"/>
                </a:lnTo>
                <a:lnTo>
                  <a:pt x="3035287" y="8579358"/>
                </a:lnTo>
                <a:lnTo>
                  <a:pt x="3036189" y="8595055"/>
                </a:lnTo>
                <a:lnTo>
                  <a:pt x="3042475" y="8608631"/>
                </a:lnTo>
                <a:lnTo>
                  <a:pt x="3053346" y="8618652"/>
                </a:lnTo>
                <a:lnTo>
                  <a:pt x="3068002" y="8623694"/>
                </a:lnTo>
                <a:lnTo>
                  <a:pt x="3083280" y="8622678"/>
                </a:lnTo>
                <a:lnTo>
                  <a:pt x="3096145" y="8616188"/>
                </a:lnTo>
                <a:lnTo>
                  <a:pt x="3106026" y="8605266"/>
                </a:lnTo>
                <a:lnTo>
                  <a:pt x="3112325" y="8590940"/>
                </a:lnTo>
                <a:close/>
              </a:path>
              <a:path w="15575280" h="10287000">
                <a:moveTo>
                  <a:pt x="3119501" y="3683609"/>
                </a:moveTo>
                <a:lnTo>
                  <a:pt x="3118612" y="3667912"/>
                </a:lnTo>
                <a:lnTo>
                  <a:pt x="3112325" y="3654336"/>
                </a:lnTo>
                <a:lnTo>
                  <a:pt x="3101441" y="3644315"/>
                </a:lnTo>
                <a:lnTo>
                  <a:pt x="3086785" y="3639274"/>
                </a:lnTo>
                <a:lnTo>
                  <a:pt x="3071101" y="3640175"/>
                </a:lnTo>
                <a:lnTo>
                  <a:pt x="3057525" y="3646474"/>
                </a:lnTo>
                <a:lnTo>
                  <a:pt x="3047517" y="3657358"/>
                </a:lnTo>
                <a:lnTo>
                  <a:pt x="3042475" y="3672027"/>
                </a:lnTo>
                <a:lnTo>
                  <a:pt x="3043364" y="3687724"/>
                </a:lnTo>
                <a:lnTo>
                  <a:pt x="3049651" y="3701288"/>
                </a:lnTo>
                <a:lnTo>
                  <a:pt x="3060522" y="3711308"/>
                </a:lnTo>
                <a:lnTo>
                  <a:pt x="3075178" y="3716350"/>
                </a:lnTo>
                <a:lnTo>
                  <a:pt x="3090456" y="3715334"/>
                </a:lnTo>
                <a:lnTo>
                  <a:pt x="3103321" y="3708857"/>
                </a:lnTo>
                <a:lnTo>
                  <a:pt x="3113201" y="3697922"/>
                </a:lnTo>
                <a:lnTo>
                  <a:pt x="3119501" y="3683609"/>
                </a:lnTo>
                <a:close/>
              </a:path>
              <a:path w="15575280" h="10287000">
                <a:moveTo>
                  <a:pt x="3124606" y="6134849"/>
                </a:moveTo>
                <a:lnTo>
                  <a:pt x="3123717" y="6119152"/>
                </a:lnTo>
                <a:lnTo>
                  <a:pt x="3117418" y="6105588"/>
                </a:lnTo>
                <a:lnTo>
                  <a:pt x="3106547" y="6095568"/>
                </a:lnTo>
                <a:lnTo>
                  <a:pt x="3091891" y="6090526"/>
                </a:lnTo>
                <a:lnTo>
                  <a:pt x="3076194" y="6091415"/>
                </a:lnTo>
                <a:lnTo>
                  <a:pt x="3062630" y="6097714"/>
                </a:lnTo>
                <a:lnTo>
                  <a:pt x="3052610" y="6108598"/>
                </a:lnTo>
                <a:lnTo>
                  <a:pt x="3047568" y="6123267"/>
                </a:lnTo>
                <a:lnTo>
                  <a:pt x="3048457" y="6138964"/>
                </a:lnTo>
                <a:lnTo>
                  <a:pt x="3054756" y="6152540"/>
                </a:lnTo>
                <a:lnTo>
                  <a:pt x="3065627" y="6162560"/>
                </a:lnTo>
                <a:lnTo>
                  <a:pt x="3080283" y="6167602"/>
                </a:lnTo>
                <a:lnTo>
                  <a:pt x="3095980" y="6166701"/>
                </a:lnTo>
                <a:lnTo>
                  <a:pt x="3109544" y="6160401"/>
                </a:lnTo>
                <a:lnTo>
                  <a:pt x="3119564" y="6149518"/>
                </a:lnTo>
                <a:lnTo>
                  <a:pt x="3124606" y="6134849"/>
                </a:lnTo>
                <a:close/>
              </a:path>
              <a:path w="15575280" h="10287000">
                <a:moveTo>
                  <a:pt x="3137433" y="1241920"/>
                </a:moveTo>
                <a:lnTo>
                  <a:pt x="3136544" y="1226223"/>
                </a:lnTo>
                <a:lnTo>
                  <a:pt x="3130258" y="1212646"/>
                </a:lnTo>
                <a:lnTo>
                  <a:pt x="3119374" y="1202626"/>
                </a:lnTo>
                <a:lnTo>
                  <a:pt x="3104718" y="1197584"/>
                </a:lnTo>
                <a:lnTo>
                  <a:pt x="3089033" y="1198486"/>
                </a:lnTo>
                <a:lnTo>
                  <a:pt x="3075470" y="1204785"/>
                </a:lnTo>
                <a:lnTo>
                  <a:pt x="3065449" y="1215669"/>
                </a:lnTo>
                <a:lnTo>
                  <a:pt x="3060408" y="1230337"/>
                </a:lnTo>
                <a:lnTo>
                  <a:pt x="3061297" y="1246035"/>
                </a:lnTo>
                <a:lnTo>
                  <a:pt x="3067583" y="1259598"/>
                </a:lnTo>
                <a:lnTo>
                  <a:pt x="3078467" y="1269619"/>
                </a:lnTo>
                <a:lnTo>
                  <a:pt x="3093123" y="1274660"/>
                </a:lnTo>
                <a:lnTo>
                  <a:pt x="3108807" y="1273771"/>
                </a:lnTo>
                <a:lnTo>
                  <a:pt x="3122384" y="1267472"/>
                </a:lnTo>
                <a:lnTo>
                  <a:pt x="3132391" y="1256588"/>
                </a:lnTo>
                <a:lnTo>
                  <a:pt x="3137433" y="1241920"/>
                </a:lnTo>
                <a:close/>
              </a:path>
              <a:path w="15575280" h="10287000">
                <a:moveTo>
                  <a:pt x="3158007" y="8250339"/>
                </a:moveTo>
                <a:lnTo>
                  <a:pt x="3157118" y="8234642"/>
                </a:lnTo>
                <a:lnTo>
                  <a:pt x="3150832" y="8221065"/>
                </a:lnTo>
                <a:lnTo>
                  <a:pt x="3139948" y="8211045"/>
                </a:lnTo>
                <a:lnTo>
                  <a:pt x="3125292" y="8206016"/>
                </a:lnTo>
                <a:lnTo>
                  <a:pt x="3109607" y="8206905"/>
                </a:lnTo>
                <a:lnTo>
                  <a:pt x="3096044" y="8213204"/>
                </a:lnTo>
                <a:lnTo>
                  <a:pt x="3086023" y="8224088"/>
                </a:lnTo>
                <a:lnTo>
                  <a:pt x="3080982" y="8238757"/>
                </a:lnTo>
                <a:lnTo>
                  <a:pt x="3081871" y="8254454"/>
                </a:lnTo>
                <a:lnTo>
                  <a:pt x="3088157" y="8268030"/>
                </a:lnTo>
                <a:lnTo>
                  <a:pt x="3099041" y="8278050"/>
                </a:lnTo>
                <a:lnTo>
                  <a:pt x="3113697" y="8283080"/>
                </a:lnTo>
                <a:lnTo>
                  <a:pt x="3129381" y="8282191"/>
                </a:lnTo>
                <a:lnTo>
                  <a:pt x="3142945" y="8275891"/>
                </a:lnTo>
                <a:lnTo>
                  <a:pt x="3152965" y="8265007"/>
                </a:lnTo>
                <a:lnTo>
                  <a:pt x="3158007" y="8250339"/>
                </a:lnTo>
                <a:close/>
              </a:path>
              <a:path w="15575280" h="10287000">
                <a:moveTo>
                  <a:pt x="3162198" y="3342182"/>
                </a:moveTo>
                <a:lnTo>
                  <a:pt x="3161309" y="3326485"/>
                </a:lnTo>
                <a:lnTo>
                  <a:pt x="3155023" y="3312909"/>
                </a:lnTo>
                <a:lnTo>
                  <a:pt x="3144139" y="3302889"/>
                </a:lnTo>
                <a:lnTo>
                  <a:pt x="3129483" y="3297847"/>
                </a:lnTo>
                <a:lnTo>
                  <a:pt x="3113798" y="3298748"/>
                </a:lnTo>
                <a:lnTo>
                  <a:pt x="3100235" y="3305048"/>
                </a:lnTo>
                <a:lnTo>
                  <a:pt x="3090214" y="3315932"/>
                </a:lnTo>
                <a:lnTo>
                  <a:pt x="3085173" y="3330600"/>
                </a:lnTo>
                <a:lnTo>
                  <a:pt x="3086062" y="3346297"/>
                </a:lnTo>
                <a:lnTo>
                  <a:pt x="3092348" y="3359861"/>
                </a:lnTo>
                <a:lnTo>
                  <a:pt x="3103232" y="3369881"/>
                </a:lnTo>
                <a:lnTo>
                  <a:pt x="3117888" y="3374923"/>
                </a:lnTo>
                <a:lnTo>
                  <a:pt x="3133572" y="3374034"/>
                </a:lnTo>
                <a:lnTo>
                  <a:pt x="3147149" y="3367735"/>
                </a:lnTo>
                <a:lnTo>
                  <a:pt x="3157156" y="3356851"/>
                </a:lnTo>
                <a:lnTo>
                  <a:pt x="3162198" y="3342182"/>
                </a:lnTo>
                <a:close/>
              </a:path>
              <a:path w="15575280" h="10287000">
                <a:moveTo>
                  <a:pt x="3172447" y="5798058"/>
                </a:moveTo>
                <a:lnTo>
                  <a:pt x="3171558" y="5782361"/>
                </a:lnTo>
                <a:lnTo>
                  <a:pt x="3165271" y="5768784"/>
                </a:lnTo>
                <a:lnTo>
                  <a:pt x="3154388" y="5758764"/>
                </a:lnTo>
                <a:lnTo>
                  <a:pt x="3139732" y="5753722"/>
                </a:lnTo>
                <a:lnTo>
                  <a:pt x="3124047" y="5754624"/>
                </a:lnTo>
                <a:lnTo>
                  <a:pt x="3110471" y="5760923"/>
                </a:lnTo>
                <a:lnTo>
                  <a:pt x="3100463" y="5771807"/>
                </a:lnTo>
                <a:lnTo>
                  <a:pt x="3095421" y="5786463"/>
                </a:lnTo>
                <a:lnTo>
                  <a:pt x="3096310" y="5802160"/>
                </a:lnTo>
                <a:lnTo>
                  <a:pt x="3102597" y="5815736"/>
                </a:lnTo>
                <a:lnTo>
                  <a:pt x="3113468" y="5825756"/>
                </a:lnTo>
                <a:lnTo>
                  <a:pt x="3128124" y="5830798"/>
                </a:lnTo>
                <a:lnTo>
                  <a:pt x="3143935" y="5829478"/>
                </a:lnTo>
                <a:lnTo>
                  <a:pt x="3157690" y="5822493"/>
                </a:lnTo>
                <a:lnTo>
                  <a:pt x="3167748" y="5811456"/>
                </a:lnTo>
                <a:lnTo>
                  <a:pt x="3172447" y="5798058"/>
                </a:lnTo>
                <a:close/>
              </a:path>
              <a:path w="15575280" h="10287000">
                <a:moveTo>
                  <a:pt x="3188055" y="883412"/>
                </a:moveTo>
                <a:lnTo>
                  <a:pt x="3187166" y="867714"/>
                </a:lnTo>
                <a:lnTo>
                  <a:pt x="3180880" y="854138"/>
                </a:lnTo>
                <a:lnTo>
                  <a:pt x="3169996" y="844118"/>
                </a:lnTo>
                <a:lnTo>
                  <a:pt x="3155340" y="839076"/>
                </a:lnTo>
                <a:lnTo>
                  <a:pt x="3139656" y="839978"/>
                </a:lnTo>
                <a:lnTo>
                  <a:pt x="3126079" y="846264"/>
                </a:lnTo>
                <a:lnTo>
                  <a:pt x="3116072" y="857161"/>
                </a:lnTo>
                <a:lnTo>
                  <a:pt x="3111017" y="871816"/>
                </a:lnTo>
                <a:lnTo>
                  <a:pt x="3111919" y="887514"/>
                </a:lnTo>
                <a:lnTo>
                  <a:pt x="3118205" y="901090"/>
                </a:lnTo>
                <a:lnTo>
                  <a:pt x="3129076" y="911110"/>
                </a:lnTo>
                <a:lnTo>
                  <a:pt x="3143732" y="916152"/>
                </a:lnTo>
                <a:lnTo>
                  <a:pt x="3159429" y="915250"/>
                </a:lnTo>
                <a:lnTo>
                  <a:pt x="3172993" y="908964"/>
                </a:lnTo>
                <a:lnTo>
                  <a:pt x="3183013" y="898067"/>
                </a:lnTo>
                <a:lnTo>
                  <a:pt x="3188055" y="883412"/>
                </a:lnTo>
                <a:close/>
              </a:path>
              <a:path w="15575280" h="10287000">
                <a:moveTo>
                  <a:pt x="3211614" y="7892656"/>
                </a:moveTo>
                <a:lnTo>
                  <a:pt x="3210725" y="7876959"/>
                </a:lnTo>
                <a:lnTo>
                  <a:pt x="3204426" y="7863383"/>
                </a:lnTo>
                <a:lnTo>
                  <a:pt x="3193554" y="7853362"/>
                </a:lnTo>
                <a:lnTo>
                  <a:pt x="3178899" y="7848320"/>
                </a:lnTo>
                <a:lnTo>
                  <a:pt x="3163201" y="7849222"/>
                </a:lnTo>
                <a:lnTo>
                  <a:pt x="3149638" y="7855509"/>
                </a:lnTo>
                <a:lnTo>
                  <a:pt x="3139617" y="7866405"/>
                </a:lnTo>
                <a:lnTo>
                  <a:pt x="3134576" y="7881061"/>
                </a:lnTo>
                <a:lnTo>
                  <a:pt x="3135465" y="7896758"/>
                </a:lnTo>
                <a:lnTo>
                  <a:pt x="3141764" y="7910335"/>
                </a:lnTo>
                <a:lnTo>
                  <a:pt x="3152635" y="7920355"/>
                </a:lnTo>
                <a:lnTo>
                  <a:pt x="3167291" y="7925397"/>
                </a:lnTo>
                <a:lnTo>
                  <a:pt x="3182975" y="7924495"/>
                </a:lnTo>
                <a:lnTo>
                  <a:pt x="3196552" y="7918209"/>
                </a:lnTo>
                <a:lnTo>
                  <a:pt x="3206572" y="7907312"/>
                </a:lnTo>
                <a:lnTo>
                  <a:pt x="3211614" y="7892656"/>
                </a:lnTo>
                <a:close/>
              </a:path>
              <a:path w="15575280" h="10287000">
                <a:moveTo>
                  <a:pt x="3213036" y="3006204"/>
                </a:moveTo>
                <a:lnTo>
                  <a:pt x="3212134" y="2990507"/>
                </a:lnTo>
                <a:lnTo>
                  <a:pt x="3205848" y="2976930"/>
                </a:lnTo>
                <a:lnTo>
                  <a:pt x="3194977" y="2966910"/>
                </a:lnTo>
                <a:lnTo>
                  <a:pt x="3180321" y="2961868"/>
                </a:lnTo>
                <a:lnTo>
                  <a:pt x="3164624" y="2962770"/>
                </a:lnTo>
                <a:lnTo>
                  <a:pt x="3151060" y="2969069"/>
                </a:lnTo>
                <a:lnTo>
                  <a:pt x="3141040" y="2979953"/>
                </a:lnTo>
                <a:lnTo>
                  <a:pt x="3135998" y="2994622"/>
                </a:lnTo>
                <a:lnTo>
                  <a:pt x="3136887" y="3010319"/>
                </a:lnTo>
                <a:lnTo>
                  <a:pt x="3143173" y="3023882"/>
                </a:lnTo>
                <a:lnTo>
                  <a:pt x="3154057" y="3033903"/>
                </a:lnTo>
                <a:lnTo>
                  <a:pt x="3168713" y="3038945"/>
                </a:lnTo>
                <a:lnTo>
                  <a:pt x="3184398" y="3038056"/>
                </a:lnTo>
                <a:lnTo>
                  <a:pt x="3197974" y="3031756"/>
                </a:lnTo>
                <a:lnTo>
                  <a:pt x="3207994" y="3020872"/>
                </a:lnTo>
                <a:lnTo>
                  <a:pt x="3213036" y="3006204"/>
                </a:lnTo>
                <a:close/>
              </a:path>
              <a:path w="15575280" h="10287000">
                <a:moveTo>
                  <a:pt x="3224098" y="5459095"/>
                </a:moveTo>
                <a:lnTo>
                  <a:pt x="3223209" y="5443398"/>
                </a:lnTo>
                <a:lnTo>
                  <a:pt x="3216922" y="5429821"/>
                </a:lnTo>
                <a:lnTo>
                  <a:pt x="3206038" y="5419801"/>
                </a:lnTo>
                <a:lnTo>
                  <a:pt x="3191383" y="5414759"/>
                </a:lnTo>
                <a:lnTo>
                  <a:pt x="3175698" y="5415661"/>
                </a:lnTo>
                <a:lnTo>
                  <a:pt x="3162122" y="5421960"/>
                </a:lnTo>
                <a:lnTo>
                  <a:pt x="3152114" y="5432844"/>
                </a:lnTo>
                <a:lnTo>
                  <a:pt x="3147072" y="5447512"/>
                </a:lnTo>
                <a:lnTo>
                  <a:pt x="3147961" y="5463210"/>
                </a:lnTo>
                <a:lnTo>
                  <a:pt x="3154248" y="5476773"/>
                </a:lnTo>
                <a:lnTo>
                  <a:pt x="3165119" y="5486793"/>
                </a:lnTo>
                <a:lnTo>
                  <a:pt x="3179775" y="5491835"/>
                </a:lnTo>
                <a:lnTo>
                  <a:pt x="3195586" y="5490527"/>
                </a:lnTo>
                <a:lnTo>
                  <a:pt x="3209340" y="5483530"/>
                </a:lnTo>
                <a:lnTo>
                  <a:pt x="3219399" y="5472506"/>
                </a:lnTo>
                <a:lnTo>
                  <a:pt x="3224098" y="5459095"/>
                </a:lnTo>
                <a:close/>
              </a:path>
              <a:path w="15575280" h="10287000">
                <a:moveTo>
                  <a:pt x="3257296" y="7552042"/>
                </a:moveTo>
                <a:lnTo>
                  <a:pt x="3256407" y="7536345"/>
                </a:lnTo>
                <a:lnTo>
                  <a:pt x="3250120" y="7522781"/>
                </a:lnTo>
                <a:lnTo>
                  <a:pt x="3239236" y="7512761"/>
                </a:lnTo>
                <a:lnTo>
                  <a:pt x="3224580" y="7507719"/>
                </a:lnTo>
                <a:lnTo>
                  <a:pt x="3208896" y="7508608"/>
                </a:lnTo>
                <a:lnTo>
                  <a:pt x="3195320" y="7514907"/>
                </a:lnTo>
                <a:lnTo>
                  <a:pt x="3185299" y="7525791"/>
                </a:lnTo>
                <a:lnTo>
                  <a:pt x="3180257" y="7540460"/>
                </a:lnTo>
                <a:lnTo>
                  <a:pt x="3181159" y="7556157"/>
                </a:lnTo>
                <a:lnTo>
                  <a:pt x="3187446" y="7569733"/>
                </a:lnTo>
                <a:lnTo>
                  <a:pt x="3198317" y="7579754"/>
                </a:lnTo>
                <a:lnTo>
                  <a:pt x="3212973" y="7584795"/>
                </a:lnTo>
                <a:lnTo>
                  <a:pt x="3228670" y="7583894"/>
                </a:lnTo>
                <a:lnTo>
                  <a:pt x="3242233" y="7577595"/>
                </a:lnTo>
                <a:lnTo>
                  <a:pt x="3252254" y="7566711"/>
                </a:lnTo>
                <a:lnTo>
                  <a:pt x="3257296" y="7552042"/>
                </a:lnTo>
                <a:close/>
              </a:path>
              <a:path w="15575280" h="10287000">
                <a:moveTo>
                  <a:pt x="3261703" y="2666428"/>
                </a:moveTo>
                <a:lnTo>
                  <a:pt x="3260814" y="2650731"/>
                </a:lnTo>
                <a:lnTo>
                  <a:pt x="3254514" y="2637155"/>
                </a:lnTo>
                <a:lnTo>
                  <a:pt x="3243643" y="2627134"/>
                </a:lnTo>
                <a:lnTo>
                  <a:pt x="3228987" y="2622092"/>
                </a:lnTo>
                <a:lnTo>
                  <a:pt x="3213290" y="2622994"/>
                </a:lnTo>
                <a:lnTo>
                  <a:pt x="3199727" y="2629281"/>
                </a:lnTo>
                <a:lnTo>
                  <a:pt x="3189706" y="2640165"/>
                </a:lnTo>
                <a:lnTo>
                  <a:pt x="3184664" y="2654833"/>
                </a:lnTo>
                <a:lnTo>
                  <a:pt x="3185553" y="2670530"/>
                </a:lnTo>
                <a:lnTo>
                  <a:pt x="3191853" y="2684107"/>
                </a:lnTo>
                <a:lnTo>
                  <a:pt x="3202724" y="2694127"/>
                </a:lnTo>
                <a:lnTo>
                  <a:pt x="3217380" y="2699169"/>
                </a:lnTo>
                <a:lnTo>
                  <a:pt x="3233077" y="2698267"/>
                </a:lnTo>
                <a:lnTo>
                  <a:pt x="3246640" y="2691968"/>
                </a:lnTo>
                <a:lnTo>
                  <a:pt x="3256661" y="2681084"/>
                </a:lnTo>
                <a:lnTo>
                  <a:pt x="3261703" y="2666428"/>
                </a:lnTo>
                <a:close/>
              </a:path>
              <a:path w="15575280" h="10287000">
                <a:moveTo>
                  <a:pt x="3274720" y="5100586"/>
                </a:moveTo>
                <a:lnTo>
                  <a:pt x="3273831" y="5084889"/>
                </a:lnTo>
                <a:lnTo>
                  <a:pt x="3267532" y="5071313"/>
                </a:lnTo>
                <a:lnTo>
                  <a:pt x="3256661" y="5061293"/>
                </a:lnTo>
                <a:lnTo>
                  <a:pt x="3242005" y="5056251"/>
                </a:lnTo>
                <a:lnTo>
                  <a:pt x="3226308" y="5057152"/>
                </a:lnTo>
                <a:lnTo>
                  <a:pt x="3212744" y="5063452"/>
                </a:lnTo>
                <a:lnTo>
                  <a:pt x="3202724" y="5074336"/>
                </a:lnTo>
                <a:lnTo>
                  <a:pt x="3197682" y="5088991"/>
                </a:lnTo>
                <a:lnTo>
                  <a:pt x="3198571" y="5104689"/>
                </a:lnTo>
                <a:lnTo>
                  <a:pt x="3204870" y="5118265"/>
                </a:lnTo>
                <a:lnTo>
                  <a:pt x="3215741" y="5128285"/>
                </a:lnTo>
                <a:lnTo>
                  <a:pt x="3230397" y="5133327"/>
                </a:lnTo>
                <a:lnTo>
                  <a:pt x="3246209" y="5132006"/>
                </a:lnTo>
                <a:lnTo>
                  <a:pt x="3259963" y="5125021"/>
                </a:lnTo>
                <a:lnTo>
                  <a:pt x="3270021" y="5113985"/>
                </a:lnTo>
                <a:lnTo>
                  <a:pt x="3274720" y="5100586"/>
                </a:lnTo>
                <a:close/>
              </a:path>
              <a:path w="15575280" h="10287000">
                <a:moveTo>
                  <a:pt x="3305137" y="7215251"/>
                </a:moveTo>
                <a:lnTo>
                  <a:pt x="3304248" y="7199554"/>
                </a:lnTo>
                <a:lnTo>
                  <a:pt x="3297961" y="7185977"/>
                </a:lnTo>
                <a:lnTo>
                  <a:pt x="3287077" y="7175957"/>
                </a:lnTo>
                <a:lnTo>
                  <a:pt x="3272421" y="7170915"/>
                </a:lnTo>
                <a:lnTo>
                  <a:pt x="3256737" y="7171817"/>
                </a:lnTo>
                <a:lnTo>
                  <a:pt x="3243173" y="7178116"/>
                </a:lnTo>
                <a:lnTo>
                  <a:pt x="3233153" y="7189000"/>
                </a:lnTo>
                <a:lnTo>
                  <a:pt x="3228111" y="7203668"/>
                </a:lnTo>
                <a:lnTo>
                  <a:pt x="3229000" y="7219366"/>
                </a:lnTo>
                <a:lnTo>
                  <a:pt x="3235287" y="7232929"/>
                </a:lnTo>
                <a:lnTo>
                  <a:pt x="3246170" y="7242950"/>
                </a:lnTo>
                <a:lnTo>
                  <a:pt x="3260826" y="7247991"/>
                </a:lnTo>
                <a:lnTo>
                  <a:pt x="3276511" y="7247102"/>
                </a:lnTo>
                <a:lnTo>
                  <a:pt x="3290074" y="7240803"/>
                </a:lnTo>
                <a:lnTo>
                  <a:pt x="3300095" y="7229919"/>
                </a:lnTo>
                <a:lnTo>
                  <a:pt x="3305137" y="7215251"/>
                </a:lnTo>
                <a:close/>
              </a:path>
              <a:path w="15575280" h="10287000">
                <a:moveTo>
                  <a:pt x="3315297" y="2308733"/>
                </a:moveTo>
                <a:lnTo>
                  <a:pt x="3314408" y="2293035"/>
                </a:lnTo>
                <a:lnTo>
                  <a:pt x="3308121" y="2279459"/>
                </a:lnTo>
                <a:lnTo>
                  <a:pt x="3297237" y="2269439"/>
                </a:lnTo>
                <a:lnTo>
                  <a:pt x="3282581" y="2264410"/>
                </a:lnTo>
                <a:lnTo>
                  <a:pt x="3266897" y="2265299"/>
                </a:lnTo>
                <a:lnTo>
                  <a:pt x="3253333" y="2271598"/>
                </a:lnTo>
                <a:lnTo>
                  <a:pt x="3243313" y="2282482"/>
                </a:lnTo>
                <a:lnTo>
                  <a:pt x="3238271" y="2297150"/>
                </a:lnTo>
                <a:lnTo>
                  <a:pt x="3239160" y="2312847"/>
                </a:lnTo>
                <a:lnTo>
                  <a:pt x="3245447" y="2326411"/>
                </a:lnTo>
                <a:lnTo>
                  <a:pt x="3256330" y="2336431"/>
                </a:lnTo>
                <a:lnTo>
                  <a:pt x="3270986" y="2341473"/>
                </a:lnTo>
                <a:lnTo>
                  <a:pt x="3286671" y="2340584"/>
                </a:lnTo>
                <a:lnTo>
                  <a:pt x="3300234" y="2334285"/>
                </a:lnTo>
                <a:lnTo>
                  <a:pt x="3310255" y="2323401"/>
                </a:lnTo>
                <a:lnTo>
                  <a:pt x="3315297" y="2308733"/>
                </a:lnTo>
                <a:close/>
              </a:path>
              <a:path w="15575280" h="10287000">
                <a:moveTo>
                  <a:pt x="3332022" y="4776025"/>
                </a:moveTo>
                <a:lnTo>
                  <a:pt x="3331133" y="4760328"/>
                </a:lnTo>
                <a:lnTo>
                  <a:pt x="3324847" y="4746752"/>
                </a:lnTo>
                <a:lnTo>
                  <a:pt x="3313963" y="4736731"/>
                </a:lnTo>
                <a:lnTo>
                  <a:pt x="3299307" y="4731690"/>
                </a:lnTo>
                <a:lnTo>
                  <a:pt x="3283623" y="4732591"/>
                </a:lnTo>
                <a:lnTo>
                  <a:pt x="3270059" y="4738890"/>
                </a:lnTo>
                <a:lnTo>
                  <a:pt x="3260039" y="4749774"/>
                </a:lnTo>
                <a:lnTo>
                  <a:pt x="3254997" y="4764443"/>
                </a:lnTo>
                <a:lnTo>
                  <a:pt x="3255886" y="4780140"/>
                </a:lnTo>
                <a:lnTo>
                  <a:pt x="3262172" y="4793704"/>
                </a:lnTo>
                <a:lnTo>
                  <a:pt x="3273056" y="4803724"/>
                </a:lnTo>
                <a:lnTo>
                  <a:pt x="3287712" y="4808766"/>
                </a:lnTo>
                <a:lnTo>
                  <a:pt x="3303397" y="4807877"/>
                </a:lnTo>
                <a:lnTo>
                  <a:pt x="3316960" y="4801578"/>
                </a:lnTo>
                <a:lnTo>
                  <a:pt x="3326981" y="4790694"/>
                </a:lnTo>
                <a:lnTo>
                  <a:pt x="3332022" y="4776025"/>
                </a:lnTo>
                <a:close/>
              </a:path>
              <a:path w="15575280" h="10287000">
                <a:moveTo>
                  <a:pt x="3356787" y="6876288"/>
                </a:moveTo>
                <a:lnTo>
                  <a:pt x="3355898" y="6860591"/>
                </a:lnTo>
                <a:lnTo>
                  <a:pt x="3349612" y="6847014"/>
                </a:lnTo>
                <a:lnTo>
                  <a:pt x="3338728" y="6836994"/>
                </a:lnTo>
                <a:lnTo>
                  <a:pt x="3324072" y="6831952"/>
                </a:lnTo>
                <a:lnTo>
                  <a:pt x="3308388" y="6832854"/>
                </a:lnTo>
                <a:lnTo>
                  <a:pt x="3294824" y="6839153"/>
                </a:lnTo>
                <a:lnTo>
                  <a:pt x="3284804" y="6850037"/>
                </a:lnTo>
                <a:lnTo>
                  <a:pt x="3279762" y="6864705"/>
                </a:lnTo>
                <a:lnTo>
                  <a:pt x="3280651" y="6880403"/>
                </a:lnTo>
                <a:lnTo>
                  <a:pt x="3286937" y="6893966"/>
                </a:lnTo>
                <a:lnTo>
                  <a:pt x="3297821" y="6903987"/>
                </a:lnTo>
                <a:lnTo>
                  <a:pt x="3312477" y="6909028"/>
                </a:lnTo>
                <a:lnTo>
                  <a:pt x="3327743" y="6908025"/>
                </a:lnTo>
                <a:lnTo>
                  <a:pt x="3340608" y="6901535"/>
                </a:lnTo>
                <a:lnTo>
                  <a:pt x="3350488" y="6890601"/>
                </a:lnTo>
                <a:lnTo>
                  <a:pt x="3356787" y="6876288"/>
                </a:lnTo>
                <a:close/>
              </a:path>
              <a:path w="15575280" h="10287000">
                <a:moveTo>
                  <a:pt x="3364788" y="1965972"/>
                </a:moveTo>
                <a:lnTo>
                  <a:pt x="3363899" y="1950275"/>
                </a:lnTo>
                <a:lnTo>
                  <a:pt x="3357613" y="1936699"/>
                </a:lnTo>
                <a:lnTo>
                  <a:pt x="3346729" y="1926678"/>
                </a:lnTo>
                <a:lnTo>
                  <a:pt x="3332073" y="1921637"/>
                </a:lnTo>
                <a:lnTo>
                  <a:pt x="3316389" y="1922538"/>
                </a:lnTo>
                <a:lnTo>
                  <a:pt x="3302812" y="1928825"/>
                </a:lnTo>
                <a:lnTo>
                  <a:pt x="3292805" y="1939721"/>
                </a:lnTo>
                <a:lnTo>
                  <a:pt x="3287763" y="1954377"/>
                </a:lnTo>
                <a:lnTo>
                  <a:pt x="3288652" y="1970074"/>
                </a:lnTo>
                <a:lnTo>
                  <a:pt x="3294938" y="1983651"/>
                </a:lnTo>
                <a:lnTo>
                  <a:pt x="3305810" y="1993671"/>
                </a:lnTo>
                <a:lnTo>
                  <a:pt x="3320465" y="1998713"/>
                </a:lnTo>
                <a:lnTo>
                  <a:pt x="3336163" y="1997811"/>
                </a:lnTo>
                <a:lnTo>
                  <a:pt x="3349726" y="1991512"/>
                </a:lnTo>
                <a:lnTo>
                  <a:pt x="3359747" y="1980628"/>
                </a:lnTo>
                <a:lnTo>
                  <a:pt x="3364788" y="1965972"/>
                </a:lnTo>
                <a:close/>
              </a:path>
              <a:path w="15575280" h="10287000">
                <a:moveTo>
                  <a:pt x="3379876" y="4439221"/>
                </a:moveTo>
                <a:lnTo>
                  <a:pt x="3378974" y="4423524"/>
                </a:lnTo>
                <a:lnTo>
                  <a:pt x="3372688" y="4409960"/>
                </a:lnTo>
                <a:lnTo>
                  <a:pt x="3361817" y="4399940"/>
                </a:lnTo>
                <a:lnTo>
                  <a:pt x="3347161" y="4394898"/>
                </a:lnTo>
                <a:lnTo>
                  <a:pt x="3331464" y="4395787"/>
                </a:lnTo>
                <a:lnTo>
                  <a:pt x="3317900" y="4402086"/>
                </a:lnTo>
                <a:lnTo>
                  <a:pt x="3307880" y="4412970"/>
                </a:lnTo>
                <a:lnTo>
                  <a:pt x="3302838" y="4427639"/>
                </a:lnTo>
                <a:lnTo>
                  <a:pt x="3303727" y="4443336"/>
                </a:lnTo>
                <a:lnTo>
                  <a:pt x="3310013" y="4456912"/>
                </a:lnTo>
                <a:lnTo>
                  <a:pt x="3320897" y="4466933"/>
                </a:lnTo>
                <a:lnTo>
                  <a:pt x="3335553" y="4471975"/>
                </a:lnTo>
                <a:lnTo>
                  <a:pt x="3351238" y="4471073"/>
                </a:lnTo>
                <a:lnTo>
                  <a:pt x="3364814" y="4464774"/>
                </a:lnTo>
                <a:lnTo>
                  <a:pt x="3374834" y="4453890"/>
                </a:lnTo>
                <a:lnTo>
                  <a:pt x="3379876" y="4439221"/>
                </a:lnTo>
                <a:close/>
              </a:path>
              <a:path w="15575280" h="10287000">
                <a:moveTo>
                  <a:pt x="3407410" y="6517780"/>
                </a:moveTo>
                <a:lnTo>
                  <a:pt x="3406521" y="6502082"/>
                </a:lnTo>
                <a:lnTo>
                  <a:pt x="3400221" y="6488506"/>
                </a:lnTo>
                <a:lnTo>
                  <a:pt x="3389350" y="6478486"/>
                </a:lnTo>
                <a:lnTo>
                  <a:pt x="3374694" y="6473444"/>
                </a:lnTo>
                <a:lnTo>
                  <a:pt x="3358997" y="6474346"/>
                </a:lnTo>
                <a:lnTo>
                  <a:pt x="3345434" y="6480645"/>
                </a:lnTo>
                <a:lnTo>
                  <a:pt x="3335413" y="6491529"/>
                </a:lnTo>
                <a:lnTo>
                  <a:pt x="3330371" y="6506197"/>
                </a:lnTo>
                <a:lnTo>
                  <a:pt x="3331260" y="6521894"/>
                </a:lnTo>
                <a:lnTo>
                  <a:pt x="3337560" y="6535458"/>
                </a:lnTo>
                <a:lnTo>
                  <a:pt x="3348431" y="6545478"/>
                </a:lnTo>
                <a:lnTo>
                  <a:pt x="3363087" y="6550520"/>
                </a:lnTo>
                <a:lnTo>
                  <a:pt x="3378784" y="6549631"/>
                </a:lnTo>
                <a:lnTo>
                  <a:pt x="3392347" y="6543332"/>
                </a:lnTo>
                <a:lnTo>
                  <a:pt x="3402368" y="6532448"/>
                </a:lnTo>
                <a:lnTo>
                  <a:pt x="3407410" y="6517780"/>
                </a:lnTo>
                <a:close/>
              </a:path>
              <a:path w="15575280" h="10287000">
                <a:moveTo>
                  <a:pt x="3415614" y="1629994"/>
                </a:moveTo>
                <a:lnTo>
                  <a:pt x="3414725" y="1614297"/>
                </a:lnTo>
                <a:lnTo>
                  <a:pt x="3408438" y="1600720"/>
                </a:lnTo>
                <a:lnTo>
                  <a:pt x="3397554" y="1590700"/>
                </a:lnTo>
                <a:lnTo>
                  <a:pt x="3382899" y="1585658"/>
                </a:lnTo>
                <a:lnTo>
                  <a:pt x="3367214" y="1586560"/>
                </a:lnTo>
                <a:lnTo>
                  <a:pt x="3353651" y="1592846"/>
                </a:lnTo>
                <a:lnTo>
                  <a:pt x="3343630" y="1603743"/>
                </a:lnTo>
                <a:lnTo>
                  <a:pt x="3338588" y="1618399"/>
                </a:lnTo>
                <a:lnTo>
                  <a:pt x="3339477" y="1634096"/>
                </a:lnTo>
                <a:lnTo>
                  <a:pt x="3345764" y="1647672"/>
                </a:lnTo>
                <a:lnTo>
                  <a:pt x="3356648" y="1657692"/>
                </a:lnTo>
                <a:lnTo>
                  <a:pt x="3371304" y="1662734"/>
                </a:lnTo>
                <a:lnTo>
                  <a:pt x="3386569" y="1661718"/>
                </a:lnTo>
                <a:lnTo>
                  <a:pt x="3399434" y="1655229"/>
                </a:lnTo>
                <a:lnTo>
                  <a:pt x="3409315" y="1644307"/>
                </a:lnTo>
                <a:lnTo>
                  <a:pt x="3415614" y="1629994"/>
                </a:lnTo>
                <a:close/>
              </a:path>
              <a:path w="15575280" h="10287000">
                <a:moveTo>
                  <a:pt x="3427120" y="8985885"/>
                </a:moveTo>
                <a:lnTo>
                  <a:pt x="3426231" y="8970188"/>
                </a:lnTo>
                <a:lnTo>
                  <a:pt x="3419932" y="8956624"/>
                </a:lnTo>
                <a:lnTo>
                  <a:pt x="3409061" y="8946604"/>
                </a:lnTo>
                <a:lnTo>
                  <a:pt x="3394405" y="8941562"/>
                </a:lnTo>
                <a:lnTo>
                  <a:pt x="3378708" y="8942451"/>
                </a:lnTo>
                <a:lnTo>
                  <a:pt x="3365144" y="8948750"/>
                </a:lnTo>
                <a:lnTo>
                  <a:pt x="3355124" y="8959634"/>
                </a:lnTo>
                <a:lnTo>
                  <a:pt x="3350082" y="8974303"/>
                </a:lnTo>
                <a:lnTo>
                  <a:pt x="3350971" y="8990000"/>
                </a:lnTo>
                <a:lnTo>
                  <a:pt x="3357270" y="9003576"/>
                </a:lnTo>
                <a:lnTo>
                  <a:pt x="3368141" y="9013596"/>
                </a:lnTo>
                <a:lnTo>
                  <a:pt x="3382797" y="9018638"/>
                </a:lnTo>
                <a:lnTo>
                  <a:pt x="3398075" y="9017622"/>
                </a:lnTo>
                <a:lnTo>
                  <a:pt x="3410940" y="9011133"/>
                </a:lnTo>
                <a:lnTo>
                  <a:pt x="3420821" y="9000211"/>
                </a:lnTo>
                <a:lnTo>
                  <a:pt x="3427120" y="8985885"/>
                </a:lnTo>
                <a:close/>
              </a:path>
              <a:path w="15575280" h="10287000">
                <a:moveTo>
                  <a:pt x="3428542" y="4099445"/>
                </a:moveTo>
                <a:lnTo>
                  <a:pt x="3427653" y="4083748"/>
                </a:lnTo>
                <a:lnTo>
                  <a:pt x="3421354" y="4070172"/>
                </a:lnTo>
                <a:lnTo>
                  <a:pt x="3410483" y="4060152"/>
                </a:lnTo>
                <a:lnTo>
                  <a:pt x="3395827" y="4055110"/>
                </a:lnTo>
                <a:lnTo>
                  <a:pt x="3380130" y="4056011"/>
                </a:lnTo>
                <a:lnTo>
                  <a:pt x="3366566" y="4062311"/>
                </a:lnTo>
                <a:lnTo>
                  <a:pt x="3356546" y="4073194"/>
                </a:lnTo>
                <a:lnTo>
                  <a:pt x="3351504" y="4087863"/>
                </a:lnTo>
                <a:lnTo>
                  <a:pt x="3352393" y="4103560"/>
                </a:lnTo>
                <a:lnTo>
                  <a:pt x="3358692" y="4117124"/>
                </a:lnTo>
                <a:lnTo>
                  <a:pt x="3369564" y="4127144"/>
                </a:lnTo>
                <a:lnTo>
                  <a:pt x="3384219" y="4132186"/>
                </a:lnTo>
                <a:lnTo>
                  <a:pt x="3399498" y="4131183"/>
                </a:lnTo>
                <a:lnTo>
                  <a:pt x="3412363" y="4124693"/>
                </a:lnTo>
                <a:lnTo>
                  <a:pt x="3422243" y="4113758"/>
                </a:lnTo>
                <a:lnTo>
                  <a:pt x="3428542" y="4099445"/>
                </a:lnTo>
                <a:close/>
              </a:path>
              <a:path w="15575280" h="10287000">
                <a:moveTo>
                  <a:pt x="3456902" y="6175006"/>
                </a:moveTo>
                <a:lnTo>
                  <a:pt x="3456013" y="6159309"/>
                </a:lnTo>
                <a:lnTo>
                  <a:pt x="3449713" y="6145746"/>
                </a:lnTo>
                <a:lnTo>
                  <a:pt x="3438842" y="6135725"/>
                </a:lnTo>
                <a:lnTo>
                  <a:pt x="3424186" y="6130683"/>
                </a:lnTo>
                <a:lnTo>
                  <a:pt x="3408489" y="6131572"/>
                </a:lnTo>
                <a:lnTo>
                  <a:pt x="3394926" y="6137872"/>
                </a:lnTo>
                <a:lnTo>
                  <a:pt x="3384905" y="6148756"/>
                </a:lnTo>
                <a:lnTo>
                  <a:pt x="3379863" y="6163424"/>
                </a:lnTo>
                <a:lnTo>
                  <a:pt x="3380752" y="6179121"/>
                </a:lnTo>
                <a:lnTo>
                  <a:pt x="3387052" y="6192698"/>
                </a:lnTo>
                <a:lnTo>
                  <a:pt x="3397923" y="6202718"/>
                </a:lnTo>
                <a:lnTo>
                  <a:pt x="3412579" y="6207760"/>
                </a:lnTo>
                <a:lnTo>
                  <a:pt x="3428276" y="6206858"/>
                </a:lnTo>
                <a:lnTo>
                  <a:pt x="3441839" y="6200559"/>
                </a:lnTo>
                <a:lnTo>
                  <a:pt x="3451860" y="6189675"/>
                </a:lnTo>
                <a:lnTo>
                  <a:pt x="3456902" y="6175006"/>
                </a:lnTo>
                <a:close/>
              </a:path>
              <a:path w="15575280" h="10287000">
                <a:moveTo>
                  <a:pt x="3464280" y="1290205"/>
                </a:moveTo>
                <a:lnTo>
                  <a:pt x="3463391" y="1274508"/>
                </a:lnTo>
                <a:lnTo>
                  <a:pt x="3457105" y="1260932"/>
                </a:lnTo>
                <a:lnTo>
                  <a:pt x="3446221" y="1250924"/>
                </a:lnTo>
                <a:lnTo>
                  <a:pt x="3431565" y="1245882"/>
                </a:lnTo>
                <a:lnTo>
                  <a:pt x="3415881" y="1246771"/>
                </a:lnTo>
                <a:lnTo>
                  <a:pt x="3402317" y="1253070"/>
                </a:lnTo>
                <a:lnTo>
                  <a:pt x="3392297" y="1263954"/>
                </a:lnTo>
                <a:lnTo>
                  <a:pt x="3387255" y="1278623"/>
                </a:lnTo>
                <a:lnTo>
                  <a:pt x="3388144" y="1294320"/>
                </a:lnTo>
                <a:lnTo>
                  <a:pt x="3394430" y="1307896"/>
                </a:lnTo>
                <a:lnTo>
                  <a:pt x="3405314" y="1317917"/>
                </a:lnTo>
                <a:lnTo>
                  <a:pt x="3419970" y="1322946"/>
                </a:lnTo>
                <a:lnTo>
                  <a:pt x="3435654" y="1322057"/>
                </a:lnTo>
                <a:lnTo>
                  <a:pt x="3449218" y="1315758"/>
                </a:lnTo>
                <a:lnTo>
                  <a:pt x="3459238" y="1304874"/>
                </a:lnTo>
                <a:lnTo>
                  <a:pt x="3464280" y="1290205"/>
                </a:lnTo>
                <a:close/>
              </a:path>
              <a:path w="15575280" h="10287000">
                <a:moveTo>
                  <a:pt x="3471976" y="8648268"/>
                </a:moveTo>
                <a:lnTo>
                  <a:pt x="3471087" y="8632571"/>
                </a:lnTo>
                <a:lnTo>
                  <a:pt x="3464801" y="8618995"/>
                </a:lnTo>
                <a:lnTo>
                  <a:pt x="3453917" y="8608974"/>
                </a:lnTo>
                <a:lnTo>
                  <a:pt x="3439261" y="8603945"/>
                </a:lnTo>
                <a:lnTo>
                  <a:pt x="3423577" y="8604834"/>
                </a:lnTo>
                <a:lnTo>
                  <a:pt x="3410013" y="8611133"/>
                </a:lnTo>
                <a:lnTo>
                  <a:pt x="3399993" y="8622017"/>
                </a:lnTo>
                <a:lnTo>
                  <a:pt x="3394951" y="8636686"/>
                </a:lnTo>
                <a:lnTo>
                  <a:pt x="3395840" y="8652383"/>
                </a:lnTo>
                <a:lnTo>
                  <a:pt x="3402126" y="8665959"/>
                </a:lnTo>
                <a:lnTo>
                  <a:pt x="3413010" y="8675980"/>
                </a:lnTo>
                <a:lnTo>
                  <a:pt x="3427666" y="8681009"/>
                </a:lnTo>
                <a:lnTo>
                  <a:pt x="3443351" y="8680120"/>
                </a:lnTo>
                <a:lnTo>
                  <a:pt x="3456914" y="8673821"/>
                </a:lnTo>
                <a:lnTo>
                  <a:pt x="3466935" y="8662937"/>
                </a:lnTo>
                <a:lnTo>
                  <a:pt x="3471976" y="8648268"/>
                </a:lnTo>
                <a:close/>
              </a:path>
              <a:path w="15575280" h="10287000">
                <a:moveTo>
                  <a:pt x="3479152" y="3740937"/>
                </a:moveTo>
                <a:lnTo>
                  <a:pt x="3478263" y="3725240"/>
                </a:lnTo>
                <a:lnTo>
                  <a:pt x="3471976" y="3711664"/>
                </a:lnTo>
                <a:lnTo>
                  <a:pt x="3461093" y="3701643"/>
                </a:lnTo>
                <a:lnTo>
                  <a:pt x="3446437" y="3696601"/>
                </a:lnTo>
                <a:lnTo>
                  <a:pt x="3430752" y="3697503"/>
                </a:lnTo>
                <a:lnTo>
                  <a:pt x="3417189" y="3703790"/>
                </a:lnTo>
                <a:lnTo>
                  <a:pt x="3407168" y="3714686"/>
                </a:lnTo>
                <a:lnTo>
                  <a:pt x="3402126" y="3729342"/>
                </a:lnTo>
                <a:lnTo>
                  <a:pt x="3403015" y="3745039"/>
                </a:lnTo>
                <a:lnTo>
                  <a:pt x="3409302" y="3758615"/>
                </a:lnTo>
                <a:lnTo>
                  <a:pt x="3420186" y="3768636"/>
                </a:lnTo>
                <a:lnTo>
                  <a:pt x="3434842" y="3773678"/>
                </a:lnTo>
                <a:lnTo>
                  <a:pt x="3450526" y="3772776"/>
                </a:lnTo>
                <a:lnTo>
                  <a:pt x="3464090" y="3766489"/>
                </a:lnTo>
                <a:lnTo>
                  <a:pt x="3474110" y="3755593"/>
                </a:lnTo>
                <a:lnTo>
                  <a:pt x="3479152" y="3740937"/>
                </a:lnTo>
                <a:close/>
              </a:path>
              <a:path w="15575280" h="10287000">
                <a:moveTo>
                  <a:pt x="3507727" y="5839028"/>
                </a:moveTo>
                <a:lnTo>
                  <a:pt x="3506838" y="5823331"/>
                </a:lnTo>
                <a:lnTo>
                  <a:pt x="3500539" y="5809767"/>
                </a:lnTo>
                <a:lnTo>
                  <a:pt x="3489668" y="5799747"/>
                </a:lnTo>
                <a:lnTo>
                  <a:pt x="3475012" y="5794705"/>
                </a:lnTo>
                <a:lnTo>
                  <a:pt x="3459315" y="5795594"/>
                </a:lnTo>
                <a:lnTo>
                  <a:pt x="3445751" y="5801893"/>
                </a:lnTo>
                <a:lnTo>
                  <a:pt x="3435731" y="5812777"/>
                </a:lnTo>
                <a:lnTo>
                  <a:pt x="3430689" y="5827446"/>
                </a:lnTo>
                <a:lnTo>
                  <a:pt x="3431578" y="5843143"/>
                </a:lnTo>
                <a:lnTo>
                  <a:pt x="3437877" y="5856719"/>
                </a:lnTo>
                <a:lnTo>
                  <a:pt x="3448748" y="5866739"/>
                </a:lnTo>
                <a:lnTo>
                  <a:pt x="3463404" y="5871781"/>
                </a:lnTo>
                <a:lnTo>
                  <a:pt x="3479101" y="5870880"/>
                </a:lnTo>
                <a:lnTo>
                  <a:pt x="3492665" y="5864580"/>
                </a:lnTo>
                <a:lnTo>
                  <a:pt x="3502685" y="5853696"/>
                </a:lnTo>
                <a:lnTo>
                  <a:pt x="3507727" y="5839028"/>
                </a:lnTo>
                <a:close/>
              </a:path>
              <a:path w="15575280" h="10287000">
                <a:moveTo>
                  <a:pt x="3517887" y="932522"/>
                </a:moveTo>
                <a:lnTo>
                  <a:pt x="3516998" y="916825"/>
                </a:lnTo>
                <a:lnTo>
                  <a:pt x="3510699" y="903249"/>
                </a:lnTo>
                <a:lnTo>
                  <a:pt x="3499828" y="893229"/>
                </a:lnTo>
                <a:lnTo>
                  <a:pt x="3485172" y="888187"/>
                </a:lnTo>
                <a:lnTo>
                  <a:pt x="3469475" y="889088"/>
                </a:lnTo>
                <a:lnTo>
                  <a:pt x="3455911" y="895375"/>
                </a:lnTo>
                <a:lnTo>
                  <a:pt x="3445891" y="906272"/>
                </a:lnTo>
                <a:lnTo>
                  <a:pt x="3440849" y="920927"/>
                </a:lnTo>
                <a:lnTo>
                  <a:pt x="3441738" y="936625"/>
                </a:lnTo>
                <a:lnTo>
                  <a:pt x="3448037" y="950201"/>
                </a:lnTo>
                <a:lnTo>
                  <a:pt x="3458908" y="960221"/>
                </a:lnTo>
                <a:lnTo>
                  <a:pt x="3473564" y="965263"/>
                </a:lnTo>
                <a:lnTo>
                  <a:pt x="3488842" y="964247"/>
                </a:lnTo>
                <a:lnTo>
                  <a:pt x="3501707" y="957757"/>
                </a:lnTo>
                <a:lnTo>
                  <a:pt x="3511588" y="946835"/>
                </a:lnTo>
                <a:lnTo>
                  <a:pt x="3517887" y="932522"/>
                </a:lnTo>
                <a:close/>
              </a:path>
              <a:path w="15575280" h="10287000">
                <a:moveTo>
                  <a:pt x="3520643" y="8308492"/>
                </a:moveTo>
                <a:lnTo>
                  <a:pt x="3519754" y="8292795"/>
                </a:lnTo>
                <a:lnTo>
                  <a:pt x="3513467" y="8279219"/>
                </a:lnTo>
                <a:lnTo>
                  <a:pt x="3502583" y="8269198"/>
                </a:lnTo>
                <a:lnTo>
                  <a:pt x="3487928" y="8264157"/>
                </a:lnTo>
                <a:lnTo>
                  <a:pt x="3472243" y="8265058"/>
                </a:lnTo>
                <a:lnTo>
                  <a:pt x="3458680" y="8271345"/>
                </a:lnTo>
                <a:lnTo>
                  <a:pt x="3448659" y="8282241"/>
                </a:lnTo>
                <a:lnTo>
                  <a:pt x="3443617" y="8296897"/>
                </a:lnTo>
                <a:lnTo>
                  <a:pt x="3444506" y="8312594"/>
                </a:lnTo>
                <a:lnTo>
                  <a:pt x="3450793" y="8326171"/>
                </a:lnTo>
                <a:lnTo>
                  <a:pt x="3461677" y="8336191"/>
                </a:lnTo>
                <a:lnTo>
                  <a:pt x="3476333" y="8341233"/>
                </a:lnTo>
                <a:lnTo>
                  <a:pt x="3492017" y="8340331"/>
                </a:lnTo>
                <a:lnTo>
                  <a:pt x="3505581" y="8334045"/>
                </a:lnTo>
                <a:lnTo>
                  <a:pt x="3515601" y="8323148"/>
                </a:lnTo>
                <a:lnTo>
                  <a:pt x="3520643" y="8308492"/>
                </a:lnTo>
                <a:close/>
              </a:path>
              <a:path w="15575280" h="10287000">
                <a:moveTo>
                  <a:pt x="3524847" y="3400323"/>
                </a:moveTo>
                <a:lnTo>
                  <a:pt x="3523945" y="3384626"/>
                </a:lnTo>
                <a:lnTo>
                  <a:pt x="3517658" y="3371062"/>
                </a:lnTo>
                <a:lnTo>
                  <a:pt x="3506787" y="3361042"/>
                </a:lnTo>
                <a:lnTo>
                  <a:pt x="3492131" y="3356000"/>
                </a:lnTo>
                <a:lnTo>
                  <a:pt x="3476434" y="3356889"/>
                </a:lnTo>
                <a:lnTo>
                  <a:pt x="3462871" y="3363188"/>
                </a:lnTo>
                <a:lnTo>
                  <a:pt x="3452850" y="3374072"/>
                </a:lnTo>
                <a:lnTo>
                  <a:pt x="3447808" y="3388741"/>
                </a:lnTo>
                <a:lnTo>
                  <a:pt x="3448697" y="3404438"/>
                </a:lnTo>
                <a:lnTo>
                  <a:pt x="3454984" y="3418014"/>
                </a:lnTo>
                <a:lnTo>
                  <a:pt x="3465868" y="3428034"/>
                </a:lnTo>
                <a:lnTo>
                  <a:pt x="3480524" y="3433076"/>
                </a:lnTo>
                <a:lnTo>
                  <a:pt x="3496208" y="3432175"/>
                </a:lnTo>
                <a:lnTo>
                  <a:pt x="3509784" y="3425875"/>
                </a:lnTo>
                <a:lnTo>
                  <a:pt x="3519805" y="3414992"/>
                </a:lnTo>
                <a:lnTo>
                  <a:pt x="3524847" y="3400323"/>
                </a:lnTo>
                <a:close/>
              </a:path>
              <a:path w="15575280" h="10287000">
                <a:moveTo>
                  <a:pt x="3556393" y="5499252"/>
                </a:moveTo>
                <a:lnTo>
                  <a:pt x="3555504" y="5483555"/>
                </a:lnTo>
                <a:lnTo>
                  <a:pt x="3549218" y="5469979"/>
                </a:lnTo>
                <a:lnTo>
                  <a:pt x="3538334" y="5459958"/>
                </a:lnTo>
                <a:lnTo>
                  <a:pt x="3523678" y="5454916"/>
                </a:lnTo>
                <a:lnTo>
                  <a:pt x="3507994" y="5455818"/>
                </a:lnTo>
                <a:lnTo>
                  <a:pt x="3494417" y="5462117"/>
                </a:lnTo>
                <a:lnTo>
                  <a:pt x="3484397" y="5473001"/>
                </a:lnTo>
                <a:lnTo>
                  <a:pt x="3479355" y="5487670"/>
                </a:lnTo>
                <a:lnTo>
                  <a:pt x="3480257" y="5503367"/>
                </a:lnTo>
                <a:lnTo>
                  <a:pt x="3486543" y="5516931"/>
                </a:lnTo>
                <a:lnTo>
                  <a:pt x="3497415" y="5526951"/>
                </a:lnTo>
                <a:lnTo>
                  <a:pt x="3512070" y="5531993"/>
                </a:lnTo>
                <a:lnTo>
                  <a:pt x="3527768" y="5531104"/>
                </a:lnTo>
                <a:lnTo>
                  <a:pt x="3541331" y="5524805"/>
                </a:lnTo>
                <a:lnTo>
                  <a:pt x="3551351" y="5513921"/>
                </a:lnTo>
                <a:lnTo>
                  <a:pt x="3556393" y="5499252"/>
                </a:lnTo>
                <a:close/>
              </a:path>
              <a:path w="15575280" h="10287000">
                <a:moveTo>
                  <a:pt x="3574250" y="7950797"/>
                </a:moveTo>
                <a:lnTo>
                  <a:pt x="3573361" y="7935100"/>
                </a:lnTo>
                <a:lnTo>
                  <a:pt x="3567061" y="7921523"/>
                </a:lnTo>
                <a:lnTo>
                  <a:pt x="3556190" y="7911503"/>
                </a:lnTo>
                <a:lnTo>
                  <a:pt x="3541534" y="7906474"/>
                </a:lnTo>
                <a:lnTo>
                  <a:pt x="3525837" y="7907363"/>
                </a:lnTo>
                <a:lnTo>
                  <a:pt x="3512274" y="7913662"/>
                </a:lnTo>
                <a:lnTo>
                  <a:pt x="3502253" y="7924546"/>
                </a:lnTo>
                <a:lnTo>
                  <a:pt x="3497211" y="7939214"/>
                </a:lnTo>
                <a:lnTo>
                  <a:pt x="3498100" y="7954912"/>
                </a:lnTo>
                <a:lnTo>
                  <a:pt x="3504400" y="7968488"/>
                </a:lnTo>
                <a:lnTo>
                  <a:pt x="3515271" y="7978508"/>
                </a:lnTo>
                <a:lnTo>
                  <a:pt x="3529927" y="7983537"/>
                </a:lnTo>
                <a:lnTo>
                  <a:pt x="3545205" y="7982534"/>
                </a:lnTo>
                <a:lnTo>
                  <a:pt x="3558070" y="7976044"/>
                </a:lnTo>
                <a:lnTo>
                  <a:pt x="3567950" y="7965122"/>
                </a:lnTo>
                <a:lnTo>
                  <a:pt x="3574250" y="7950797"/>
                </a:lnTo>
                <a:close/>
              </a:path>
              <a:path w="15575280" h="10287000">
                <a:moveTo>
                  <a:pt x="3575672" y="3064357"/>
                </a:moveTo>
                <a:lnTo>
                  <a:pt x="3574783" y="3048660"/>
                </a:lnTo>
                <a:lnTo>
                  <a:pt x="3568484" y="3035084"/>
                </a:lnTo>
                <a:lnTo>
                  <a:pt x="3557613" y="3025063"/>
                </a:lnTo>
                <a:lnTo>
                  <a:pt x="3542957" y="3020022"/>
                </a:lnTo>
                <a:lnTo>
                  <a:pt x="3527260" y="3020923"/>
                </a:lnTo>
                <a:lnTo>
                  <a:pt x="3513696" y="3027210"/>
                </a:lnTo>
                <a:lnTo>
                  <a:pt x="3503676" y="3038106"/>
                </a:lnTo>
                <a:lnTo>
                  <a:pt x="3498634" y="3052762"/>
                </a:lnTo>
                <a:lnTo>
                  <a:pt x="3499523" y="3068459"/>
                </a:lnTo>
                <a:lnTo>
                  <a:pt x="3505822" y="3082036"/>
                </a:lnTo>
                <a:lnTo>
                  <a:pt x="3516693" y="3092056"/>
                </a:lnTo>
                <a:lnTo>
                  <a:pt x="3531349" y="3097098"/>
                </a:lnTo>
                <a:lnTo>
                  <a:pt x="3546627" y="3096082"/>
                </a:lnTo>
                <a:lnTo>
                  <a:pt x="3559492" y="3089592"/>
                </a:lnTo>
                <a:lnTo>
                  <a:pt x="3569373" y="3078670"/>
                </a:lnTo>
                <a:lnTo>
                  <a:pt x="3575672" y="3064357"/>
                </a:lnTo>
                <a:close/>
              </a:path>
              <a:path w="15575280" h="10287000">
                <a:moveTo>
                  <a:pt x="3609987" y="5141557"/>
                </a:moveTo>
                <a:lnTo>
                  <a:pt x="3609098" y="5125859"/>
                </a:lnTo>
                <a:lnTo>
                  <a:pt x="3602812" y="5112296"/>
                </a:lnTo>
                <a:lnTo>
                  <a:pt x="3591941" y="5102276"/>
                </a:lnTo>
                <a:lnTo>
                  <a:pt x="3577285" y="5097234"/>
                </a:lnTo>
                <a:lnTo>
                  <a:pt x="3561588" y="5098123"/>
                </a:lnTo>
                <a:lnTo>
                  <a:pt x="3548024" y="5104422"/>
                </a:lnTo>
                <a:lnTo>
                  <a:pt x="3538004" y="5115306"/>
                </a:lnTo>
                <a:lnTo>
                  <a:pt x="3532962" y="5129974"/>
                </a:lnTo>
                <a:lnTo>
                  <a:pt x="3533851" y="5145671"/>
                </a:lnTo>
                <a:lnTo>
                  <a:pt x="3540137" y="5159248"/>
                </a:lnTo>
                <a:lnTo>
                  <a:pt x="3551021" y="5169268"/>
                </a:lnTo>
                <a:lnTo>
                  <a:pt x="3565677" y="5174310"/>
                </a:lnTo>
                <a:lnTo>
                  <a:pt x="3581362" y="5173408"/>
                </a:lnTo>
                <a:lnTo>
                  <a:pt x="3594938" y="5167109"/>
                </a:lnTo>
                <a:lnTo>
                  <a:pt x="3604945" y="5156225"/>
                </a:lnTo>
                <a:lnTo>
                  <a:pt x="3609987" y="5141557"/>
                </a:lnTo>
                <a:close/>
              </a:path>
              <a:path w="15575280" h="10287000">
                <a:moveTo>
                  <a:pt x="3616947" y="7609370"/>
                </a:moveTo>
                <a:lnTo>
                  <a:pt x="3616058" y="7593673"/>
                </a:lnTo>
                <a:lnTo>
                  <a:pt x="3609771" y="7580109"/>
                </a:lnTo>
                <a:lnTo>
                  <a:pt x="3598888" y="7570089"/>
                </a:lnTo>
                <a:lnTo>
                  <a:pt x="3584232" y="7565047"/>
                </a:lnTo>
                <a:lnTo>
                  <a:pt x="3568547" y="7565936"/>
                </a:lnTo>
                <a:lnTo>
                  <a:pt x="3554984" y="7572235"/>
                </a:lnTo>
                <a:lnTo>
                  <a:pt x="3544963" y="7583119"/>
                </a:lnTo>
                <a:lnTo>
                  <a:pt x="3539921" y="7597788"/>
                </a:lnTo>
                <a:lnTo>
                  <a:pt x="3540810" y="7613485"/>
                </a:lnTo>
                <a:lnTo>
                  <a:pt x="3547097" y="7627061"/>
                </a:lnTo>
                <a:lnTo>
                  <a:pt x="3557981" y="7637081"/>
                </a:lnTo>
                <a:lnTo>
                  <a:pt x="3572637" y="7642111"/>
                </a:lnTo>
                <a:lnTo>
                  <a:pt x="3588321" y="7641222"/>
                </a:lnTo>
                <a:lnTo>
                  <a:pt x="3601885" y="7634922"/>
                </a:lnTo>
                <a:lnTo>
                  <a:pt x="3611905" y="7624038"/>
                </a:lnTo>
                <a:lnTo>
                  <a:pt x="3616947" y="7609370"/>
                </a:lnTo>
                <a:close/>
              </a:path>
              <a:path w="15575280" h="10287000">
                <a:moveTo>
                  <a:pt x="3624338" y="2724569"/>
                </a:moveTo>
                <a:lnTo>
                  <a:pt x="3623449" y="2708872"/>
                </a:lnTo>
                <a:lnTo>
                  <a:pt x="3617163" y="2695295"/>
                </a:lnTo>
                <a:lnTo>
                  <a:pt x="3606279" y="2685275"/>
                </a:lnTo>
                <a:lnTo>
                  <a:pt x="3591623" y="2680246"/>
                </a:lnTo>
                <a:lnTo>
                  <a:pt x="3575939" y="2681135"/>
                </a:lnTo>
                <a:lnTo>
                  <a:pt x="3562362" y="2687434"/>
                </a:lnTo>
                <a:lnTo>
                  <a:pt x="3552342" y="2698318"/>
                </a:lnTo>
                <a:lnTo>
                  <a:pt x="3547300" y="2712986"/>
                </a:lnTo>
                <a:lnTo>
                  <a:pt x="3548202" y="2728684"/>
                </a:lnTo>
                <a:lnTo>
                  <a:pt x="3554488" y="2742260"/>
                </a:lnTo>
                <a:lnTo>
                  <a:pt x="3565360" y="2752267"/>
                </a:lnTo>
                <a:lnTo>
                  <a:pt x="3580015" y="2757309"/>
                </a:lnTo>
                <a:lnTo>
                  <a:pt x="3595713" y="2756420"/>
                </a:lnTo>
                <a:lnTo>
                  <a:pt x="3609276" y="2750121"/>
                </a:lnTo>
                <a:lnTo>
                  <a:pt x="3619296" y="2739237"/>
                </a:lnTo>
                <a:lnTo>
                  <a:pt x="3624338" y="2724569"/>
                </a:lnTo>
                <a:close/>
              </a:path>
              <a:path w="15575280" h="10287000">
                <a:moveTo>
                  <a:pt x="3666477" y="4819993"/>
                </a:moveTo>
                <a:lnTo>
                  <a:pt x="3665588" y="4804295"/>
                </a:lnTo>
                <a:lnTo>
                  <a:pt x="3659301" y="4790719"/>
                </a:lnTo>
                <a:lnTo>
                  <a:pt x="3648418" y="4780699"/>
                </a:lnTo>
                <a:lnTo>
                  <a:pt x="3633762" y="4775657"/>
                </a:lnTo>
                <a:lnTo>
                  <a:pt x="3618077" y="4776559"/>
                </a:lnTo>
                <a:lnTo>
                  <a:pt x="3604514" y="4782845"/>
                </a:lnTo>
                <a:lnTo>
                  <a:pt x="3594493" y="4793742"/>
                </a:lnTo>
                <a:lnTo>
                  <a:pt x="3589451" y="4808398"/>
                </a:lnTo>
                <a:lnTo>
                  <a:pt x="3590340" y="4824095"/>
                </a:lnTo>
                <a:lnTo>
                  <a:pt x="3596627" y="4837671"/>
                </a:lnTo>
                <a:lnTo>
                  <a:pt x="3607511" y="4847691"/>
                </a:lnTo>
                <a:lnTo>
                  <a:pt x="3622167" y="4852733"/>
                </a:lnTo>
                <a:lnTo>
                  <a:pt x="3637965" y="4851412"/>
                </a:lnTo>
                <a:lnTo>
                  <a:pt x="3651732" y="4844415"/>
                </a:lnTo>
                <a:lnTo>
                  <a:pt x="3661791" y="4833391"/>
                </a:lnTo>
                <a:lnTo>
                  <a:pt x="3666477" y="4819993"/>
                </a:lnTo>
                <a:close/>
              </a:path>
              <a:path w="15575280" h="10287000">
                <a:moveTo>
                  <a:pt x="3667772" y="7273391"/>
                </a:moveTo>
                <a:lnTo>
                  <a:pt x="3666883" y="7257694"/>
                </a:lnTo>
                <a:lnTo>
                  <a:pt x="3660597" y="7244131"/>
                </a:lnTo>
                <a:lnTo>
                  <a:pt x="3649726" y="7234110"/>
                </a:lnTo>
                <a:lnTo>
                  <a:pt x="3635070" y="7229068"/>
                </a:lnTo>
                <a:lnTo>
                  <a:pt x="3619373" y="7229957"/>
                </a:lnTo>
                <a:lnTo>
                  <a:pt x="3605809" y="7236257"/>
                </a:lnTo>
                <a:lnTo>
                  <a:pt x="3595789" y="7247141"/>
                </a:lnTo>
                <a:lnTo>
                  <a:pt x="3590747" y="7261809"/>
                </a:lnTo>
                <a:lnTo>
                  <a:pt x="3591636" y="7277506"/>
                </a:lnTo>
                <a:lnTo>
                  <a:pt x="3597922" y="7291083"/>
                </a:lnTo>
                <a:lnTo>
                  <a:pt x="3608806" y="7301103"/>
                </a:lnTo>
                <a:lnTo>
                  <a:pt x="3623462" y="7306145"/>
                </a:lnTo>
                <a:lnTo>
                  <a:pt x="3639147" y="7305243"/>
                </a:lnTo>
                <a:lnTo>
                  <a:pt x="3652723" y="7298944"/>
                </a:lnTo>
                <a:lnTo>
                  <a:pt x="3662730" y="7288060"/>
                </a:lnTo>
                <a:lnTo>
                  <a:pt x="3667772" y="7273391"/>
                </a:lnTo>
                <a:close/>
              </a:path>
              <a:path w="15575280" h="10287000">
                <a:moveTo>
                  <a:pt x="3677932" y="2366886"/>
                </a:moveTo>
                <a:lnTo>
                  <a:pt x="3677043" y="2351189"/>
                </a:lnTo>
                <a:lnTo>
                  <a:pt x="3670757" y="2337612"/>
                </a:lnTo>
                <a:lnTo>
                  <a:pt x="3659873" y="2327592"/>
                </a:lnTo>
                <a:lnTo>
                  <a:pt x="3645217" y="2322550"/>
                </a:lnTo>
                <a:lnTo>
                  <a:pt x="3629533" y="2323452"/>
                </a:lnTo>
                <a:lnTo>
                  <a:pt x="3615969" y="2329738"/>
                </a:lnTo>
                <a:lnTo>
                  <a:pt x="3605949" y="2340635"/>
                </a:lnTo>
                <a:lnTo>
                  <a:pt x="3600907" y="2355291"/>
                </a:lnTo>
                <a:lnTo>
                  <a:pt x="3601796" y="2370988"/>
                </a:lnTo>
                <a:lnTo>
                  <a:pt x="3608082" y="2384564"/>
                </a:lnTo>
                <a:lnTo>
                  <a:pt x="3618966" y="2394585"/>
                </a:lnTo>
                <a:lnTo>
                  <a:pt x="3633622" y="2399627"/>
                </a:lnTo>
                <a:lnTo>
                  <a:pt x="3648887" y="2398611"/>
                </a:lnTo>
                <a:lnTo>
                  <a:pt x="3661753" y="2392121"/>
                </a:lnTo>
                <a:lnTo>
                  <a:pt x="3671633" y="2381199"/>
                </a:lnTo>
                <a:lnTo>
                  <a:pt x="3677932" y="2366886"/>
                </a:lnTo>
                <a:close/>
              </a:path>
              <a:path w="15575280" h="10287000">
                <a:moveTo>
                  <a:pt x="3715143" y="4480204"/>
                </a:moveTo>
                <a:lnTo>
                  <a:pt x="3714254" y="4464507"/>
                </a:lnTo>
                <a:lnTo>
                  <a:pt x="3707968" y="4450931"/>
                </a:lnTo>
                <a:lnTo>
                  <a:pt x="3697097" y="4440910"/>
                </a:lnTo>
                <a:lnTo>
                  <a:pt x="3682441" y="4435881"/>
                </a:lnTo>
                <a:lnTo>
                  <a:pt x="3666744" y="4436770"/>
                </a:lnTo>
                <a:lnTo>
                  <a:pt x="3653180" y="4443069"/>
                </a:lnTo>
                <a:lnTo>
                  <a:pt x="3643160" y="4453953"/>
                </a:lnTo>
                <a:lnTo>
                  <a:pt x="3638118" y="4468622"/>
                </a:lnTo>
                <a:lnTo>
                  <a:pt x="3639007" y="4484319"/>
                </a:lnTo>
                <a:lnTo>
                  <a:pt x="3645293" y="4497883"/>
                </a:lnTo>
                <a:lnTo>
                  <a:pt x="3656177" y="4507903"/>
                </a:lnTo>
                <a:lnTo>
                  <a:pt x="3670833" y="4512945"/>
                </a:lnTo>
                <a:lnTo>
                  <a:pt x="3686098" y="4511941"/>
                </a:lnTo>
                <a:lnTo>
                  <a:pt x="3698976" y="4505452"/>
                </a:lnTo>
                <a:lnTo>
                  <a:pt x="3708844" y="4494530"/>
                </a:lnTo>
                <a:lnTo>
                  <a:pt x="3715143" y="4480204"/>
                </a:lnTo>
                <a:close/>
              </a:path>
              <a:path w="15575280" h="10287000">
                <a:moveTo>
                  <a:pt x="3716451" y="6933616"/>
                </a:moveTo>
                <a:lnTo>
                  <a:pt x="3715550" y="6917918"/>
                </a:lnTo>
                <a:lnTo>
                  <a:pt x="3709263" y="6904342"/>
                </a:lnTo>
                <a:lnTo>
                  <a:pt x="3698392" y="6894322"/>
                </a:lnTo>
                <a:lnTo>
                  <a:pt x="3683736" y="6889280"/>
                </a:lnTo>
                <a:lnTo>
                  <a:pt x="3668039" y="6890182"/>
                </a:lnTo>
                <a:lnTo>
                  <a:pt x="3654475" y="6896481"/>
                </a:lnTo>
                <a:lnTo>
                  <a:pt x="3644455" y="6907365"/>
                </a:lnTo>
                <a:lnTo>
                  <a:pt x="3639413" y="6922033"/>
                </a:lnTo>
                <a:lnTo>
                  <a:pt x="3640302" y="6937730"/>
                </a:lnTo>
                <a:lnTo>
                  <a:pt x="3646589" y="6951294"/>
                </a:lnTo>
                <a:lnTo>
                  <a:pt x="3657473" y="6961314"/>
                </a:lnTo>
                <a:lnTo>
                  <a:pt x="3672128" y="6966356"/>
                </a:lnTo>
                <a:lnTo>
                  <a:pt x="3687813" y="6965467"/>
                </a:lnTo>
                <a:lnTo>
                  <a:pt x="3701389" y="6959168"/>
                </a:lnTo>
                <a:lnTo>
                  <a:pt x="3711397" y="6948284"/>
                </a:lnTo>
                <a:lnTo>
                  <a:pt x="3716451" y="6933616"/>
                </a:lnTo>
                <a:close/>
              </a:path>
              <a:path w="15575280" h="10287000">
                <a:moveTo>
                  <a:pt x="3727424" y="2024113"/>
                </a:moveTo>
                <a:lnTo>
                  <a:pt x="3726535" y="2008416"/>
                </a:lnTo>
                <a:lnTo>
                  <a:pt x="3720249" y="1994839"/>
                </a:lnTo>
                <a:lnTo>
                  <a:pt x="3709365" y="1984819"/>
                </a:lnTo>
                <a:lnTo>
                  <a:pt x="3694709" y="1979790"/>
                </a:lnTo>
                <a:lnTo>
                  <a:pt x="3679025" y="1980679"/>
                </a:lnTo>
                <a:lnTo>
                  <a:pt x="3665461" y="1986978"/>
                </a:lnTo>
                <a:lnTo>
                  <a:pt x="3655441" y="1997862"/>
                </a:lnTo>
                <a:lnTo>
                  <a:pt x="3650399" y="2012530"/>
                </a:lnTo>
                <a:lnTo>
                  <a:pt x="3651288" y="2028228"/>
                </a:lnTo>
                <a:lnTo>
                  <a:pt x="3657574" y="2041804"/>
                </a:lnTo>
                <a:lnTo>
                  <a:pt x="3668458" y="2051824"/>
                </a:lnTo>
                <a:lnTo>
                  <a:pt x="3683114" y="2056853"/>
                </a:lnTo>
                <a:lnTo>
                  <a:pt x="3698798" y="2055964"/>
                </a:lnTo>
                <a:lnTo>
                  <a:pt x="3712362" y="2049665"/>
                </a:lnTo>
                <a:lnTo>
                  <a:pt x="3722382" y="2038781"/>
                </a:lnTo>
                <a:lnTo>
                  <a:pt x="3727424" y="2024113"/>
                </a:lnTo>
                <a:close/>
              </a:path>
              <a:path w="15575280" h="10287000">
                <a:moveTo>
                  <a:pt x="3753967" y="9034183"/>
                </a:moveTo>
                <a:lnTo>
                  <a:pt x="3753066" y="9018486"/>
                </a:lnTo>
                <a:lnTo>
                  <a:pt x="3746779" y="9004910"/>
                </a:lnTo>
                <a:lnTo>
                  <a:pt x="3735908" y="8994889"/>
                </a:lnTo>
                <a:lnTo>
                  <a:pt x="3721252" y="8989847"/>
                </a:lnTo>
                <a:lnTo>
                  <a:pt x="3705555" y="8990749"/>
                </a:lnTo>
                <a:lnTo>
                  <a:pt x="3691991" y="8997048"/>
                </a:lnTo>
                <a:lnTo>
                  <a:pt x="3681971" y="9007932"/>
                </a:lnTo>
                <a:lnTo>
                  <a:pt x="3676929" y="9022588"/>
                </a:lnTo>
                <a:lnTo>
                  <a:pt x="3677818" y="9038285"/>
                </a:lnTo>
                <a:lnTo>
                  <a:pt x="3684117" y="9051861"/>
                </a:lnTo>
                <a:lnTo>
                  <a:pt x="3694988" y="9061882"/>
                </a:lnTo>
                <a:lnTo>
                  <a:pt x="3709644" y="9066924"/>
                </a:lnTo>
                <a:lnTo>
                  <a:pt x="3725329" y="9066022"/>
                </a:lnTo>
                <a:lnTo>
                  <a:pt x="3738905" y="9059735"/>
                </a:lnTo>
                <a:lnTo>
                  <a:pt x="3748925" y="9048839"/>
                </a:lnTo>
                <a:lnTo>
                  <a:pt x="3753967" y="9034183"/>
                </a:lnTo>
                <a:close/>
              </a:path>
              <a:path w="15575280" h="10287000">
                <a:moveTo>
                  <a:pt x="3760012" y="4142587"/>
                </a:moveTo>
                <a:lnTo>
                  <a:pt x="3759123" y="4126890"/>
                </a:lnTo>
                <a:lnTo>
                  <a:pt x="3752837" y="4113314"/>
                </a:lnTo>
                <a:lnTo>
                  <a:pt x="3741953" y="4103293"/>
                </a:lnTo>
                <a:lnTo>
                  <a:pt x="3727297" y="4098252"/>
                </a:lnTo>
                <a:lnTo>
                  <a:pt x="3711613" y="4099153"/>
                </a:lnTo>
                <a:lnTo>
                  <a:pt x="3698036" y="4105452"/>
                </a:lnTo>
                <a:lnTo>
                  <a:pt x="3688016" y="4116336"/>
                </a:lnTo>
                <a:lnTo>
                  <a:pt x="3682974" y="4131005"/>
                </a:lnTo>
                <a:lnTo>
                  <a:pt x="3683876" y="4146702"/>
                </a:lnTo>
                <a:lnTo>
                  <a:pt x="3690162" y="4160266"/>
                </a:lnTo>
                <a:lnTo>
                  <a:pt x="3701034" y="4170286"/>
                </a:lnTo>
                <a:lnTo>
                  <a:pt x="3715689" y="4175328"/>
                </a:lnTo>
                <a:lnTo>
                  <a:pt x="3731501" y="4174020"/>
                </a:lnTo>
                <a:lnTo>
                  <a:pt x="3745255" y="4167022"/>
                </a:lnTo>
                <a:lnTo>
                  <a:pt x="3755313" y="4155986"/>
                </a:lnTo>
                <a:lnTo>
                  <a:pt x="3760012" y="4142587"/>
                </a:lnTo>
                <a:close/>
              </a:path>
              <a:path w="15575280" h="10287000">
                <a:moveTo>
                  <a:pt x="3770045" y="6575920"/>
                </a:moveTo>
                <a:lnTo>
                  <a:pt x="3769156" y="6560223"/>
                </a:lnTo>
                <a:lnTo>
                  <a:pt x="3762870" y="6546659"/>
                </a:lnTo>
                <a:lnTo>
                  <a:pt x="3751986" y="6536639"/>
                </a:lnTo>
                <a:lnTo>
                  <a:pt x="3737330" y="6531597"/>
                </a:lnTo>
                <a:lnTo>
                  <a:pt x="3721646" y="6532486"/>
                </a:lnTo>
                <a:lnTo>
                  <a:pt x="3708069" y="6538785"/>
                </a:lnTo>
                <a:lnTo>
                  <a:pt x="3698049" y="6549669"/>
                </a:lnTo>
                <a:lnTo>
                  <a:pt x="3693007" y="6564338"/>
                </a:lnTo>
                <a:lnTo>
                  <a:pt x="3693909" y="6580035"/>
                </a:lnTo>
                <a:lnTo>
                  <a:pt x="3700195" y="6593611"/>
                </a:lnTo>
                <a:lnTo>
                  <a:pt x="3711067" y="6603632"/>
                </a:lnTo>
                <a:lnTo>
                  <a:pt x="3725722" y="6608673"/>
                </a:lnTo>
                <a:lnTo>
                  <a:pt x="3741420" y="6607772"/>
                </a:lnTo>
                <a:lnTo>
                  <a:pt x="3754983" y="6601473"/>
                </a:lnTo>
                <a:lnTo>
                  <a:pt x="3765004" y="6590589"/>
                </a:lnTo>
                <a:lnTo>
                  <a:pt x="3770045" y="6575920"/>
                </a:lnTo>
                <a:close/>
              </a:path>
              <a:path w="15575280" h="10287000">
                <a:moveTo>
                  <a:pt x="3775278" y="1687322"/>
                </a:moveTo>
                <a:lnTo>
                  <a:pt x="3774376" y="1671624"/>
                </a:lnTo>
                <a:lnTo>
                  <a:pt x="3768090" y="1658048"/>
                </a:lnTo>
                <a:lnTo>
                  <a:pt x="3757218" y="1648028"/>
                </a:lnTo>
                <a:lnTo>
                  <a:pt x="3742563" y="1642986"/>
                </a:lnTo>
                <a:lnTo>
                  <a:pt x="3726865" y="1643888"/>
                </a:lnTo>
                <a:lnTo>
                  <a:pt x="3713302" y="1650174"/>
                </a:lnTo>
                <a:lnTo>
                  <a:pt x="3703282" y="1661071"/>
                </a:lnTo>
                <a:lnTo>
                  <a:pt x="3698240" y="1675726"/>
                </a:lnTo>
                <a:lnTo>
                  <a:pt x="3699129" y="1691424"/>
                </a:lnTo>
                <a:lnTo>
                  <a:pt x="3705415" y="1705000"/>
                </a:lnTo>
                <a:lnTo>
                  <a:pt x="3716299" y="1715020"/>
                </a:lnTo>
                <a:lnTo>
                  <a:pt x="3730955" y="1720062"/>
                </a:lnTo>
                <a:lnTo>
                  <a:pt x="3746639" y="1719160"/>
                </a:lnTo>
                <a:lnTo>
                  <a:pt x="3760216" y="1712874"/>
                </a:lnTo>
                <a:lnTo>
                  <a:pt x="3770236" y="1701977"/>
                </a:lnTo>
                <a:lnTo>
                  <a:pt x="3775278" y="1687322"/>
                </a:lnTo>
                <a:close/>
              </a:path>
              <a:path w="15575280" h="10287000">
                <a:moveTo>
                  <a:pt x="3801808" y="8697379"/>
                </a:moveTo>
                <a:lnTo>
                  <a:pt x="3800919" y="8681682"/>
                </a:lnTo>
                <a:lnTo>
                  <a:pt x="3794633" y="8668106"/>
                </a:lnTo>
                <a:lnTo>
                  <a:pt x="3783749" y="8658085"/>
                </a:lnTo>
                <a:lnTo>
                  <a:pt x="3769093" y="8653056"/>
                </a:lnTo>
                <a:lnTo>
                  <a:pt x="3753408" y="8653945"/>
                </a:lnTo>
                <a:lnTo>
                  <a:pt x="3739832" y="8660244"/>
                </a:lnTo>
                <a:lnTo>
                  <a:pt x="3729825" y="8671128"/>
                </a:lnTo>
                <a:lnTo>
                  <a:pt x="3724783" y="8685797"/>
                </a:lnTo>
                <a:lnTo>
                  <a:pt x="3725672" y="8701494"/>
                </a:lnTo>
                <a:lnTo>
                  <a:pt x="3731958" y="8715070"/>
                </a:lnTo>
                <a:lnTo>
                  <a:pt x="3742829" y="8725090"/>
                </a:lnTo>
                <a:lnTo>
                  <a:pt x="3757485" y="8730120"/>
                </a:lnTo>
                <a:lnTo>
                  <a:pt x="3772763" y="8729116"/>
                </a:lnTo>
                <a:lnTo>
                  <a:pt x="3785628" y="8722627"/>
                </a:lnTo>
                <a:lnTo>
                  <a:pt x="3795509" y="8711705"/>
                </a:lnTo>
                <a:lnTo>
                  <a:pt x="3801808" y="8697379"/>
                </a:lnTo>
                <a:close/>
              </a:path>
              <a:path w="15575280" h="10287000">
                <a:moveTo>
                  <a:pt x="3814432" y="3781907"/>
                </a:moveTo>
                <a:lnTo>
                  <a:pt x="3813543" y="3766210"/>
                </a:lnTo>
                <a:lnTo>
                  <a:pt x="3807256" y="3752646"/>
                </a:lnTo>
                <a:lnTo>
                  <a:pt x="3796373" y="3742626"/>
                </a:lnTo>
                <a:lnTo>
                  <a:pt x="3781717" y="3737584"/>
                </a:lnTo>
                <a:lnTo>
                  <a:pt x="3766032" y="3738473"/>
                </a:lnTo>
                <a:lnTo>
                  <a:pt x="3752469" y="3744772"/>
                </a:lnTo>
                <a:lnTo>
                  <a:pt x="3742448" y="3755656"/>
                </a:lnTo>
                <a:lnTo>
                  <a:pt x="3737406" y="3770325"/>
                </a:lnTo>
                <a:lnTo>
                  <a:pt x="3738295" y="3786022"/>
                </a:lnTo>
                <a:lnTo>
                  <a:pt x="3744582" y="3799598"/>
                </a:lnTo>
                <a:lnTo>
                  <a:pt x="3755466" y="3809619"/>
                </a:lnTo>
                <a:lnTo>
                  <a:pt x="3770122" y="3814661"/>
                </a:lnTo>
                <a:lnTo>
                  <a:pt x="3785463" y="3815016"/>
                </a:lnTo>
                <a:lnTo>
                  <a:pt x="3799065" y="3808577"/>
                </a:lnTo>
                <a:lnTo>
                  <a:pt x="3809276" y="3796995"/>
                </a:lnTo>
                <a:lnTo>
                  <a:pt x="3814432" y="3781907"/>
                </a:lnTo>
                <a:close/>
              </a:path>
              <a:path w="15575280" h="10287000">
                <a:moveTo>
                  <a:pt x="3819537" y="6233160"/>
                </a:moveTo>
                <a:lnTo>
                  <a:pt x="3818648" y="6217463"/>
                </a:lnTo>
                <a:lnTo>
                  <a:pt x="3812349" y="6203886"/>
                </a:lnTo>
                <a:lnTo>
                  <a:pt x="3801478" y="6193866"/>
                </a:lnTo>
                <a:lnTo>
                  <a:pt x="3786822" y="6188824"/>
                </a:lnTo>
                <a:lnTo>
                  <a:pt x="3771125" y="6189726"/>
                </a:lnTo>
                <a:lnTo>
                  <a:pt x="3757561" y="6196025"/>
                </a:lnTo>
                <a:lnTo>
                  <a:pt x="3747541" y="6206909"/>
                </a:lnTo>
                <a:lnTo>
                  <a:pt x="3742499" y="6221577"/>
                </a:lnTo>
                <a:lnTo>
                  <a:pt x="3743388" y="6237275"/>
                </a:lnTo>
                <a:lnTo>
                  <a:pt x="3749687" y="6250838"/>
                </a:lnTo>
                <a:lnTo>
                  <a:pt x="3760559" y="6260858"/>
                </a:lnTo>
                <a:lnTo>
                  <a:pt x="3775214" y="6265900"/>
                </a:lnTo>
                <a:lnTo>
                  <a:pt x="3790912" y="6265011"/>
                </a:lnTo>
                <a:lnTo>
                  <a:pt x="3804475" y="6258712"/>
                </a:lnTo>
                <a:lnTo>
                  <a:pt x="3814495" y="6247828"/>
                </a:lnTo>
                <a:lnTo>
                  <a:pt x="3819537" y="6233160"/>
                </a:lnTo>
                <a:close/>
              </a:path>
              <a:path w="15575280" h="10287000">
                <a:moveTo>
                  <a:pt x="3826929" y="1348359"/>
                </a:moveTo>
                <a:lnTo>
                  <a:pt x="3826027" y="1332661"/>
                </a:lnTo>
                <a:lnTo>
                  <a:pt x="3819741" y="1319085"/>
                </a:lnTo>
                <a:lnTo>
                  <a:pt x="3808869" y="1309065"/>
                </a:lnTo>
                <a:lnTo>
                  <a:pt x="3794214" y="1304023"/>
                </a:lnTo>
                <a:lnTo>
                  <a:pt x="3778516" y="1304925"/>
                </a:lnTo>
                <a:lnTo>
                  <a:pt x="3764953" y="1311224"/>
                </a:lnTo>
                <a:lnTo>
                  <a:pt x="3754932" y="1322108"/>
                </a:lnTo>
                <a:lnTo>
                  <a:pt x="3749891" y="1336763"/>
                </a:lnTo>
                <a:lnTo>
                  <a:pt x="3750780" y="1352461"/>
                </a:lnTo>
                <a:lnTo>
                  <a:pt x="3757066" y="1366037"/>
                </a:lnTo>
                <a:lnTo>
                  <a:pt x="3767950" y="1376057"/>
                </a:lnTo>
                <a:lnTo>
                  <a:pt x="3782606" y="1381099"/>
                </a:lnTo>
                <a:lnTo>
                  <a:pt x="3797871" y="1380083"/>
                </a:lnTo>
                <a:lnTo>
                  <a:pt x="3810749" y="1373593"/>
                </a:lnTo>
                <a:lnTo>
                  <a:pt x="3820617" y="1362671"/>
                </a:lnTo>
                <a:lnTo>
                  <a:pt x="3826929" y="1348359"/>
                </a:lnTo>
                <a:close/>
              </a:path>
              <a:path w="15575280" h="10287000">
                <a:moveTo>
                  <a:pt x="3847490" y="8356778"/>
                </a:moveTo>
                <a:lnTo>
                  <a:pt x="3846601" y="8341080"/>
                </a:lnTo>
                <a:lnTo>
                  <a:pt x="3840315" y="8327504"/>
                </a:lnTo>
                <a:lnTo>
                  <a:pt x="3829431" y="8317484"/>
                </a:lnTo>
                <a:lnTo>
                  <a:pt x="3814775" y="8312442"/>
                </a:lnTo>
                <a:lnTo>
                  <a:pt x="3799090" y="8313344"/>
                </a:lnTo>
                <a:lnTo>
                  <a:pt x="3785527" y="8319643"/>
                </a:lnTo>
                <a:lnTo>
                  <a:pt x="3775506" y="8330527"/>
                </a:lnTo>
                <a:lnTo>
                  <a:pt x="3770465" y="8345195"/>
                </a:lnTo>
                <a:lnTo>
                  <a:pt x="3771354" y="8360892"/>
                </a:lnTo>
                <a:lnTo>
                  <a:pt x="3777640" y="8374456"/>
                </a:lnTo>
                <a:lnTo>
                  <a:pt x="3788524" y="8384476"/>
                </a:lnTo>
                <a:lnTo>
                  <a:pt x="3803180" y="8389518"/>
                </a:lnTo>
                <a:lnTo>
                  <a:pt x="3818864" y="8388629"/>
                </a:lnTo>
                <a:lnTo>
                  <a:pt x="3832428" y="8382330"/>
                </a:lnTo>
                <a:lnTo>
                  <a:pt x="3842448" y="8371446"/>
                </a:lnTo>
                <a:lnTo>
                  <a:pt x="3847490" y="8356778"/>
                </a:lnTo>
                <a:close/>
              </a:path>
              <a:path w="15575280" h="10287000">
                <a:moveTo>
                  <a:pt x="3859301" y="3444290"/>
                </a:moveTo>
                <a:lnTo>
                  <a:pt x="3858412" y="3428593"/>
                </a:lnTo>
                <a:lnTo>
                  <a:pt x="3852113" y="3415030"/>
                </a:lnTo>
                <a:lnTo>
                  <a:pt x="3841242" y="3405009"/>
                </a:lnTo>
                <a:lnTo>
                  <a:pt x="3826586" y="3399967"/>
                </a:lnTo>
                <a:lnTo>
                  <a:pt x="3810889" y="3400856"/>
                </a:lnTo>
                <a:lnTo>
                  <a:pt x="3797325" y="3407156"/>
                </a:lnTo>
                <a:lnTo>
                  <a:pt x="3787305" y="3418040"/>
                </a:lnTo>
                <a:lnTo>
                  <a:pt x="3782263" y="3432708"/>
                </a:lnTo>
                <a:lnTo>
                  <a:pt x="3783152" y="3448405"/>
                </a:lnTo>
                <a:lnTo>
                  <a:pt x="3789451" y="3461982"/>
                </a:lnTo>
                <a:lnTo>
                  <a:pt x="3800322" y="3472002"/>
                </a:lnTo>
                <a:lnTo>
                  <a:pt x="3814978" y="3477031"/>
                </a:lnTo>
                <a:lnTo>
                  <a:pt x="3830370" y="3475609"/>
                </a:lnTo>
                <a:lnTo>
                  <a:pt x="3843426" y="3468420"/>
                </a:lnTo>
                <a:lnTo>
                  <a:pt x="3853345" y="3457359"/>
                </a:lnTo>
                <a:lnTo>
                  <a:pt x="3859301" y="3444290"/>
                </a:lnTo>
                <a:close/>
              </a:path>
              <a:path w="15575280" h="10287000">
                <a:moveTo>
                  <a:pt x="3870363" y="5897181"/>
                </a:moveTo>
                <a:lnTo>
                  <a:pt x="3869474" y="5881484"/>
                </a:lnTo>
                <a:lnTo>
                  <a:pt x="3863187" y="5867908"/>
                </a:lnTo>
                <a:lnTo>
                  <a:pt x="3852303" y="5857887"/>
                </a:lnTo>
                <a:lnTo>
                  <a:pt x="3837648" y="5852858"/>
                </a:lnTo>
                <a:lnTo>
                  <a:pt x="3821963" y="5853747"/>
                </a:lnTo>
                <a:lnTo>
                  <a:pt x="3808387" y="5860046"/>
                </a:lnTo>
                <a:lnTo>
                  <a:pt x="3798379" y="5870930"/>
                </a:lnTo>
                <a:lnTo>
                  <a:pt x="3793337" y="5885599"/>
                </a:lnTo>
                <a:lnTo>
                  <a:pt x="3794226" y="5901296"/>
                </a:lnTo>
                <a:lnTo>
                  <a:pt x="3800513" y="5914860"/>
                </a:lnTo>
                <a:lnTo>
                  <a:pt x="3811384" y="5924880"/>
                </a:lnTo>
                <a:lnTo>
                  <a:pt x="3826040" y="5929922"/>
                </a:lnTo>
                <a:lnTo>
                  <a:pt x="3841318" y="5928919"/>
                </a:lnTo>
                <a:lnTo>
                  <a:pt x="3854183" y="5922429"/>
                </a:lnTo>
                <a:lnTo>
                  <a:pt x="3864064" y="5911507"/>
                </a:lnTo>
                <a:lnTo>
                  <a:pt x="3870363" y="5897181"/>
                </a:lnTo>
                <a:close/>
              </a:path>
              <a:path w="15575280" h="10287000">
                <a:moveTo>
                  <a:pt x="3877538" y="989850"/>
                </a:moveTo>
                <a:lnTo>
                  <a:pt x="3876649" y="974153"/>
                </a:lnTo>
                <a:lnTo>
                  <a:pt x="3870363" y="960577"/>
                </a:lnTo>
                <a:lnTo>
                  <a:pt x="3859479" y="950556"/>
                </a:lnTo>
                <a:lnTo>
                  <a:pt x="3844823" y="945515"/>
                </a:lnTo>
                <a:lnTo>
                  <a:pt x="3829139" y="946416"/>
                </a:lnTo>
                <a:lnTo>
                  <a:pt x="3815562" y="952703"/>
                </a:lnTo>
                <a:lnTo>
                  <a:pt x="3805555" y="963599"/>
                </a:lnTo>
                <a:lnTo>
                  <a:pt x="3800513" y="978255"/>
                </a:lnTo>
                <a:lnTo>
                  <a:pt x="3801402" y="993952"/>
                </a:lnTo>
                <a:lnTo>
                  <a:pt x="3807688" y="1007529"/>
                </a:lnTo>
                <a:lnTo>
                  <a:pt x="3818572" y="1017549"/>
                </a:lnTo>
                <a:lnTo>
                  <a:pt x="3833228" y="1022591"/>
                </a:lnTo>
                <a:lnTo>
                  <a:pt x="3848912" y="1021689"/>
                </a:lnTo>
                <a:lnTo>
                  <a:pt x="3862476" y="1015403"/>
                </a:lnTo>
                <a:lnTo>
                  <a:pt x="3872496" y="1004506"/>
                </a:lnTo>
                <a:lnTo>
                  <a:pt x="3877538" y="989850"/>
                </a:lnTo>
                <a:close/>
              </a:path>
              <a:path w="15575280" h="10287000">
                <a:moveTo>
                  <a:pt x="3901097" y="7999082"/>
                </a:moveTo>
                <a:lnTo>
                  <a:pt x="3900208" y="7983385"/>
                </a:lnTo>
                <a:lnTo>
                  <a:pt x="3893909" y="7969821"/>
                </a:lnTo>
                <a:lnTo>
                  <a:pt x="3883037" y="7959801"/>
                </a:lnTo>
                <a:lnTo>
                  <a:pt x="3868382" y="7954759"/>
                </a:lnTo>
                <a:lnTo>
                  <a:pt x="3852684" y="7955648"/>
                </a:lnTo>
                <a:lnTo>
                  <a:pt x="3839121" y="7961947"/>
                </a:lnTo>
                <a:lnTo>
                  <a:pt x="3829100" y="7972831"/>
                </a:lnTo>
                <a:lnTo>
                  <a:pt x="3824059" y="7987500"/>
                </a:lnTo>
                <a:lnTo>
                  <a:pt x="3824948" y="8003197"/>
                </a:lnTo>
                <a:lnTo>
                  <a:pt x="3831247" y="8016773"/>
                </a:lnTo>
                <a:lnTo>
                  <a:pt x="3842118" y="8026794"/>
                </a:lnTo>
                <a:lnTo>
                  <a:pt x="3856774" y="8031835"/>
                </a:lnTo>
                <a:lnTo>
                  <a:pt x="3872471" y="8030934"/>
                </a:lnTo>
                <a:lnTo>
                  <a:pt x="3886035" y="8024635"/>
                </a:lnTo>
                <a:lnTo>
                  <a:pt x="3896055" y="8013751"/>
                </a:lnTo>
                <a:lnTo>
                  <a:pt x="3901097" y="7999082"/>
                </a:lnTo>
                <a:close/>
              </a:path>
              <a:path w="15575280" h="10287000">
                <a:moveTo>
                  <a:pt x="3907967" y="3104515"/>
                </a:moveTo>
                <a:lnTo>
                  <a:pt x="3907078" y="3088817"/>
                </a:lnTo>
                <a:lnTo>
                  <a:pt x="3900779" y="3075241"/>
                </a:lnTo>
                <a:lnTo>
                  <a:pt x="3889908" y="3065221"/>
                </a:lnTo>
                <a:lnTo>
                  <a:pt x="3875252" y="3060179"/>
                </a:lnTo>
                <a:lnTo>
                  <a:pt x="3859555" y="3061081"/>
                </a:lnTo>
                <a:lnTo>
                  <a:pt x="3845991" y="3067367"/>
                </a:lnTo>
                <a:lnTo>
                  <a:pt x="3835971" y="3078264"/>
                </a:lnTo>
                <a:lnTo>
                  <a:pt x="3830929" y="3092920"/>
                </a:lnTo>
                <a:lnTo>
                  <a:pt x="3831818" y="3108617"/>
                </a:lnTo>
                <a:lnTo>
                  <a:pt x="3838117" y="3122193"/>
                </a:lnTo>
                <a:lnTo>
                  <a:pt x="3848989" y="3132213"/>
                </a:lnTo>
                <a:lnTo>
                  <a:pt x="3863644" y="3137255"/>
                </a:lnTo>
                <a:lnTo>
                  <a:pt x="3879342" y="3136354"/>
                </a:lnTo>
                <a:lnTo>
                  <a:pt x="3892905" y="3130067"/>
                </a:lnTo>
                <a:lnTo>
                  <a:pt x="3902926" y="3119170"/>
                </a:lnTo>
                <a:lnTo>
                  <a:pt x="3907967" y="3104515"/>
                </a:lnTo>
                <a:close/>
              </a:path>
              <a:path w="15575280" h="10287000">
                <a:moveTo>
                  <a:pt x="3919029" y="5557405"/>
                </a:moveTo>
                <a:lnTo>
                  <a:pt x="3918140" y="5541708"/>
                </a:lnTo>
                <a:lnTo>
                  <a:pt x="3911854" y="5528132"/>
                </a:lnTo>
                <a:lnTo>
                  <a:pt x="3900970" y="5518112"/>
                </a:lnTo>
                <a:lnTo>
                  <a:pt x="3886314" y="5513070"/>
                </a:lnTo>
                <a:lnTo>
                  <a:pt x="3870629" y="5513971"/>
                </a:lnTo>
                <a:lnTo>
                  <a:pt x="3857066" y="5520258"/>
                </a:lnTo>
                <a:lnTo>
                  <a:pt x="3847046" y="5531142"/>
                </a:lnTo>
                <a:lnTo>
                  <a:pt x="3842004" y="5545810"/>
                </a:lnTo>
                <a:lnTo>
                  <a:pt x="3842893" y="5561508"/>
                </a:lnTo>
                <a:lnTo>
                  <a:pt x="3849179" y="5575084"/>
                </a:lnTo>
                <a:lnTo>
                  <a:pt x="3860063" y="5585104"/>
                </a:lnTo>
                <a:lnTo>
                  <a:pt x="3874719" y="5590146"/>
                </a:lnTo>
                <a:lnTo>
                  <a:pt x="3890403" y="5589244"/>
                </a:lnTo>
                <a:lnTo>
                  <a:pt x="3903967" y="5582945"/>
                </a:lnTo>
                <a:lnTo>
                  <a:pt x="3913987" y="5572061"/>
                </a:lnTo>
                <a:lnTo>
                  <a:pt x="3919029" y="5557405"/>
                </a:lnTo>
                <a:close/>
              </a:path>
              <a:path w="15575280" h="10287000">
                <a:moveTo>
                  <a:pt x="3946779" y="7658481"/>
                </a:moveTo>
                <a:lnTo>
                  <a:pt x="3945890" y="7642784"/>
                </a:lnTo>
                <a:lnTo>
                  <a:pt x="3939603" y="7629220"/>
                </a:lnTo>
                <a:lnTo>
                  <a:pt x="3928719" y="7619200"/>
                </a:lnTo>
                <a:lnTo>
                  <a:pt x="3914063" y="7614158"/>
                </a:lnTo>
                <a:lnTo>
                  <a:pt x="3898379" y="7615047"/>
                </a:lnTo>
                <a:lnTo>
                  <a:pt x="3884803" y="7621346"/>
                </a:lnTo>
                <a:lnTo>
                  <a:pt x="3874795" y="7632230"/>
                </a:lnTo>
                <a:lnTo>
                  <a:pt x="3869740" y="7646898"/>
                </a:lnTo>
                <a:lnTo>
                  <a:pt x="3870642" y="7662596"/>
                </a:lnTo>
                <a:lnTo>
                  <a:pt x="3876929" y="7676172"/>
                </a:lnTo>
                <a:lnTo>
                  <a:pt x="3887800" y="7686192"/>
                </a:lnTo>
                <a:lnTo>
                  <a:pt x="3902456" y="7691234"/>
                </a:lnTo>
                <a:lnTo>
                  <a:pt x="3918153" y="7690332"/>
                </a:lnTo>
                <a:lnTo>
                  <a:pt x="3931716" y="7684033"/>
                </a:lnTo>
                <a:lnTo>
                  <a:pt x="3941737" y="7673149"/>
                </a:lnTo>
                <a:lnTo>
                  <a:pt x="3946779" y="7658481"/>
                </a:lnTo>
                <a:close/>
              </a:path>
              <a:path w="15575280" h="10287000">
                <a:moveTo>
                  <a:pt x="3956634" y="2764726"/>
                </a:moveTo>
                <a:lnTo>
                  <a:pt x="3955745" y="2749029"/>
                </a:lnTo>
                <a:lnTo>
                  <a:pt x="3949446" y="2735453"/>
                </a:lnTo>
                <a:lnTo>
                  <a:pt x="3938574" y="2725432"/>
                </a:lnTo>
                <a:lnTo>
                  <a:pt x="3923919" y="2720403"/>
                </a:lnTo>
                <a:lnTo>
                  <a:pt x="3908234" y="2721292"/>
                </a:lnTo>
                <a:lnTo>
                  <a:pt x="3894658" y="2727591"/>
                </a:lnTo>
                <a:lnTo>
                  <a:pt x="3884638" y="2738475"/>
                </a:lnTo>
                <a:lnTo>
                  <a:pt x="3879596" y="2753144"/>
                </a:lnTo>
                <a:lnTo>
                  <a:pt x="3880485" y="2768841"/>
                </a:lnTo>
                <a:lnTo>
                  <a:pt x="3886784" y="2782417"/>
                </a:lnTo>
                <a:lnTo>
                  <a:pt x="3897655" y="2792425"/>
                </a:lnTo>
                <a:lnTo>
                  <a:pt x="3912311" y="2797467"/>
                </a:lnTo>
                <a:lnTo>
                  <a:pt x="3928008" y="2796578"/>
                </a:lnTo>
                <a:lnTo>
                  <a:pt x="3941572" y="2790279"/>
                </a:lnTo>
                <a:lnTo>
                  <a:pt x="3951592" y="2779395"/>
                </a:lnTo>
                <a:lnTo>
                  <a:pt x="3956634" y="2764726"/>
                </a:lnTo>
                <a:close/>
              </a:path>
              <a:path w="15575280" h="10287000">
                <a:moveTo>
                  <a:pt x="3972636" y="5199710"/>
                </a:moveTo>
                <a:lnTo>
                  <a:pt x="3971734" y="5184013"/>
                </a:lnTo>
                <a:lnTo>
                  <a:pt x="3965448" y="5170436"/>
                </a:lnTo>
                <a:lnTo>
                  <a:pt x="3954576" y="5160416"/>
                </a:lnTo>
                <a:lnTo>
                  <a:pt x="3939921" y="5155374"/>
                </a:lnTo>
                <a:lnTo>
                  <a:pt x="3924223" y="5156276"/>
                </a:lnTo>
                <a:lnTo>
                  <a:pt x="3910660" y="5162575"/>
                </a:lnTo>
                <a:lnTo>
                  <a:pt x="3900640" y="5173459"/>
                </a:lnTo>
                <a:lnTo>
                  <a:pt x="3895598" y="5188128"/>
                </a:lnTo>
                <a:lnTo>
                  <a:pt x="3896487" y="5203825"/>
                </a:lnTo>
                <a:lnTo>
                  <a:pt x="3902773" y="5217388"/>
                </a:lnTo>
                <a:lnTo>
                  <a:pt x="3913657" y="5227409"/>
                </a:lnTo>
                <a:lnTo>
                  <a:pt x="3928313" y="5232451"/>
                </a:lnTo>
                <a:lnTo>
                  <a:pt x="3943578" y="5231447"/>
                </a:lnTo>
                <a:lnTo>
                  <a:pt x="3956456" y="5224958"/>
                </a:lnTo>
                <a:lnTo>
                  <a:pt x="3966324" y="5214023"/>
                </a:lnTo>
                <a:lnTo>
                  <a:pt x="3972636" y="5199710"/>
                </a:lnTo>
                <a:close/>
              </a:path>
              <a:path w="15575280" h="10287000">
                <a:moveTo>
                  <a:pt x="3994620" y="7321690"/>
                </a:moveTo>
                <a:lnTo>
                  <a:pt x="3993731" y="7305992"/>
                </a:lnTo>
                <a:lnTo>
                  <a:pt x="3987444" y="7292416"/>
                </a:lnTo>
                <a:lnTo>
                  <a:pt x="3976560" y="7282396"/>
                </a:lnTo>
                <a:lnTo>
                  <a:pt x="3961904" y="7277354"/>
                </a:lnTo>
                <a:lnTo>
                  <a:pt x="3946220" y="7278256"/>
                </a:lnTo>
                <a:lnTo>
                  <a:pt x="3932656" y="7284555"/>
                </a:lnTo>
                <a:lnTo>
                  <a:pt x="3922636" y="7295439"/>
                </a:lnTo>
                <a:lnTo>
                  <a:pt x="3917594" y="7310094"/>
                </a:lnTo>
                <a:lnTo>
                  <a:pt x="3918483" y="7325792"/>
                </a:lnTo>
                <a:lnTo>
                  <a:pt x="3924770" y="7339368"/>
                </a:lnTo>
                <a:lnTo>
                  <a:pt x="3935653" y="7349388"/>
                </a:lnTo>
                <a:lnTo>
                  <a:pt x="3950309" y="7354430"/>
                </a:lnTo>
                <a:lnTo>
                  <a:pt x="3965994" y="7353528"/>
                </a:lnTo>
                <a:lnTo>
                  <a:pt x="3979557" y="7347242"/>
                </a:lnTo>
                <a:lnTo>
                  <a:pt x="3989578" y="7336345"/>
                </a:lnTo>
                <a:lnTo>
                  <a:pt x="3994620" y="7321690"/>
                </a:lnTo>
                <a:close/>
              </a:path>
              <a:path w="15575280" h="10287000">
                <a:moveTo>
                  <a:pt x="4010228" y="2407043"/>
                </a:moveTo>
                <a:lnTo>
                  <a:pt x="4009339" y="2391346"/>
                </a:lnTo>
                <a:lnTo>
                  <a:pt x="4003052" y="2377770"/>
                </a:lnTo>
                <a:lnTo>
                  <a:pt x="3992168" y="2367750"/>
                </a:lnTo>
                <a:lnTo>
                  <a:pt x="3977513" y="2362708"/>
                </a:lnTo>
                <a:lnTo>
                  <a:pt x="3961828" y="2363609"/>
                </a:lnTo>
                <a:lnTo>
                  <a:pt x="3948265" y="2369896"/>
                </a:lnTo>
                <a:lnTo>
                  <a:pt x="3938244" y="2380792"/>
                </a:lnTo>
                <a:lnTo>
                  <a:pt x="3933202" y="2395448"/>
                </a:lnTo>
                <a:lnTo>
                  <a:pt x="3934091" y="2411145"/>
                </a:lnTo>
                <a:lnTo>
                  <a:pt x="3940378" y="2424722"/>
                </a:lnTo>
                <a:lnTo>
                  <a:pt x="3951262" y="2434742"/>
                </a:lnTo>
                <a:lnTo>
                  <a:pt x="3965918" y="2439784"/>
                </a:lnTo>
                <a:lnTo>
                  <a:pt x="3981602" y="2438882"/>
                </a:lnTo>
                <a:lnTo>
                  <a:pt x="3995166" y="2432596"/>
                </a:lnTo>
                <a:lnTo>
                  <a:pt x="4005186" y="2421699"/>
                </a:lnTo>
                <a:lnTo>
                  <a:pt x="4010228" y="2407043"/>
                </a:lnTo>
                <a:close/>
              </a:path>
              <a:path w="15575280" h="10287000">
                <a:moveTo>
                  <a:pt x="4029113" y="4878133"/>
                </a:moveTo>
                <a:lnTo>
                  <a:pt x="4028224" y="4862436"/>
                </a:lnTo>
                <a:lnTo>
                  <a:pt x="4021937" y="4848872"/>
                </a:lnTo>
                <a:lnTo>
                  <a:pt x="4011066" y="4838852"/>
                </a:lnTo>
                <a:lnTo>
                  <a:pt x="3996410" y="4833810"/>
                </a:lnTo>
                <a:lnTo>
                  <a:pt x="3980713" y="4834699"/>
                </a:lnTo>
                <a:lnTo>
                  <a:pt x="3967149" y="4840998"/>
                </a:lnTo>
                <a:lnTo>
                  <a:pt x="3957129" y="4851882"/>
                </a:lnTo>
                <a:lnTo>
                  <a:pt x="3952087" y="4866551"/>
                </a:lnTo>
                <a:lnTo>
                  <a:pt x="3952976" y="4882248"/>
                </a:lnTo>
                <a:lnTo>
                  <a:pt x="3959263" y="4895824"/>
                </a:lnTo>
                <a:lnTo>
                  <a:pt x="3970147" y="4905845"/>
                </a:lnTo>
                <a:lnTo>
                  <a:pt x="3984802" y="4910874"/>
                </a:lnTo>
                <a:lnTo>
                  <a:pt x="4000182" y="4909451"/>
                </a:lnTo>
                <a:lnTo>
                  <a:pt x="4013250" y="4902263"/>
                </a:lnTo>
                <a:lnTo>
                  <a:pt x="4023169" y="4891202"/>
                </a:lnTo>
                <a:lnTo>
                  <a:pt x="4029113" y="4878133"/>
                </a:lnTo>
                <a:close/>
              </a:path>
              <a:path w="15575280" h="10287000">
                <a:moveTo>
                  <a:pt x="4046270" y="6982727"/>
                </a:moveTo>
                <a:lnTo>
                  <a:pt x="4045381" y="6967029"/>
                </a:lnTo>
                <a:lnTo>
                  <a:pt x="4039095" y="6953453"/>
                </a:lnTo>
                <a:lnTo>
                  <a:pt x="4028211" y="6943433"/>
                </a:lnTo>
                <a:lnTo>
                  <a:pt x="4013555" y="6938391"/>
                </a:lnTo>
                <a:lnTo>
                  <a:pt x="3997871" y="6939293"/>
                </a:lnTo>
                <a:lnTo>
                  <a:pt x="3984307" y="6945592"/>
                </a:lnTo>
                <a:lnTo>
                  <a:pt x="3974287" y="6956476"/>
                </a:lnTo>
                <a:lnTo>
                  <a:pt x="3969245" y="6971144"/>
                </a:lnTo>
                <a:lnTo>
                  <a:pt x="3970134" y="6986841"/>
                </a:lnTo>
                <a:lnTo>
                  <a:pt x="3976420" y="7000405"/>
                </a:lnTo>
                <a:lnTo>
                  <a:pt x="3987304" y="7010425"/>
                </a:lnTo>
                <a:lnTo>
                  <a:pt x="4001960" y="7015467"/>
                </a:lnTo>
                <a:lnTo>
                  <a:pt x="4017226" y="7014451"/>
                </a:lnTo>
                <a:lnTo>
                  <a:pt x="4030091" y="7007974"/>
                </a:lnTo>
                <a:lnTo>
                  <a:pt x="4039971" y="6997039"/>
                </a:lnTo>
                <a:lnTo>
                  <a:pt x="4046270" y="6982727"/>
                </a:lnTo>
                <a:close/>
              </a:path>
              <a:path w="15575280" h="10287000">
                <a:moveTo>
                  <a:pt x="4058894" y="2067255"/>
                </a:moveTo>
                <a:lnTo>
                  <a:pt x="4058005" y="2051558"/>
                </a:lnTo>
                <a:lnTo>
                  <a:pt x="4051719" y="2037981"/>
                </a:lnTo>
                <a:lnTo>
                  <a:pt x="4040848" y="2027961"/>
                </a:lnTo>
                <a:lnTo>
                  <a:pt x="4026179" y="2022932"/>
                </a:lnTo>
                <a:lnTo>
                  <a:pt x="4010495" y="2023821"/>
                </a:lnTo>
                <a:lnTo>
                  <a:pt x="3996931" y="2030120"/>
                </a:lnTo>
                <a:lnTo>
                  <a:pt x="3986911" y="2041004"/>
                </a:lnTo>
                <a:lnTo>
                  <a:pt x="3981869" y="2055672"/>
                </a:lnTo>
                <a:lnTo>
                  <a:pt x="3982758" y="2071370"/>
                </a:lnTo>
                <a:lnTo>
                  <a:pt x="3989044" y="2084946"/>
                </a:lnTo>
                <a:lnTo>
                  <a:pt x="3999928" y="2094966"/>
                </a:lnTo>
                <a:lnTo>
                  <a:pt x="4014584" y="2099995"/>
                </a:lnTo>
                <a:lnTo>
                  <a:pt x="4030383" y="2098687"/>
                </a:lnTo>
                <a:lnTo>
                  <a:pt x="4044150" y="2091690"/>
                </a:lnTo>
                <a:lnTo>
                  <a:pt x="4054208" y="2080666"/>
                </a:lnTo>
                <a:lnTo>
                  <a:pt x="4058894" y="2067255"/>
                </a:lnTo>
                <a:close/>
              </a:path>
              <a:path w="15575280" h="10287000">
                <a:moveTo>
                  <a:pt x="4074807" y="4537532"/>
                </a:moveTo>
                <a:lnTo>
                  <a:pt x="4073918" y="4521835"/>
                </a:lnTo>
                <a:lnTo>
                  <a:pt x="4067619" y="4508258"/>
                </a:lnTo>
                <a:lnTo>
                  <a:pt x="4056748" y="4498238"/>
                </a:lnTo>
                <a:lnTo>
                  <a:pt x="4042092" y="4493196"/>
                </a:lnTo>
                <a:lnTo>
                  <a:pt x="4026395" y="4494098"/>
                </a:lnTo>
                <a:lnTo>
                  <a:pt x="4012831" y="4500397"/>
                </a:lnTo>
                <a:lnTo>
                  <a:pt x="4002811" y="4511281"/>
                </a:lnTo>
                <a:lnTo>
                  <a:pt x="3997769" y="4525950"/>
                </a:lnTo>
                <a:lnTo>
                  <a:pt x="3998658" y="4541647"/>
                </a:lnTo>
                <a:lnTo>
                  <a:pt x="4004957" y="4555210"/>
                </a:lnTo>
                <a:lnTo>
                  <a:pt x="4015829" y="4565231"/>
                </a:lnTo>
                <a:lnTo>
                  <a:pt x="4030484" y="4570273"/>
                </a:lnTo>
                <a:lnTo>
                  <a:pt x="4046182" y="4569384"/>
                </a:lnTo>
                <a:lnTo>
                  <a:pt x="4059745" y="4563084"/>
                </a:lnTo>
                <a:lnTo>
                  <a:pt x="4069765" y="4552200"/>
                </a:lnTo>
                <a:lnTo>
                  <a:pt x="4074807" y="4537532"/>
                </a:lnTo>
                <a:close/>
              </a:path>
              <a:path w="15575280" h="10287000">
                <a:moveTo>
                  <a:pt x="4096893" y="6624218"/>
                </a:moveTo>
                <a:lnTo>
                  <a:pt x="4096004" y="6608521"/>
                </a:lnTo>
                <a:lnTo>
                  <a:pt x="4089717" y="6594945"/>
                </a:lnTo>
                <a:lnTo>
                  <a:pt x="4078833" y="6584924"/>
                </a:lnTo>
                <a:lnTo>
                  <a:pt x="4064177" y="6579883"/>
                </a:lnTo>
                <a:lnTo>
                  <a:pt x="4048493" y="6580784"/>
                </a:lnTo>
                <a:lnTo>
                  <a:pt x="4034917" y="6587071"/>
                </a:lnTo>
                <a:lnTo>
                  <a:pt x="4024896" y="6597967"/>
                </a:lnTo>
                <a:lnTo>
                  <a:pt x="4019854" y="6612623"/>
                </a:lnTo>
                <a:lnTo>
                  <a:pt x="4020756" y="6628320"/>
                </a:lnTo>
                <a:lnTo>
                  <a:pt x="4027043" y="6641897"/>
                </a:lnTo>
                <a:lnTo>
                  <a:pt x="4037914" y="6651917"/>
                </a:lnTo>
                <a:lnTo>
                  <a:pt x="4052570" y="6656959"/>
                </a:lnTo>
                <a:lnTo>
                  <a:pt x="4068267" y="6656057"/>
                </a:lnTo>
                <a:lnTo>
                  <a:pt x="4081830" y="6649771"/>
                </a:lnTo>
                <a:lnTo>
                  <a:pt x="4091851" y="6638874"/>
                </a:lnTo>
                <a:lnTo>
                  <a:pt x="4096893" y="6624218"/>
                </a:lnTo>
                <a:close/>
              </a:path>
              <a:path w="15575280" h="10287000">
                <a:moveTo>
                  <a:pt x="4110545" y="1728292"/>
                </a:moveTo>
                <a:lnTo>
                  <a:pt x="4109656" y="1712595"/>
                </a:lnTo>
                <a:lnTo>
                  <a:pt x="4103370" y="1699031"/>
                </a:lnTo>
                <a:lnTo>
                  <a:pt x="4092486" y="1689011"/>
                </a:lnTo>
                <a:lnTo>
                  <a:pt x="4077830" y="1683969"/>
                </a:lnTo>
                <a:lnTo>
                  <a:pt x="4062145" y="1684858"/>
                </a:lnTo>
                <a:lnTo>
                  <a:pt x="4048582" y="1691157"/>
                </a:lnTo>
                <a:lnTo>
                  <a:pt x="4038562" y="1702041"/>
                </a:lnTo>
                <a:lnTo>
                  <a:pt x="4033520" y="1716709"/>
                </a:lnTo>
                <a:lnTo>
                  <a:pt x="4034409" y="1732407"/>
                </a:lnTo>
                <a:lnTo>
                  <a:pt x="4040695" y="1745983"/>
                </a:lnTo>
                <a:lnTo>
                  <a:pt x="4051579" y="1756003"/>
                </a:lnTo>
                <a:lnTo>
                  <a:pt x="4066235" y="1761045"/>
                </a:lnTo>
                <a:lnTo>
                  <a:pt x="4081919" y="1760143"/>
                </a:lnTo>
                <a:lnTo>
                  <a:pt x="4095483" y="1753844"/>
                </a:lnTo>
                <a:lnTo>
                  <a:pt x="4105503" y="1742960"/>
                </a:lnTo>
                <a:lnTo>
                  <a:pt x="4110545" y="1728292"/>
                </a:lnTo>
                <a:close/>
              </a:path>
              <a:path w="15575280" h="10287000">
                <a:moveTo>
                  <a:pt x="4116603" y="9092324"/>
                </a:moveTo>
                <a:lnTo>
                  <a:pt x="4115714" y="9076626"/>
                </a:lnTo>
                <a:lnTo>
                  <a:pt x="4109415" y="9063063"/>
                </a:lnTo>
                <a:lnTo>
                  <a:pt x="4098544" y="9053043"/>
                </a:lnTo>
                <a:lnTo>
                  <a:pt x="4083888" y="9048001"/>
                </a:lnTo>
                <a:lnTo>
                  <a:pt x="4068191" y="9048890"/>
                </a:lnTo>
                <a:lnTo>
                  <a:pt x="4054627" y="9055189"/>
                </a:lnTo>
                <a:lnTo>
                  <a:pt x="4044607" y="9066073"/>
                </a:lnTo>
                <a:lnTo>
                  <a:pt x="4039565" y="9080741"/>
                </a:lnTo>
                <a:lnTo>
                  <a:pt x="4040454" y="9096438"/>
                </a:lnTo>
                <a:lnTo>
                  <a:pt x="4046753" y="9110015"/>
                </a:lnTo>
                <a:lnTo>
                  <a:pt x="4057624" y="9120035"/>
                </a:lnTo>
                <a:lnTo>
                  <a:pt x="4072280" y="9125077"/>
                </a:lnTo>
                <a:lnTo>
                  <a:pt x="4087558" y="9124061"/>
                </a:lnTo>
                <a:lnTo>
                  <a:pt x="4100423" y="9117571"/>
                </a:lnTo>
                <a:lnTo>
                  <a:pt x="4110304" y="9106649"/>
                </a:lnTo>
                <a:lnTo>
                  <a:pt x="4116603" y="9092324"/>
                </a:lnTo>
                <a:close/>
              </a:path>
              <a:path w="15575280" h="10287000">
                <a:moveTo>
                  <a:pt x="4123474" y="4197743"/>
                </a:moveTo>
                <a:lnTo>
                  <a:pt x="4122585" y="4182046"/>
                </a:lnTo>
                <a:lnTo>
                  <a:pt x="4116286" y="4168483"/>
                </a:lnTo>
                <a:lnTo>
                  <a:pt x="4105414" y="4158462"/>
                </a:lnTo>
                <a:lnTo>
                  <a:pt x="4090759" y="4153420"/>
                </a:lnTo>
                <a:lnTo>
                  <a:pt x="4075061" y="4154309"/>
                </a:lnTo>
                <a:lnTo>
                  <a:pt x="4061498" y="4160609"/>
                </a:lnTo>
                <a:lnTo>
                  <a:pt x="4051477" y="4171492"/>
                </a:lnTo>
                <a:lnTo>
                  <a:pt x="4046436" y="4186161"/>
                </a:lnTo>
                <a:lnTo>
                  <a:pt x="4047325" y="4201858"/>
                </a:lnTo>
                <a:lnTo>
                  <a:pt x="4053624" y="4215435"/>
                </a:lnTo>
                <a:lnTo>
                  <a:pt x="4064495" y="4225455"/>
                </a:lnTo>
                <a:lnTo>
                  <a:pt x="4079151" y="4230497"/>
                </a:lnTo>
                <a:lnTo>
                  <a:pt x="4094848" y="4229595"/>
                </a:lnTo>
                <a:lnTo>
                  <a:pt x="4108412" y="4223296"/>
                </a:lnTo>
                <a:lnTo>
                  <a:pt x="4118432" y="4212412"/>
                </a:lnTo>
                <a:lnTo>
                  <a:pt x="4123474" y="4197743"/>
                </a:lnTo>
                <a:close/>
              </a:path>
              <a:path w="15575280" h="10287000">
                <a:moveTo>
                  <a:pt x="4146385" y="6281445"/>
                </a:moveTo>
                <a:lnTo>
                  <a:pt x="4145496" y="6265748"/>
                </a:lnTo>
                <a:lnTo>
                  <a:pt x="4139196" y="6252172"/>
                </a:lnTo>
                <a:lnTo>
                  <a:pt x="4128325" y="6242164"/>
                </a:lnTo>
                <a:lnTo>
                  <a:pt x="4113669" y="6237122"/>
                </a:lnTo>
                <a:lnTo>
                  <a:pt x="4097972" y="6238011"/>
                </a:lnTo>
                <a:lnTo>
                  <a:pt x="4084409" y="6244310"/>
                </a:lnTo>
                <a:lnTo>
                  <a:pt x="4074388" y="6255194"/>
                </a:lnTo>
                <a:lnTo>
                  <a:pt x="4069346" y="6269863"/>
                </a:lnTo>
                <a:lnTo>
                  <a:pt x="4070235" y="6285560"/>
                </a:lnTo>
                <a:lnTo>
                  <a:pt x="4076535" y="6299136"/>
                </a:lnTo>
                <a:lnTo>
                  <a:pt x="4087406" y="6309157"/>
                </a:lnTo>
                <a:lnTo>
                  <a:pt x="4102062" y="6314186"/>
                </a:lnTo>
                <a:lnTo>
                  <a:pt x="4117759" y="6313297"/>
                </a:lnTo>
                <a:lnTo>
                  <a:pt x="4131322" y="6306998"/>
                </a:lnTo>
                <a:lnTo>
                  <a:pt x="4141343" y="6296114"/>
                </a:lnTo>
                <a:lnTo>
                  <a:pt x="4146385" y="6281445"/>
                </a:lnTo>
                <a:close/>
              </a:path>
              <a:path w="15575280" h="10287000">
                <a:moveTo>
                  <a:pt x="4159212" y="1388516"/>
                </a:moveTo>
                <a:lnTo>
                  <a:pt x="4158323" y="1372819"/>
                </a:lnTo>
                <a:lnTo>
                  <a:pt x="4152036" y="1359242"/>
                </a:lnTo>
                <a:lnTo>
                  <a:pt x="4141165" y="1349222"/>
                </a:lnTo>
                <a:lnTo>
                  <a:pt x="4126509" y="1344180"/>
                </a:lnTo>
                <a:lnTo>
                  <a:pt x="4110812" y="1345082"/>
                </a:lnTo>
                <a:lnTo>
                  <a:pt x="4097248" y="1351381"/>
                </a:lnTo>
                <a:lnTo>
                  <a:pt x="4087228" y="1362265"/>
                </a:lnTo>
                <a:lnTo>
                  <a:pt x="4082186" y="1376921"/>
                </a:lnTo>
                <a:lnTo>
                  <a:pt x="4083075" y="1392618"/>
                </a:lnTo>
                <a:lnTo>
                  <a:pt x="4089362" y="1406194"/>
                </a:lnTo>
                <a:lnTo>
                  <a:pt x="4100245" y="1416215"/>
                </a:lnTo>
                <a:lnTo>
                  <a:pt x="4114901" y="1421257"/>
                </a:lnTo>
                <a:lnTo>
                  <a:pt x="4130586" y="1420355"/>
                </a:lnTo>
                <a:lnTo>
                  <a:pt x="4144162" y="1414068"/>
                </a:lnTo>
                <a:lnTo>
                  <a:pt x="4154170" y="1403172"/>
                </a:lnTo>
                <a:lnTo>
                  <a:pt x="4159212" y="1388516"/>
                </a:lnTo>
                <a:close/>
              </a:path>
              <a:path w="15575280" h="10287000">
                <a:moveTo>
                  <a:pt x="4161459" y="8754707"/>
                </a:moveTo>
                <a:lnTo>
                  <a:pt x="4160570" y="8739010"/>
                </a:lnTo>
                <a:lnTo>
                  <a:pt x="4154284" y="8725433"/>
                </a:lnTo>
                <a:lnTo>
                  <a:pt x="4143400" y="8715413"/>
                </a:lnTo>
                <a:lnTo>
                  <a:pt x="4128744" y="8710371"/>
                </a:lnTo>
                <a:lnTo>
                  <a:pt x="4113060" y="8711273"/>
                </a:lnTo>
                <a:lnTo>
                  <a:pt x="4099496" y="8717572"/>
                </a:lnTo>
                <a:lnTo>
                  <a:pt x="4089476" y="8728456"/>
                </a:lnTo>
                <a:lnTo>
                  <a:pt x="4084434" y="8743124"/>
                </a:lnTo>
                <a:lnTo>
                  <a:pt x="4085323" y="8758822"/>
                </a:lnTo>
                <a:lnTo>
                  <a:pt x="4091609" y="8772385"/>
                </a:lnTo>
                <a:lnTo>
                  <a:pt x="4102493" y="8782406"/>
                </a:lnTo>
                <a:lnTo>
                  <a:pt x="4117149" y="8787447"/>
                </a:lnTo>
                <a:lnTo>
                  <a:pt x="4132834" y="8786558"/>
                </a:lnTo>
                <a:lnTo>
                  <a:pt x="4146397" y="8780259"/>
                </a:lnTo>
                <a:lnTo>
                  <a:pt x="4156418" y="8769375"/>
                </a:lnTo>
                <a:lnTo>
                  <a:pt x="4161459" y="8754707"/>
                </a:lnTo>
                <a:close/>
              </a:path>
              <a:path w="15575280" h="10287000">
                <a:moveTo>
                  <a:pt x="4174083" y="3839235"/>
                </a:moveTo>
                <a:lnTo>
                  <a:pt x="4173194" y="3823538"/>
                </a:lnTo>
                <a:lnTo>
                  <a:pt x="4166908" y="3809974"/>
                </a:lnTo>
                <a:lnTo>
                  <a:pt x="4156037" y="3799954"/>
                </a:lnTo>
                <a:lnTo>
                  <a:pt x="4141368" y="3794912"/>
                </a:lnTo>
                <a:lnTo>
                  <a:pt x="4125684" y="3795801"/>
                </a:lnTo>
                <a:lnTo>
                  <a:pt x="4112120" y="3802100"/>
                </a:lnTo>
                <a:lnTo>
                  <a:pt x="4102100" y="3812984"/>
                </a:lnTo>
                <a:lnTo>
                  <a:pt x="4097058" y="3827653"/>
                </a:lnTo>
                <a:lnTo>
                  <a:pt x="4097947" y="3843350"/>
                </a:lnTo>
                <a:lnTo>
                  <a:pt x="4104233" y="3856926"/>
                </a:lnTo>
                <a:lnTo>
                  <a:pt x="4115117" y="3866946"/>
                </a:lnTo>
                <a:lnTo>
                  <a:pt x="4129773" y="3871988"/>
                </a:lnTo>
                <a:lnTo>
                  <a:pt x="4145457" y="3871087"/>
                </a:lnTo>
                <a:lnTo>
                  <a:pt x="4159034" y="3864787"/>
                </a:lnTo>
                <a:lnTo>
                  <a:pt x="4169041" y="3853904"/>
                </a:lnTo>
                <a:lnTo>
                  <a:pt x="4174083" y="3839235"/>
                </a:lnTo>
                <a:close/>
              </a:path>
              <a:path w="15575280" h="10287000">
                <a:moveTo>
                  <a:pt x="4197210" y="5945467"/>
                </a:moveTo>
                <a:lnTo>
                  <a:pt x="4196321" y="5929769"/>
                </a:lnTo>
                <a:lnTo>
                  <a:pt x="4190034" y="5916206"/>
                </a:lnTo>
                <a:lnTo>
                  <a:pt x="4179151" y="5906186"/>
                </a:lnTo>
                <a:lnTo>
                  <a:pt x="4164495" y="5901144"/>
                </a:lnTo>
                <a:lnTo>
                  <a:pt x="4148810" y="5902033"/>
                </a:lnTo>
                <a:lnTo>
                  <a:pt x="4135234" y="5908332"/>
                </a:lnTo>
                <a:lnTo>
                  <a:pt x="4125226" y="5919216"/>
                </a:lnTo>
                <a:lnTo>
                  <a:pt x="4120172" y="5933884"/>
                </a:lnTo>
                <a:lnTo>
                  <a:pt x="4121073" y="5949581"/>
                </a:lnTo>
                <a:lnTo>
                  <a:pt x="4127360" y="5963158"/>
                </a:lnTo>
                <a:lnTo>
                  <a:pt x="4138231" y="5973178"/>
                </a:lnTo>
                <a:lnTo>
                  <a:pt x="4152887" y="5978220"/>
                </a:lnTo>
                <a:lnTo>
                  <a:pt x="4168584" y="5977318"/>
                </a:lnTo>
                <a:lnTo>
                  <a:pt x="4182148" y="5971019"/>
                </a:lnTo>
                <a:lnTo>
                  <a:pt x="4192168" y="5960135"/>
                </a:lnTo>
                <a:lnTo>
                  <a:pt x="4197210" y="5945467"/>
                </a:lnTo>
                <a:close/>
              </a:path>
              <a:path w="15575280" h="10287000">
                <a:moveTo>
                  <a:pt x="4210126" y="8414918"/>
                </a:moveTo>
                <a:lnTo>
                  <a:pt x="4209237" y="8399221"/>
                </a:lnTo>
                <a:lnTo>
                  <a:pt x="4202950" y="8385657"/>
                </a:lnTo>
                <a:lnTo>
                  <a:pt x="4192079" y="8375637"/>
                </a:lnTo>
                <a:lnTo>
                  <a:pt x="4177411" y="8370595"/>
                </a:lnTo>
                <a:lnTo>
                  <a:pt x="4161726" y="8371484"/>
                </a:lnTo>
                <a:lnTo>
                  <a:pt x="4148163" y="8377783"/>
                </a:lnTo>
                <a:lnTo>
                  <a:pt x="4138142" y="8388667"/>
                </a:lnTo>
                <a:lnTo>
                  <a:pt x="4133100" y="8403336"/>
                </a:lnTo>
                <a:lnTo>
                  <a:pt x="4133989" y="8419033"/>
                </a:lnTo>
                <a:lnTo>
                  <a:pt x="4140276" y="8432609"/>
                </a:lnTo>
                <a:lnTo>
                  <a:pt x="4151160" y="8442630"/>
                </a:lnTo>
                <a:lnTo>
                  <a:pt x="4165816" y="8447672"/>
                </a:lnTo>
                <a:lnTo>
                  <a:pt x="4181500" y="8446770"/>
                </a:lnTo>
                <a:lnTo>
                  <a:pt x="4195076" y="8440471"/>
                </a:lnTo>
                <a:lnTo>
                  <a:pt x="4205084" y="8429587"/>
                </a:lnTo>
                <a:lnTo>
                  <a:pt x="4210126" y="8414918"/>
                </a:lnTo>
                <a:close/>
              </a:path>
              <a:path w="15575280" h="10287000">
                <a:moveTo>
                  <a:pt x="4212818" y="1030820"/>
                </a:moveTo>
                <a:lnTo>
                  <a:pt x="4211929" y="1015123"/>
                </a:lnTo>
                <a:lnTo>
                  <a:pt x="4205643" y="1001560"/>
                </a:lnTo>
                <a:lnTo>
                  <a:pt x="4194759" y="991539"/>
                </a:lnTo>
                <a:lnTo>
                  <a:pt x="4180103" y="986497"/>
                </a:lnTo>
                <a:lnTo>
                  <a:pt x="4164419" y="987386"/>
                </a:lnTo>
                <a:lnTo>
                  <a:pt x="4150842" y="993686"/>
                </a:lnTo>
                <a:lnTo>
                  <a:pt x="4140822" y="1004570"/>
                </a:lnTo>
                <a:lnTo>
                  <a:pt x="4135780" y="1019238"/>
                </a:lnTo>
                <a:lnTo>
                  <a:pt x="4136682" y="1034935"/>
                </a:lnTo>
                <a:lnTo>
                  <a:pt x="4142968" y="1048512"/>
                </a:lnTo>
                <a:lnTo>
                  <a:pt x="4153839" y="1058532"/>
                </a:lnTo>
                <a:lnTo>
                  <a:pt x="4168495" y="1063574"/>
                </a:lnTo>
                <a:lnTo>
                  <a:pt x="4184192" y="1062672"/>
                </a:lnTo>
                <a:lnTo>
                  <a:pt x="4197756" y="1056373"/>
                </a:lnTo>
                <a:lnTo>
                  <a:pt x="4207776" y="1045489"/>
                </a:lnTo>
                <a:lnTo>
                  <a:pt x="4212818" y="1030820"/>
                </a:lnTo>
                <a:close/>
              </a:path>
              <a:path w="15575280" h="10287000">
                <a:moveTo>
                  <a:pt x="4218952" y="3501618"/>
                </a:moveTo>
                <a:lnTo>
                  <a:pt x="4218063" y="3485921"/>
                </a:lnTo>
                <a:lnTo>
                  <a:pt x="4211777" y="3472345"/>
                </a:lnTo>
                <a:lnTo>
                  <a:pt x="4200893" y="3462324"/>
                </a:lnTo>
                <a:lnTo>
                  <a:pt x="4186237" y="3457295"/>
                </a:lnTo>
                <a:lnTo>
                  <a:pt x="4170553" y="3458184"/>
                </a:lnTo>
                <a:lnTo>
                  <a:pt x="4156976" y="3464483"/>
                </a:lnTo>
                <a:lnTo>
                  <a:pt x="4146956" y="3475367"/>
                </a:lnTo>
                <a:lnTo>
                  <a:pt x="4141914" y="3490036"/>
                </a:lnTo>
                <a:lnTo>
                  <a:pt x="4142816" y="3505733"/>
                </a:lnTo>
                <a:lnTo>
                  <a:pt x="4149102" y="3519297"/>
                </a:lnTo>
                <a:lnTo>
                  <a:pt x="4159974" y="3529317"/>
                </a:lnTo>
                <a:lnTo>
                  <a:pt x="4174629" y="3534359"/>
                </a:lnTo>
                <a:lnTo>
                  <a:pt x="4190441" y="3533051"/>
                </a:lnTo>
                <a:lnTo>
                  <a:pt x="4204195" y="3526053"/>
                </a:lnTo>
                <a:lnTo>
                  <a:pt x="4214253" y="3515029"/>
                </a:lnTo>
                <a:lnTo>
                  <a:pt x="4218952" y="3501618"/>
                </a:lnTo>
                <a:close/>
              </a:path>
              <a:path w="15575280" h="10287000">
                <a:moveTo>
                  <a:pt x="4245876" y="5605691"/>
                </a:moveTo>
                <a:lnTo>
                  <a:pt x="4244987" y="5589994"/>
                </a:lnTo>
                <a:lnTo>
                  <a:pt x="4238701" y="5576417"/>
                </a:lnTo>
                <a:lnTo>
                  <a:pt x="4227817" y="5566397"/>
                </a:lnTo>
                <a:lnTo>
                  <a:pt x="4213161" y="5561355"/>
                </a:lnTo>
                <a:lnTo>
                  <a:pt x="4197477" y="5562257"/>
                </a:lnTo>
                <a:lnTo>
                  <a:pt x="4183900" y="5568556"/>
                </a:lnTo>
                <a:lnTo>
                  <a:pt x="4173893" y="5579440"/>
                </a:lnTo>
                <a:lnTo>
                  <a:pt x="4168851" y="5594096"/>
                </a:lnTo>
                <a:lnTo>
                  <a:pt x="4169740" y="5609793"/>
                </a:lnTo>
                <a:lnTo>
                  <a:pt x="4176026" y="5623369"/>
                </a:lnTo>
                <a:lnTo>
                  <a:pt x="4186898" y="5633390"/>
                </a:lnTo>
                <a:lnTo>
                  <a:pt x="4201553" y="5638431"/>
                </a:lnTo>
                <a:lnTo>
                  <a:pt x="4217251" y="5637542"/>
                </a:lnTo>
                <a:lnTo>
                  <a:pt x="4230814" y="5631243"/>
                </a:lnTo>
                <a:lnTo>
                  <a:pt x="4240835" y="5620359"/>
                </a:lnTo>
                <a:lnTo>
                  <a:pt x="4245876" y="5605691"/>
                </a:lnTo>
                <a:close/>
              </a:path>
              <a:path w="15575280" h="10287000">
                <a:moveTo>
                  <a:pt x="4263733" y="8057235"/>
                </a:moveTo>
                <a:lnTo>
                  <a:pt x="4262844" y="8041538"/>
                </a:lnTo>
                <a:lnTo>
                  <a:pt x="4256544" y="8027962"/>
                </a:lnTo>
                <a:lnTo>
                  <a:pt x="4245673" y="8017942"/>
                </a:lnTo>
                <a:lnTo>
                  <a:pt x="4231017" y="8012912"/>
                </a:lnTo>
                <a:lnTo>
                  <a:pt x="4215333" y="8013801"/>
                </a:lnTo>
                <a:lnTo>
                  <a:pt x="4201757" y="8020101"/>
                </a:lnTo>
                <a:lnTo>
                  <a:pt x="4191736" y="8030985"/>
                </a:lnTo>
                <a:lnTo>
                  <a:pt x="4186694" y="8045653"/>
                </a:lnTo>
                <a:lnTo>
                  <a:pt x="4187596" y="8061350"/>
                </a:lnTo>
                <a:lnTo>
                  <a:pt x="4193883" y="8074914"/>
                </a:lnTo>
                <a:lnTo>
                  <a:pt x="4204754" y="8084934"/>
                </a:lnTo>
                <a:lnTo>
                  <a:pt x="4219410" y="8089976"/>
                </a:lnTo>
                <a:lnTo>
                  <a:pt x="4234688" y="8088973"/>
                </a:lnTo>
                <a:lnTo>
                  <a:pt x="4247553" y="8082483"/>
                </a:lnTo>
                <a:lnTo>
                  <a:pt x="4257433" y="8071548"/>
                </a:lnTo>
                <a:lnTo>
                  <a:pt x="4263733" y="8057235"/>
                </a:lnTo>
                <a:close/>
              </a:path>
              <a:path w="15575280" h="10287000">
                <a:moveTo>
                  <a:pt x="4270603" y="3162655"/>
                </a:moveTo>
                <a:lnTo>
                  <a:pt x="4269714" y="3146958"/>
                </a:lnTo>
                <a:lnTo>
                  <a:pt x="4263428" y="3133394"/>
                </a:lnTo>
                <a:lnTo>
                  <a:pt x="4252544" y="3123374"/>
                </a:lnTo>
                <a:lnTo>
                  <a:pt x="4237888" y="3118332"/>
                </a:lnTo>
                <a:lnTo>
                  <a:pt x="4222204" y="3119221"/>
                </a:lnTo>
                <a:lnTo>
                  <a:pt x="4208627" y="3125520"/>
                </a:lnTo>
                <a:lnTo>
                  <a:pt x="4198607" y="3136404"/>
                </a:lnTo>
                <a:lnTo>
                  <a:pt x="4193565" y="3151073"/>
                </a:lnTo>
                <a:lnTo>
                  <a:pt x="4194467" y="3166770"/>
                </a:lnTo>
                <a:lnTo>
                  <a:pt x="4200753" y="3180346"/>
                </a:lnTo>
                <a:lnTo>
                  <a:pt x="4211625" y="3190367"/>
                </a:lnTo>
                <a:lnTo>
                  <a:pt x="4226280" y="3195396"/>
                </a:lnTo>
                <a:lnTo>
                  <a:pt x="4241978" y="3194507"/>
                </a:lnTo>
                <a:lnTo>
                  <a:pt x="4255541" y="3188208"/>
                </a:lnTo>
                <a:lnTo>
                  <a:pt x="4265561" y="3177324"/>
                </a:lnTo>
                <a:lnTo>
                  <a:pt x="4270603" y="3162655"/>
                </a:lnTo>
                <a:close/>
              </a:path>
              <a:path w="15575280" h="10287000">
                <a:moveTo>
                  <a:pt x="4299483" y="5247995"/>
                </a:moveTo>
                <a:lnTo>
                  <a:pt x="4298581" y="5232298"/>
                </a:lnTo>
                <a:lnTo>
                  <a:pt x="4292295" y="5218735"/>
                </a:lnTo>
                <a:lnTo>
                  <a:pt x="4281424" y="5208714"/>
                </a:lnTo>
                <a:lnTo>
                  <a:pt x="4266768" y="5203672"/>
                </a:lnTo>
                <a:lnTo>
                  <a:pt x="4251071" y="5204561"/>
                </a:lnTo>
                <a:lnTo>
                  <a:pt x="4237507" y="5210861"/>
                </a:lnTo>
                <a:lnTo>
                  <a:pt x="4227487" y="5221744"/>
                </a:lnTo>
                <a:lnTo>
                  <a:pt x="4222445" y="5236413"/>
                </a:lnTo>
                <a:lnTo>
                  <a:pt x="4223334" y="5252110"/>
                </a:lnTo>
                <a:lnTo>
                  <a:pt x="4229620" y="5265686"/>
                </a:lnTo>
                <a:lnTo>
                  <a:pt x="4240504" y="5275707"/>
                </a:lnTo>
                <a:lnTo>
                  <a:pt x="4255160" y="5280749"/>
                </a:lnTo>
                <a:lnTo>
                  <a:pt x="4270845" y="5279847"/>
                </a:lnTo>
                <a:lnTo>
                  <a:pt x="4284421" y="5273548"/>
                </a:lnTo>
                <a:lnTo>
                  <a:pt x="4294429" y="5262664"/>
                </a:lnTo>
                <a:lnTo>
                  <a:pt x="4299483" y="5247995"/>
                </a:lnTo>
                <a:close/>
              </a:path>
              <a:path w="15575280" h="10287000">
                <a:moveTo>
                  <a:pt x="4306430" y="7715809"/>
                </a:moveTo>
                <a:lnTo>
                  <a:pt x="4305541" y="7700111"/>
                </a:lnTo>
                <a:lnTo>
                  <a:pt x="4299255" y="7686535"/>
                </a:lnTo>
                <a:lnTo>
                  <a:pt x="4288371" y="7676515"/>
                </a:lnTo>
                <a:lnTo>
                  <a:pt x="4273715" y="7671486"/>
                </a:lnTo>
                <a:lnTo>
                  <a:pt x="4258030" y="7672375"/>
                </a:lnTo>
                <a:lnTo>
                  <a:pt x="4244467" y="7678674"/>
                </a:lnTo>
                <a:lnTo>
                  <a:pt x="4234446" y="7689558"/>
                </a:lnTo>
                <a:lnTo>
                  <a:pt x="4229405" y="7704226"/>
                </a:lnTo>
                <a:lnTo>
                  <a:pt x="4230294" y="7719923"/>
                </a:lnTo>
                <a:lnTo>
                  <a:pt x="4236580" y="7733500"/>
                </a:lnTo>
                <a:lnTo>
                  <a:pt x="4247464" y="7743520"/>
                </a:lnTo>
                <a:lnTo>
                  <a:pt x="4262120" y="7748549"/>
                </a:lnTo>
                <a:lnTo>
                  <a:pt x="4277804" y="7747660"/>
                </a:lnTo>
                <a:lnTo>
                  <a:pt x="4291368" y="7741361"/>
                </a:lnTo>
                <a:lnTo>
                  <a:pt x="4301388" y="7730477"/>
                </a:lnTo>
                <a:lnTo>
                  <a:pt x="4306430" y="7715809"/>
                </a:lnTo>
                <a:close/>
              </a:path>
              <a:path w="15575280" h="10287000">
                <a:moveTo>
                  <a:pt x="4319270" y="2822879"/>
                </a:moveTo>
                <a:lnTo>
                  <a:pt x="4318381" y="2807182"/>
                </a:lnTo>
                <a:lnTo>
                  <a:pt x="4312094" y="2793606"/>
                </a:lnTo>
                <a:lnTo>
                  <a:pt x="4301210" y="2783586"/>
                </a:lnTo>
                <a:lnTo>
                  <a:pt x="4286555" y="2778544"/>
                </a:lnTo>
                <a:lnTo>
                  <a:pt x="4270870" y="2779445"/>
                </a:lnTo>
                <a:lnTo>
                  <a:pt x="4257294" y="2785732"/>
                </a:lnTo>
                <a:lnTo>
                  <a:pt x="4247286" y="2796629"/>
                </a:lnTo>
                <a:lnTo>
                  <a:pt x="4242244" y="2811284"/>
                </a:lnTo>
                <a:lnTo>
                  <a:pt x="4243133" y="2826982"/>
                </a:lnTo>
                <a:lnTo>
                  <a:pt x="4249420" y="2840558"/>
                </a:lnTo>
                <a:lnTo>
                  <a:pt x="4260291" y="2850578"/>
                </a:lnTo>
                <a:lnTo>
                  <a:pt x="4274947" y="2855620"/>
                </a:lnTo>
                <a:lnTo>
                  <a:pt x="4290644" y="2854718"/>
                </a:lnTo>
                <a:lnTo>
                  <a:pt x="4304208" y="2848432"/>
                </a:lnTo>
                <a:lnTo>
                  <a:pt x="4314228" y="2837535"/>
                </a:lnTo>
                <a:lnTo>
                  <a:pt x="4319270" y="2822879"/>
                </a:lnTo>
                <a:close/>
              </a:path>
              <a:path w="15575280" h="10287000">
                <a:moveTo>
                  <a:pt x="4356786" y="4923447"/>
                </a:moveTo>
                <a:lnTo>
                  <a:pt x="4355897" y="4907750"/>
                </a:lnTo>
                <a:lnTo>
                  <a:pt x="4349610" y="4894173"/>
                </a:lnTo>
                <a:lnTo>
                  <a:pt x="4338726" y="4884153"/>
                </a:lnTo>
                <a:lnTo>
                  <a:pt x="4324070" y="4879111"/>
                </a:lnTo>
                <a:lnTo>
                  <a:pt x="4308386" y="4880013"/>
                </a:lnTo>
                <a:lnTo>
                  <a:pt x="4294810" y="4886299"/>
                </a:lnTo>
                <a:lnTo>
                  <a:pt x="4284802" y="4897183"/>
                </a:lnTo>
                <a:lnTo>
                  <a:pt x="4279760" y="4911852"/>
                </a:lnTo>
                <a:lnTo>
                  <a:pt x="4280649" y="4927549"/>
                </a:lnTo>
                <a:lnTo>
                  <a:pt x="4286936" y="4941125"/>
                </a:lnTo>
                <a:lnTo>
                  <a:pt x="4297819" y="4951146"/>
                </a:lnTo>
                <a:lnTo>
                  <a:pt x="4312475" y="4956187"/>
                </a:lnTo>
                <a:lnTo>
                  <a:pt x="4328160" y="4955286"/>
                </a:lnTo>
                <a:lnTo>
                  <a:pt x="4341723" y="4948987"/>
                </a:lnTo>
                <a:lnTo>
                  <a:pt x="4351744" y="4938103"/>
                </a:lnTo>
                <a:lnTo>
                  <a:pt x="4356786" y="4923447"/>
                </a:lnTo>
                <a:close/>
              </a:path>
              <a:path w="15575280" h="10287000">
                <a:moveTo>
                  <a:pt x="4357268" y="7379830"/>
                </a:moveTo>
                <a:lnTo>
                  <a:pt x="4356366" y="7364133"/>
                </a:lnTo>
                <a:lnTo>
                  <a:pt x="4350080" y="7350569"/>
                </a:lnTo>
                <a:lnTo>
                  <a:pt x="4339209" y="7340549"/>
                </a:lnTo>
                <a:lnTo>
                  <a:pt x="4324553" y="7335507"/>
                </a:lnTo>
                <a:lnTo>
                  <a:pt x="4308856" y="7336396"/>
                </a:lnTo>
                <a:lnTo>
                  <a:pt x="4295292" y="7342695"/>
                </a:lnTo>
                <a:lnTo>
                  <a:pt x="4285272" y="7353579"/>
                </a:lnTo>
                <a:lnTo>
                  <a:pt x="4280230" y="7368248"/>
                </a:lnTo>
                <a:lnTo>
                  <a:pt x="4281119" y="7383945"/>
                </a:lnTo>
                <a:lnTo>
                  <a:pt x="4287405" y="7397521"/>
                </a:lnTo>
                <a:lnTo>
                  <a:pt x="4298289" y="7407542"/>
                </a:lnTo>
                <a:lnTo>
                  <a:pt x="4312945" y="7412583"/>
                </a:lnTo>
                <a:lnTo>
                  <a:pt x="4328630" y="7411682"/>
                </a:lnTo>
                <a:lnTo>
                  <a:pt x="4342206" y="7405383"/>
                </a:lnTo>
                <a:lnTo>
                  <a:pt x="4352214" y="7394499"/>
                </a:lnTo>
                <a:lnTo>
                  <a:pt x="4357268" y="7379830"/>
                </a:lnTo>
                <a:close/>
              </a:path>
              <a:path w="15575280" h="10287000">
                <a:moveTo>
                  <a:pt x="4372864" y="2465184"/>
                </a:moveTo>
                <a:lnTo>
                  <a:pt x="4371975" y="2449487"/>
                </a:lnTo>
                <a:lnTo>
                  <a:pt x="4365688" y="2435923"/>
                </a:lnTo>
                <a:lnTo>
                  <a:pt x="4354817" y="2425903"/>
                </a:lnTo>
                <a:lnTo>
                  <a:pt x="4340161" y="2420861"/>
                </a:lnTo>
                <a:lnTo>
                  <a:pt x="4324464" y="2421750"/>
                </a:lnTo>
                <a:lnTo>
                  <a:pt x="4310900" y="2428049"/>
                </a:lnTo>
                <a:lnTo>
                  <a:pt x="4300880" y="2438933"/>
                </a:lnTo>
                <a:lnTo>
                  <a:pt x="4295838" y="2453602"/>
                </a:lnTo>
                <a:lnTo>
                  <a:pt x="4296727" y="2469299"/>
                </a:lnTo>
                <a:lnTo>
                  <a:pt x="4303014" y="2482875"/>
                </a:lnTo>
                <a:lnTo>
                  <a:pt x="4313898" y="2492895"/>
                </a:lnTo>
                <a:lnTo>
                  <a:pt x="4328553" y="2497925"/>
                </a:lnTo>
                <a:lnTo>
                  <a:pt x="4344238" y="2497036"/>
                </a:lnTo>
                <a:lnTo>
                  <a:pt x="4357814" y="2490736"/>
                </a:lnTo>
                <a:lnTo>
                  <a:pt x="4367822" y="2479852"/>
                </a:lnTo>
                <a:lnTo>
                  <a:pt x="4372864" y="2465184"/>
                </a:lnTo>
                <a:close/>
              </a:path>
              <a:path w="15575280" h="10287000">
                <a:moveTo>
                  <a:pt x="4401655" y="4585817"/>
                </a:moveTo>
                <a:lnTo>
                  <a:pt x="4400753" y="4570120"/>
                </a:lnTo>
                <a:lnTo>
                  <a:pt x="4394466" y="4556557"/>
                </a:lnTo>
                <a:lnTo>
                  <a:pt x="4383595" y="4546536"/>
                </a:lnTo>
                <a:lnTo>
                  <a:pt x="4368939" y="4541494"/>
                </a:lnTo>
                <a:lnTo>
                  <a:pt x="4353242" y="4542383"/>
                </a:lnTo>
                <a:lnTo>
                  <a:pt x="4339679" y="4548683"/>
                </a:lnTo>
                <a:lnTo>
                  <a:pt x="4329658" y="4559566"/>
                </a:lnTo>
                <a:lnTo>
                  <a:pt x="4324616" y="4574235"/>
                </a:lnTo>
                <a:lnTo>
                  <a:pt x="4325505" y="4589932"/>
                </a:lnTo>
                <a:lnTo>
                  <a:pt x="4331805" y="4603508"/>
                </a:lnTo>
                <a:lnTo>
                  <a:pt x="4342676" y="4613529"/>
                </a:lnTo>
                <a:lnTo>
                  <a:pt x="4357332" y="4618571"/>
                </a:lnTo>
                <a:lnTo>
                  <a:pt x="4373016" y="4617669"/>
                </a:lnTo>
                <a:lnTo>
                  <a:pt x="4386592" y="4611370"/>
                </a:lnTo>
                <a:lnTo>
                  <a:pt x="4396613" y="4600486"/>
                </a:lnTo>
                <a:lnTo>
                  <a:pt x="4401655" y="4585817"/>
                </a:lnTo>
                <a:close/>
              </a:path>
              <a:path w="15575280" h="10287000">
                <a:moveTo>
                  <a:pt x="4405935" y="7040054"/>
                </a:moveTo>
                <a:lnTo>
                  <a:pt x="4405033" y="7024357"/>
                </a:lnTo>
                <a:lnTo>
                  <a:pt x="4398746" y="7010781"/>
                </a:lnTo>
                <a:lnTo>
                  <a:pt x="4387875" y="7000761"/>
                </a:lnTo>
                <a:lnTo>
                  <a:pt x="4373219" y="6995719"/>
                </a:lnTo>
                <a:lnTo>
                  <a:pt x="4357522" y="6996620"/>
                </a:lnTo>
                <a:lnTo>
                  <a:pt x="4343959" y="7002920"/>
                </a:lnTo>
                <a:lnTo>
                  <a:pt x="4333938" y="7013803"/>
                </a:lnTo>
                <a:lnTo>
                  <a:pt x="4328896" y="7028459"/>
                </a:lnTo>
                <a:lnTo>
                  <a:pt x="4329785" y="7044156"/>
                </a:lnTo>
                <a:lnTo>
                  <a:pt x="4336085" y="7057733"/>
                </a:lnTo>
                <a:lnTo>
                  <a:pt x="4346956" y="7067753"/>
                </a:lnTo>
                <a:lnTo>
                  <a:pt x="4361612" y="7072795"/>
                </a:lnTo>
                <a:lnTo>
                  <a:pt x="4377296" y="7071893"/>
                </a:lnTo>
                <a:lnTo>
                  <a:pt x="4390872" y="7065607"/>
                </a:lnTo>
                <a:lnTo>
                  <a:pt x="4400893" y="7054710"/>
                </a:lnTo>
                <a:lnTo>
                  <a:pt x="4405935" y="7040054"/>
                </a:lnTo>
                <a:close/>
              </a:path>
              <a:path w="15575280" h="10287000">
                <a:moveTo>
                  <a:pt x="4421543" y="2125408"/>
                </a:moveTo>
                <a:lnTo>
                  <a:pt x="4420641" y="2109711"/>
                </a:lnTo>
                <a:lnTo>
                  <a:pt x="4414355" y="2096135"/>
                </a:lnTo>
                <a:lnTo>
                  <a:pt x="4403483" y="2086114"/>
                </a:lnTo>
                <a:lnTo>
                  <a:pt x="4388828" y="2081072"/>
                </a:lnTo>
                <a:lnTo>
                  <a:pt x="4373130" y="2081974"/>
                </a:lnTo>
                <a:lnTo>
                  <a:pt x="4359567" y="2088261"/>
                </a:lnTo>
                <a:lnTo>
                  <a:pt x="4349547" y="2099157"/>
                </a:lnTo>
                <a:lnTo>
                  <a:pt x="4344505" y="2113813"/>
                </a:lnTo>
                <a:lnTo>
                  <a:pt x="4345394" y="2129510"/>
                </a:lnTo>
                <a:lnTo>
                  <a:pt x="4351680" y="2143087"/>
                </a:lnTo>
                <a:lnTo>
                  <a:pt x="4362564" y="2153107"/>
                </a:lnTo>
                <a:lnTo>
                  <a:pt x="4377220" y="2158149"/>
                </a:lnTo>
                <a:lnTo>
                  <a:pt x="4393031" y="2156828"/>
                </a:lnTo>
                <a:lnTo>
                  <a:pt x="4406785" y="2149843"/>
                </a:lnTo>
                <a:lnTo>
                  <a:pt x="4416844" y="2138807"/>
                </a:lnTo>
                <a:lnTo>
                  <a:pt x="4421543" y="2125408"/>
                </a:lnTo>
                <a:close/>
              </a:path>
              <a:path w="15575280" h="10287000">
                <a:moveTo>
                  <a:pt x="4450321" y="4246042"/>
                </a:moveTo>
                <a:lnTo>
                  <a:pt x="4449432" y="4230344"/>
                </a:lnTo>
                <a:lnTo>
                  <a:pt x="4443133" y="4216768"/>
                </a:lnTo>
                <a:lnTo>
                  <a:pt x="4432262" y="4206748"/>
                </a:lnTo>
                <a:lnTo>
                  <a:pt x="4417606" y="4201706"/>
                </a:lnTo>
                <a:lnTo>
                  <a:pt x="4401909" y="4202607"/>
                </a:lnTo>
                <a:lnTo>
                  <a:pt x="4388345" y="4208907"/>
                </a:lnTo>
                <a:lnTo>
                  <a:pt x="4378325" y="4219791"/>
                </a:lnTo>
                <a:lnTo>
                  <a:pt x="4373283" y="4234446"/>
                </a:lnTo>
                <a:lnTo>
                  <a:pt x="4374172" y="4250144"/>
                </a:lnTo>
                <a:lnTo>
                  <a:pt x="4380471" y="4263720"/>
                </a:lnTo>
                <a:lnTo>
                  <a:pt x="4391342" y="4273740"/>
                </a:lnTo>
                <a:lnTo>
                  <a:pt x="4405998" y="4278782"/>
                </a:lnTo>
                <a:lnTo>
                  <a:pt x="4421695" y="4277880"/>
                </a:lnTo>
                <a:lnTo>
                  <a:pt x="4435259" y="4271594"/>
                </a:lnTo>
                <a:lnTo>
                  <a:pt x="4445279" y="4260697"/>
                </a:lnTo>
                <a:lnTo>
                  <a:pt x="4450321" y="4246042"/>
                </a:lnTo>
                <a:close/>
              </a:path>
              <a:path w="15575280" h="10287000">
                <a:moveTo>
                  <a:pt x="4459529" y="6682359"/>
                </a:moveTo>
                <a:lnTo>
                  <a:pt x="4458640" y="6666662"/>
                </a:lnTo>
                <a:lnTo>
                  <a:pt x="4452353" y="6653098"/>
                </a:lnTo>
                <a:lnTo>
                  <a:pt x="4441469" y="6643078"/>
                </a:lnTo>
                <a:lnTo>
                  <a:pt x="4426813" y="6638036"/>
                </a:lnTo>
                <a:lnTo>
                  <a:pt x="4411129" y="6638925"/>
                </a:lnTo>
                <a:lnTo>
                  <a:pt x="4397553" y="6645224"/>
                </a:lnTo>
                <a:lnTo>
                  <a:pt x="4387545" y="6656108"/>
                </a:lnTo>
                <a:lnTo>
                  <a:pt x="4382503" y="6670776"/>
                </a:lnTo>
                <a:lnTo>
                  <a:pt x="4383392" y="6686474"/>
                </a:lnTo>
                <a:lnTo>
                  <a:pt x="4389679" y="6700050"/>
                </a:lnTo>
                <a:lnTo>
                  <a:pt x="4400550" y="6710070"/>
                </a:lnTo>
                <a:lnTo>
                  <a:pt x="4415218" y="6715112"/>
                </a:lnTo>
                <a:lnTo>
                  <a:pt x="4430903" y="6714210"/>
                </a:lnTo>
                <a:lnTo>
                  <a:pt x="4444466" y="6707911"/>
                </a:lnTo>
                <a:lnTo>
                  <a:pt x="4454487" y="6697027"/>
                </a:lnTo>
                <a:lnTo>
                  <a:pt x="4459529" y="6682359"/>
                </a:lnTo>
                <a:close/>
              </a:path>
              <a:path w="15575280" h="10287000">
                <a:moveTo>
                  <a:pt x="4462475" y="9129801"/>
                </a:moveTo>
                <a:lnTo>
                  <a:pt x="4461573" y="9114104"/>
                </a:lnTo>
                <a:lnTo>
                  <a:pt x="4455287" y="9100528"/>
                </a:lnTo>
                <a:lnTo>
                  <a:pt x="4444416" y="9090508"/>
                </a:lnTo>
                <a:lnTo>
                  <a:pt x="4429760" y="9085478"/>
                </a:lnTo>
                <a:lnTo>
                  <a:pt x="4414063" y="9086367"/>
                </a:lnTo>
                <a:lnTo>
                  <a:pt x="4400499" y="9092667"/>
                </a:lnTo>
                <a:lnTo>
                  <a:pt x="4390479" y="9103550"/>
                </a:lnTo>
                <a:lnTo>
                  <a:pt x="4385437" y="9118219"/>
                </a:lnTo>
                <a:lnTo>
                  <a:pt x="4386326" y="9133916"/>
                </a:lnTo>
                <a:lnTo>
                  <a:pt x="4392612" y="9147480"/>
                </a:lnTo>
                <a:lnTo>
                  <a:pt x="4403496" y="9157500"/>
                </a:lnTo>
                <a:lnTo>
                  <a:pt x="4418152" y="9162542"/>
                </a:lnTo>
                <a:lnTo>
                  <a:pt x="4433417" y="9161539"/>
                </a:lnTo>
                <a:lnTo>
                  <a:pt x="4446295" y="9155049"/>
                </a:lnTo>
                <a:lnTo>
                  <a:pt x="4456176" y="9144127"/>
                </a:lnTo>
                <a:lnTo>
                  <a:pt x="4462475" y="9129801"/>
                </a:lnTo>
                <a:close/>
              </a:path>
              <a:path w="15575280" h="10287000">
                <a:moveTo>
                  <a:pt x="4470209" y="1785620"/>
                </a:moveTo>
                <a:lnTo>
                  <a:pt x="4469320" y="1769922"/>
                </a:lnTo>
                <a:lnTo>
                  <a:pt x="4463021" y="1756346"/>
                </a:lnTo>
                <a:lnTo>
                  <a:pt x="4452150" y="1746338"/>
                </a:lnTo>
                <a:lnTo>
                  <a:pt x="4437494" y="1741297"/>
                </a:lnTo>
                <a:lnTo>
                  <a:pt x="4421797" y="1742186"/>
                </a:lnTo>
                <a:lnTo>
                  <a:pt x="4408233" y="1748485"/>
                </a:lnTo>
                <a:lnTo>
                  <a:pt x="4398213" y="1759369"/>
                </a:lnTo>
                <a:lnTo>
                  <a:pt x="4393171" y="1774037"/>
                </a:lnTo>
                <a:lnTo>
                  <a:pt x="4394060" y="1789734"/>
                </a:lnTo>
                <a:lnTo>
                  <a:pt x="4400359" y="1803311"/>
                </a:lnTo>
                <a:lnTo>
                  <a:pt x="4411230" y="1813331"/>
                </a:lnTo>
                <a:lnTo>
                  <a:pt x="4425886" y="1818360"/>
                </a:lnTo>
                <a:lnTo>
                  <a:pt x="4441583" y="1817471"/>
                </a:lnTo>
                <a:lnTo>
                  <a:pt x="4455147" y="1811172"/>
                </a:lnTo>
                <a:lnTo>
                  <a:pt x="4465167" y="1800288"/>
                </a:lnTo>
                <a:lnTo>
                  <a:pt x="4470209" y="1785620"/>
                </a:lnTo>
                <a:close/>
              </a:path>
              <a:path w="15575280" h="10287000">
                <a:moveTo>
                  <a:pt x="4503915" y="3888346"/>
                </a:moveTo>
                <a:lnTo>
                  <a:pt x="4503026" y="3872649"/>
                </a:lnTo>
                <a:lnTo>
                  <a:pt x="4496740" y="3859085"/>
                </a:lnTo>
                <a:lnTo>
                  <a:pt x="4485856" y="3849065"/>
                </a:lnTo>
                <a:lnTo>
                  <a:pt x="4471200" y="3844023"/>
                </a:lnTo>
                <a:lnTo>
                  <a:pt x="4455515" y="3844912"/>
                </a:lnTo>
                <a:lnTo>
                  <a:pt x="4441952" y="3851211"/>
                </a:lnTo>
                <a:lnTo>
                  <a:pt x="4431931" y="3862095"/>
                </a:lnTo>
                <a:lnTo>
                  <a:pt x="4426890" y="3876764"/>
                </a:lnTo>
                <a:lnTo>
                  <a:pt x="4427779" y="3892461"/>
                </a:lnTo>
                <a:lnTo>
                  <a:pt x="4434065" y="3906037"/>
                </a:lnTo>
                <a:lnTo>
                  <a:pt x="4444949" y="3916057"/>
                </a:lnTo>
                <a:lnTo>
                  <a:pt x="4459605" y="3921099"/>
                </a:lnTo>
                <a:lnTo>
                  <a:pt x="4475289" y="3920198"/>
                </a:lnTo>
                <a:lnTo>
                  <a:pt x="4488853" y="3913898"/>
                </a:lnTo>
                <a:lnTo>
                  <a:pt x="4498873" y="3903014"/>
                </a:lnTo>
                <a:lnTo>
                  <a:pt x="4503915" y="3888346"/>
                </a:lnTo>
                <a:close/>
              </a:path>
              <a:path w="15575280" h="10287000">
                <a:moveTo>
                  <a:pt x="4507331" y="8792185"/>
                </a:moveTo>
                <a:lnTo>
                  <a:pt x="4506442" y="8776487"/>
                </a:lnTo>
                <a:lnTo>
                  <a:pt x="4500156" y="8762911"/>
                </a:lnTo>
                <a:lnTo>
                  <a:pt x="4489272" y="8752891"/>
                </a:lnTo>
                <a:lnTo>
                  <a:pt x="4474616" y="8747849"/>
                </a:lnTo>
                <a:lnTo>
                  <a:pt x="4458932" y="8748751"/>
                </a:lnTo>
                <a:lnTo>
                  <a:pt x="4445355" y="8755050"/>
                </a:lnTo>
                <a:lnTo>
                  <a:pt x="4435348" y="8765934"/>
                </a:lnTo>
                <a:lnTo>
                  <a:pt x="4430306" y="8780602"/>
                </a:lnTo>
                <a:lnTo>
                  <a:pt x="4431195" y="8796299"/>
                </a:lnTo>
                <a:lnTo>
                  <a:pt x="4437481" y="8809863"/>
                </a:lnTo>
                <a:lnTo>
                  <a:pt x="4448365" y="8819883"/>
                </a:lnTo>
                <a:lnTo>
                  <a:pt x="4463021" y="8824925"/>
                </a:lnTo>
                <a:lnTo>
                  <a:pt x="4478706" y="8824036"/>
                </a:lnTo>
                <a:lnTo>
                  <a:pt x="4492269" y="8817737"/>
                </a:lnTo>
                <a:lnTo>
                  <a:pt x="4502289" y="8806853"/>
                </a:lnTo>
                <a:lnTo>
                  <a:pt x="4507331" y="8792185"/>
                </a:lnTo>
                <a:close/>
              </a:path>
              <a:path w="15575280" h="10287000">
                <a:moveTo>
                  <a:pt x="4509020" y="6339599"/>
                </a:moveTo>
                <a:lnTo>
                  <a:pt x="4508131" y="6323901"/>
                </a:lnTo>
                <a:lnTo>
                  <a:pt x="4501832" y="6310325"/>
                </a:lnTo>
                <a:lnTo>
                  <a:pt x="4490961" y="6300305"/>
                </a:lnTo>
                <a:lnTo>
                  <a:pt x="4476305" y="6295263"/>
                </a:lnTo>
                <a:lnTo>
                  <a:pt x="4460621" y="6296164"/>
                </a:lnTo>
                <a:lnTo>
                  <a:pt x="4447044" y="6302464"/>
                </a:lnTo>
                <a:lnTo>
                  <a:pt x="4437024" y="6313348"/>
                </a:lnTo>
                <a:lnTo>
                  <a:pt x="4431982" y="6328003"/>
                </a:lnTo>
                <a:lnTo>
                  <a:pt x="4432884" y="6343701"/>
                </a:lnTo>
                <a:lnTo>
                  <a:pt x="4439170" y="6357277"/>
                </a:lnTo>
                <a:lnTo>
                  <a:pt x="4450042" y="6367297"/>
                </a:lnTo>
                <a:lnTo>
                  <a:pt x="4464697" y="6372339"/>
                </a:lnTo>
                <a:lnTo>
                  <a:pt x="4480395" y="6371437"/>
                </a:lnTo>
                <a:lnTo>
                  <a:pt x="4493958" y="6365151"/>
                </a:lnTo>
                <a:lnTo>
                  <a:pt x="4503979" y="6354254"/>
                </a:lnTo>
                <a:lnTo>
                  <a:pt x="4509020" y="6339599"/>
                </a:lnTo>
                <a:close/>
              </a:path>
              <a:path w="15575280" h="10287000">
                <a:moveTo>
                  <a:pt x="4521860" y="1446657"/>
                </a:moveTo>
                <a:lnTo>
                  <a:pt x="4520971" y="1430959"/>
                </a:lnTo>
                <a:lnTo>
                  <a:pt x="4514672" y="1417396"/>
                </a:lnTo>
                <a:lnTo>
                  <a:pt x="4503801" y="1407375"/>
                </a:lnTo>
                <a:lnTo>
                  <a:pt x="4489145" y="1402334"/>
                </a:lnTo>
                <a:lnTo>
                  <a:pt x="4473448" y="1403223"/>
                </a:lnTo>
                <a:lnTo>
                  <a:pt x="4459884" y="1409522"/>
                </a:lnTo>
                <a:lnTo>
                  <a:pt x="4449864" y="1420406"/>
                </a:lnTo>
                <a:lnTo>
                  <a:pt x="4444822" y="1435074"/>
                </a:lnTo>
                <a:lnTo>
                  <a:pt x="4445711" y="1450771"/>
                </a:lnTo>
                <a:lnTo>
                  <a:pt x="4452010" y="1464348"/>
                </a:lnTo>
                <a:lnTo>
                  <a:pt x="4462881" y="1474368"/>
                </a:lnTo>
                <a:lnTo>
                  <a:pt x="4477537" y="1479410"/>
                </a:lnTo>
                <a:lnTo>
                  <a:pt x="4493222" y="1478508"/>
                </a:lnTo>
                <a:lnTo>
                  <a:pt x="4506798" y="1472209"/>
                </a:lnTo>
                <a:lnTo>
                  <a:pt x="4516818" y="1461325"/>
                </a:lnTo>
                <a:lnTo>
                  <a:pt x="4521860" y="1446657"/>
                </a:lnTo>
                <a:close/>
              </a:path>
              <a:path w="15575280" h="10287000">
                <a:moveTo>
                  <a:pt x="4549597" y="3547745"/>
                </a:moveTo>
                <a:lnTo>
                  <a:pt x="4548708" y="3532047"/>
                </a:lnTo>
                <a:lnTo>
                  <a:pt x="4542421" y="3518471"/>
                </a:lnTo>
                <a:lnTo>
                  <a:pt x="4531550" y="3508451"/>
                </a:lnTo>
                <a:lnTo>
                  <a:pt x="4516894" y="3503422"/>
                </a:lnTo>
                <a:lnTo>
                  <a:pt x="4501197" y="3504311"/>
                </a:lnTo>
                <a:lnTo>
                  <a:pt x="4487634" y="3510610"/>
                </a:lnTo>
                <a:lnTo>
                  <a:pt x="4477613" y="3521494"/>
                </a:lnTo>
                <a:lnTo>
                  <a:pt x="4472571" y="3536162"/>
                </a:lnTo>
                <a:lnTo>
                  <a:pt x="4473460" y="3551859"/>
                </a:lnTo>
                <a:lnTo>
                  <a:pt x="4479747" y="3565423"/>
                </a:lnTo>
                <a:lnTo>
                  <a:pt x="4490631" y="3575443"/>
                </a:lnTo>
                <a:lnTo>
                  <a:pt x="4505287" y="3580485"/>
                </a:lnTo>
                <a:lnTo>
                  <a:pt x="4520552" y="3579482"/>
                </a:lnTo>
                <a:lnTo>
                  <a:pt x="4533430" y="3572992"/>
                </a:lnTo>
                <a:lnTo>
                  <a:pt x="4543298" y="3562070"/>
                </a:lnTo>
                <a:lnTo>
                  <a:pt x="4549597" y="3547745"/>
                </a:lnTo>
                <a:close/>
              </a:path>
              <a:path w="15575280" h="10287000">
                <a:moveTo>
                  <a:pt x="4555998" y="8452396"/>
                </a:moveTo>
                <a:lnTo>
                  <a:pt x="4555109" y="8436699"/>
                </a:lnTo>
                <a:lnTo>
                  <a:pt x="4548822" y="8423135"/>
                </a:lnTo>
                <a:lnTo>
                  <a:pt x="4537938" y="8413115"/>
                </a:lnTo>
                <a:lnTo>
                  <a:pt x="4523283" y="8408073"/>
                </a:lnTo>
                <a:lnTo>
                  <a:pt x="4507598" y="8408962"/>
                </a:lnTo>
                <a:lnTo>
                  <a:pt x="4494034" y="8415261"/>
                </a:lnTo>
                <a:lnTo>
                  <a:pt x="4484014" y="8426145"/>
                </a:lnTo>
                <a:lnTo>
                  <a:pt x="4478972" y="8440814"/>
                </a:lnTo>
                <a:lnTo>
                  <a:pt x="4479861" y="8456511"/>
                </a:lnTo>
                <a:lnTo>
                  <a:pt x="4486148" y="8470087"/>
                </a:lnTo>
                <a:lnTo>
                  <a:pt x="4497032" y="8480107"/>
                </a:lnTo>
                <a:lnTo>
                  <a:pt x="4511687" y="8485149"/>
                </a:lnTo>
                <a:lnTo>
                  <a:pt x="4527372" y="8484248"/>
                </a:lnTo>
                <a:lnTo>
                  <a:pt x="4540936" y="8477948"/>
                </a:lnTo>
                <a:lnTo>
                  <a:pt x="4550956" y="8467065"/>
                </a:lnTo>
                <a:lnTo>
                  <a:pt x="4555998" y="8452396"/>
                </a:lnTo>
                <a:close/>
              </a:path>
              <a:path w="15575280" h="10287000">
                <a:moveTo>
                  <a:pt x="4559846" y="6003620"/>
                </a:moveTo>
                <a:lnTo>
                  <a:pt x="4558957" y="5987923"/>
                </a:lnTo>
                <a:lnTo>
                  <a:pt x="4552670" y="5974346"/>
                </a:lnTo>
                <a:lnTo>
                  <a:pt x="4541786" y="5964326"/>
                </a:lnTo>
                <a:lnTo>
                  <a:pt x="4527131" y="5959284"/>
                </a:lnTo>
                <a:lnTo>
                  <a:pt x="4511446" y="5960186"/>
                </a:lnTo>
                <a:lnTo>
                  <a:pt x="4497870" y="5966485"/>
                </a:lnTo>
                <a:lnTo>
                  <a:pt x="4487862" y="5977369"/>
                </a:lnTo>
                <a:lnTo>
                  <a:pt x="4482820" y="5992038"/>
                </a:lnTo>
                <a:lnTo>
                  <a:pt x="4483709" y="6007735"/>
                </a:lnTo>
                <a:lnTo>
                  <a:pt x="4489996" y="6021298"/>
                </a:lnTo>
                <a:lnTo>
                  <a:pt x="4500880" y="6031319"/>
                </a:lnTo>
                <a:lnTo>
                  <a:pt x="4515536" y="6036361"/>
                </a:lnTo>
                <a:lnTo>
                  <a:pt x="4530801" y="6035357"/>
                </a:lnTo>
                <a:lnTo>
                  <a:pt x="4543666" y="6028868"/>
                </a:lnTo>
                <a:lnTo>
                  <a:pt x="4553547" y="6017933"/>
                </a:lnTo>
                <a:lnTo>
                  <a:pt x="4559846" y="6003620"/>
                </a:lnTo>
                <a:close/>
              </a:path>
              <a:path w="15575280" h="10287000">
                <a:moveTo>
                  <a:pt x="4572470" y="1088148"/>
                </a:moveTo>
                <a:lnTo>
                  <a:pt x="4571581" y="1072451"/>
                </a:lnTo>
                <a:lnTo>
                  <a:pt x="4565294" y="1058875"/>
                </a:lnTo>
                <a:lnTo>
                  <a:pt x="4554410" y="1048867"/>
                </a:lnTo>
                <a:lnTo>
                  <a:pt x="4539754" y="1043825"/>
                </a:lnTo>
                <a:lnTo>
                  <a:pt x="4524070" y="1044714"/>
                </a:lnTo>
                <a:lnTo>
                  <a:pt x="4510506" y="1051013"/>
                </a:lnTo>
                <a:lnTo>
                  <a:pt x="4500486" y="1061897"/>
                </a:lnTo>
                <a:lnTo>
                  <a:pt x="4495444" y="1076566"/>
                </a:lnTo>
                <a:lnTo>
                  <a:pt x="4496333" y="1092263"/>
                </a:lnTo>
                <a:lnTo>
                  <a:pt x="4502620" y="1105839"/>
                </a:lnTo>
                <a:lnTo>
                  <a:pt x="4513504" y="1115860"/>
                </a:lnTo>
                <a:lnTo>
                  <a:pt x="4528159" y="1120889"/>
                </a:lnTo>
                <a:lnTo>
                  <a:pt x="4543844" y="1120000"/>
                </a:lnTo>
                <a:lnTo>
                  <a:pt x="4557407" y="1113701"/>
                </a:lnTo>
                <a:lnTo>
                  <a:pt x="4567428" y="1102817"/>
                </a:lnTo>
                <a:lnTo>
                  <a:pt x="4572470" y="1088148"/>
                </a:lnTo>
                <a:close/>
              </a:path>
              <a:path w="15575280" h="10287000">
                <a:moveTo>
                  <a:pt x="4597451" y="3210953"/>
                </a:moveTo>
                <a:lnTo>
                  <a:pt x="4596562" y="3195256"/>
                </a:lnTo>
                <a:lnTo>
                  <a:pt x="4590262" y="3181680"/>
                </a:lnTo>
                <a:lnTo>
                  <a:pt x="4579391" y="3171660"/>
                </a:lnTo>
                <a:lnTo>
                  <a:pt x="4564735" y="3166618"/>
                </a:lnTo>
                <a:lnTo>
                  <a:pt x="4549051" y="3167507"/>
                </a:lnTo>
                <a:lnTo>
                  <a:pt x="4535475" y="3173806"/>
                </a:lnTo>
                <a:lnTo>
                  <a:pt x="4525454" y="3184690"/>
                </a:lnTo>
                <a:lnTo>
                  <a:pt x="4520412" y="3199358"/>
                </a:lnTo>
                <a:lnTo>
                  <a:pt x="4521301" y="3215055"/>
                </a:lnTo>
                <a:lnTo>
                  <a:pt x="4527601" y="3228632"/>
                </a:lnTo>
                <a:lnTo>
                  <a:pt x="4538472" y="3238652"/>
                </a:lnTo>
                <a:lnTo>
                  <a:pt x="4553128" y="3243694"/>
                </a:lnTo>
                <a:lnTo>
                  <a:pt x="4568825" y="3242792"/>
                </a:lnTo>
                <a:lnTo>
                  <a:pt x="4582388" y="3236493"/>
                </a:lnTo>
                <a:lnTo>
                  <a:pt x="4592409" y="3225609"/>
                </a:lnTo>
                <a:lnTo>
                  <a:pt x="4597451" y="3210953"/>
                </a:lnTo>
                <a:close/>
              </a:path>
              <a:path w="15575280" h="10287000">
                <a:moveTo>
                  <a:pt x="4608512" y="5663831"/>
                </a:moveTo>
                <a:lnTo>
                  <a:pt x="4607623" y="5648134"/>
                </a:lnTo>
                <a:lnTo>
                  <a:pt x="4601337" y="5634571"/>
                </a:lnTo>
                <a:lnTo>
                  <a:pt x="4590453" y="5624550"/>
                </a:lnTo>
                <a:lnTo>
                  <a:pt x="4575797" y="5619508"/>
                </a:lnTo>
                <a:lnTo>
                  <a:pt x="4560113" y="5620397"/>
                </a:lnTo>
                <a:lnTo>
                  <a:pt x="4546549" y="5626697"/>
                </a:lnTo>
                <a:lnTo>
                  <a:pt x="4536529" y="5637581"/>
                </a:lnTo>
                <a:lnTo>
                  <a:pt x="4531487" y="5652249"/>
                </a:lnTo>
                <a:lnTo>
                  <a:pt x="4532376" y="5667946"/>
                </a:lnTo>
                <a:lnTo>
                  <a:pt x="4538662" y="5681523"/>
                </a:lnTo>
                <a:lnTo>
                  <a:pt x="4549546" y="5691543"/>
                </a:lnTo>
                <a:lnTo>
                  <a:pt x="4564202" y="5696585"/>
                </a:lnTo>
                <a:lnTo>
                  <a:pt x="4579886" y="5695683"/>
                </a:lnTo>
                <a:lnTo>
                  <a:pt x="4593450" y="5689384"/>
                </a:lnTo>
                <a:lnTo>
                  <a:pt x="4603470" y="5678500"/>
                </a:lnTo>
                <a:lnTo>
                  <a:pt x="4608512" y="5663831"/>
                </a:lnTo>
                <a:close/>
              </a:path>
              <a:path w="15575280" h="10287000">
                <a:moveTo>
                  <a:pt x="4609604" y="8094713"/>
                </a:moveTo>
                <a:lnTo>
                  <a:pt x="4608715" y="8079016"/>
                </a:lnTo>
                <a:lnTo>
                  <a:pt x="4602416" y="8065440"/>
                </a:lnTo>
                <a:lnTo>
                  <a:pt x="4591545" y="8055419"/>
                </a:lnTo>
                <a:lnTo>
                  <a:pt x="4576889" y="8050377"/>
                </a:lnTo>
                <a:lnTo>
                  <a:pt x="4561192" y="8051279"/>
                </a:lnTo>
                <a:lnTo>
                  <a:pt x="4547628" y="8057578"/>
                </a:lnTo>
                <a:lnTo>
                  <a:pt x="4537608" y="8068462"/>
                </a:lnTo>
                <a:lnTo>
                  <a:pt x="4532566" y="8083131"/>
                </a:lnTo>
                <a:lnTo>
                  <a:pt x="4533455" y="8098828"/>
                </a:lnTo>
                <a:lnTo>
                  <a:pt x="4539754" y="8112392"/>
                </a:lnTo>
                <a:lnTo>
                  <a:pt x="4550626" y="8122412"/>
                </a:lnTo>
                <a:lnTo>
                  <a:pt x="4565281" y="8127454"/>
                </a:lnTo>
                <a:lnTo>
                  <a:pt x="4580560" y="8126438"/>
                </a:lnTo>
                <a:lnTo>
                  <a:pt x="4593425" y="8119961"/>
                </a:lnTo>
                <a:lnTo>
                  <a:pt x="4603305" y="8109026"/>
                </a:lnTo>
                <a:lnTo>
                  <a:pt x="4609604" y="8094713"/>
                </a:lnTo>
                <a:close/>
              </a:path>
              <a:path w="15575280" h="10287000">
                <a:moveTo>
                  <a:pt x="4646117" y="2871165"/>
                </a:moveTo>
                <a:lnTo>
                  <a:pt x="4645228" y="2855468"/>
                </a:lnTo>
                <a:lnTo>
                  <a:pt x="4638941" y="2841891"/>
                </a:lnTo>
                <a:lnTo>
                  <a:pt x="4628058" y="2831871"/>
                </a:lnTo>
                <a:lnTo>
                  <a:pt x="4613402" y="2826829"/>
                </a:lnTo>
                <a:lnTo>
                  <a:pt x="4597717" y="2827731"/>
                </a:lnTo>
                <a:lnTo>
                  <a:pt x="4584141" y="2834030"/>
                </a:lnTo>
                <a:lnTo>
                  <a:pt x="4574121" y="2844914"/>
                </a:lnTo>
                <a:lnTo>
                  <a:pt x="4569079" y="2859582"/>
                </a:lnTo>
                <a:lnTo>
                  <a:pt x="4569980" y="2875280"/>
                </a:lnTo>
                <a:lnTo>
                  <a:pt x="4576267" y="2888843"/>
                </a:lnTo>
                <a:lnTo>
                  <a:pt x="4587138" y="2898864"/>
                </a:lnTo>
                <a:lnTo>
                  <a:pt x="4601794" y="2903905"/>
                </a:lnTo>
                <a:lnTo>
                  <a:pt x="4617491" y="2903016"/>
                </a:lnTo>
                <a:lnTo>
                  <a:pt x="4631055" y="2896717"/>
                </a:lnTo>
                <a:lnTo>
                  <a:pt x="4641075" y="2885833"/>
                </a:lnTo>
                <a:lnTo>
                  <a:pt x="4646117" y="2871165"/>
                </a:lnTo>
                <a:close/>
              </a:path>
              <a:path w="15575280" h="10287000">
                <a:moveTo>
                  <a:pt x="4651476" y="7756271"/>
                </a:moveTo>
                <a:lnTo>
                  <a:pt x="4650587" y="7740574"/>
                </a:lnTo>
                <a:lnTo>
                  <a:pt x="4644301" y="7726997"/>
                </a:lnTo>
                <a:lnTo>
                  <a:pt x="4633417" y="7716977"/>
                </a:lnTo>
                <a:lnTo>
                  <a:pt x="4618761" y="7711935"/>
                </a:lnTo>
                <a:lnTo>
                  <a:pt x="4603077" y="7712837"/>
                </a:lnTo>
                <a:lnTo>
                  <a:pt x="4589513" y="7719136"/>
                </a:lnTo>
                <a:lnTo>
                  <a:pt x="4579493" y="7730020"/>
                </a:lnTo>
                <a:lnTo>
                  <a:pt x="4574451" y="7744688"/>
                </a:lnTo>
                <a:lnTo>
                  <a:pt x="4575340" y="7760386"/>
                </a:lnTo>
                <a:lnTo>
                  <a:pt x="4581626" y="7773949"/>
                </a:lnTo>
                <a:lnTo>
                  <a:pt x="4592510" y="7783970"/>
                </a:lnTo>
                <a:lnTo>
                  <a:pt x="4607166" y="7789011"/>
                </a:lnTo>
                <a:lnTo>
                  <a:pt x="4622965" y="7787703"/>
                </a:lnTo>
                <a:lnTo>
                  <a:pt x="4636732" y="7780706"/>
                </a:lnTo>
                <a:lnTo>
                  <a:pt x="4646790" y="7769682"/>
                </a:lnTo>
                <a:lnTo>
                  <a:pt x="4651476" y="7756271"/>
                </a:lnTo>
                <a:close/>
              </a:path>
              <a:path w="15575280" h="10287000">
                <a:moveTo>
                  <a:pt x="4662119" y="5306149"/>
                </a:moveTo>
                <a:lnTo>
                  <a:pt x="4661230" y="5290451"/>
                </a:lnTo>
                <a:lnTo>
                  <a:pt x="4654931" y="5276875"/>
                </a:lnTo>
                <a:lnTo>
                  <a:pt x="4644060" y="5266855"/>
                </a:lnTo>
                <a:lnTo>
                  <a:pt x="4629404" y="5261813"/>
                </a:lnTo>
                <a:lnTo>
                  <a:pt x="4613707" y="5262715"/>
                </a:lnTo>
                <a:lnTo>
                  <a:pt x="4600143" y="5269014"/>
                </a:lnTo>
                <a:lnTo>
                  <a:pt x="4590123" y="5279898"/>
                </a:lnTo>
                <a:lnTo>
                  <a:pt x="4585081" y="5294566"/>
                </a:lnTo>
                <a:lnTo>
                  <a:pt x="4585970" y="5310263"/>
                </a:lnTo>
                <a:lnTo>
                  <a:pt x="4592269" y="5323827"/>
                </a:lnTo>
                <a:lnTo>
                  <a:pt x="4603140" y="5333847"/>
                </a:lnTo>
                <a:lnTo>
                  <a:pt x="4617796" y="5338889"/>
                </a:lnTo>
                <a:lnTo>
                  <a:pt x="4633074" y="5337886"/>
                </a:lnTo>
                <a:lnTo>
                  <a:pt x="4645939" y="5331396"/>
                </a:lnTo>
                <a:lnTo>
                  <a:pt x="4655820" y="5320462"/>
                </a:lnTo>
                <a:lnTo>
                  <a:pt x="4662119" y="5306149"/>
                </a:lnTo>
                <a:close/>
              </a:path>
              <a:path w="15575280" h="10287000">
                <a:moveTo>
                  <a:pt x="4699711" y="2513482"/>
                </a:moveTo>
                <a:lnTo>
                  <a:pt x="4698822" y="2497785"/>
                </a:lnTo>
                <a:lnTo>
                  <a:pt x="4692535" y="2484209"/>
                </a:lnTo>
                <a:lnTo>
                  <a:pt x="4681652" y="2474188"/>
                </a:lnTo>
                <a:lnTo>
                  <a:pt x="4666996" y="2469146"/>
                </a:lnTo>
                <a:lnTo>
                  <a:pt x="4651311" y="2470048"/>
                </a:lnTo>
                <a:lnTo>
                  <a:pt x="4637748" y="2476335"/>
                </a:lnTo>
                <a:lnTo>
                  <a:pt x="4627727" y="2487218"/>
                </a:lnTo>
                <a:lnTo>
                  <a:pt x="4622685" y="2501887"/>
                </a:lnTo>
                <a:lnTo>
                  <a:pt x="4623574" y="2517584"/>
                </a:lnTo>
                <a:lnTo>
                  <a:pt x="4629861" y="2531160"/>
                </a:lnTo>
                <a:lnTo>
                  <a:pt x="4640745" y="2541181"/>
                </a:lnTo>
                <a:lnTo>
                  <a:pt x="4655401" y="2546223"/>
                </a:lnTo>
                <a:lnTo>
                  <a:pt x="4671085" y="2545321"/>
                </a:lnTo>
                <a:lnTo>
                  <a:pt x="4684661" y="2539022"/>
                </a:lnTo>
                <a:lnTo>
                  <a:pt x="4694669" y="2528138"/>
                </a:lnTo>
                <a:lnTo>
                  <a:pt x="4699711" y="2513482"/>
                </a:lnTo>
                <a:close/>
              </a:path>
              <a:path w="15575280" h="10287000">
                <a:moveTo>
                  <a:pt x="4703127" y="7417308"/>
                </a:moveTo>
                <a:lnTo>
                  <a:pt x="4702238" y="7401611"/>
                </a:lnTo>
                <a:lnTo>
                  <a:pt x="4695952" y="7388034"/>
                </a:lnTo>
                <a:lnTo>
                  <a:pt x="4685068" y="7378014"/>
                </a:lnTo>
                <a:lnTo>
                  <a:pt x="4670412" y="7372985"/>
                </a:lnTo>
                <a:lnTo>
                  <a:pt x="4654728" y="7373874"/>
                </a:lnTo>
                <a:lnTo>
                  <a:pt x="4641164" y="7380173"/>
                </a:lnTo>
                <a:lnTo>
                  <a:pt x="4631144" y="7391057"/>
                </a:lnTo>
                <a:lnTo>
                  <a:pt x="4626102" y="7405725"/>
                </a:lnTo>
                <a:lnTo>
                  <a:pt x="4626991" y="7421423"/>
                </a:lnTo>
                <a:lnTo>
                  <a:pt x="4633277" y="7434986"/>
                </a:lnTo>
                <a:lnTo>
                  <a:pt x="4644161" y="7445007"/>
                </a:lnTo>
                <a:lnTo>
                  <a:pt x="4658817" y="7450048"/>
                </a:lnTo>
                <a:lnTo>
                  <a:pt x="4674501" y="7449159"/>
                </a:lnTo>
                <a:lnTo>
                  <a:pt x="4688065" y="7442860"/>
                </a:lnTo>
                <a:lnTo>
                  <a:pt x="4698085" y="7431976"/>
                </a:lnTo>
                <a:lnTo>
                  <a:pt x="4703127" y="7417308"/>
                </a:lnTo>
                <a:close/>
              </a:path>
              <a:path w="15575280" h="10287000">
                <a:moveTo>
                  <a:pt x="4716437" y="4980762"/>
                </a:moveTo>
                <a:lnTo>
                  <a:pt x="4715548" y="4965065"/>
                </a:lnTo>
                <a:lnTo>
                  <a:pt x="4709261" y="4951501"/>
                </a:lnTo>
                <a:lnTo>
                  <a:pt x="4698390" y="4941481"/>
                </a:lnTo>
                <a:lnTo>
                  <a:pt x="4683734" y="4936439"/>
                </a:lnTo>
                <a:lnTo>
                  <a:pt x="4668037" y="4937328"/>
                </a:lnTo>
                <a:lnTo>
                  <a:pt x="4654474" y="4943627"/>
                </a:lnTo>
                <a:lnTo>
                  <a:pt x="4644453" y="4954511"/>
                </a:lnTo>
                <a:lnTo>
                  <a:pt x="4639411" y="4969180"/>
                </a:lnTo>
                <a:lnTo>
                  <a:pt x="4640300" y="4984877"/>
                </a:lnTo>
                <a:lnTo>
                  <a:pt x="4646587" y="4998453"/>
                </a:lnTo>
                <a:lnTo>
                  <a:pt x="4657471" y="5008473"/>
                </a:lnTo>
                <a:lnTo>
                  <a:pt x="4672127" y="5013515"/>
                </a:lnTo>
                <a:lnTo>
                  <a:pt x="4687811" y="5012614"/>
                </a:lnTo>
                <a:lnTo>
                  <a:pt x="4701387" y="5006314"/>
                </a:lnTo>
                <a:lnTo>
                  <a:pt x="4711395" y="4995430"/>
                </a:lnTo>
                <a:lnTo>
                  <a:pt x="4716437" y="4980762"/>
                </a:lnTo>
                <a:close/>
              </a:path>
              <a:path w="15575280" h="10287000">
                <a:moveTo>
                  <a:pt x="4749203" y="2170709"/>
                </a:moveTo>
                <a:lnTo>
                  <a:pt x="4748314" y="2155012"/>
                </a:lnTo>
                <a:lnTo>
                  <a:pt x="4742027" y="2141436"/>
                </a:lnTo>
                <a:lnTo>
                  <a:pt x="4731143" y="2131415"/>
                </a:lnTo>
                <a:lnTo>
                  <a:pt x="4716488" y="2126373"/>
                </a:lnTo>
                <a:lnTo>
                  <a:pt x="4700803" y="2127275"/>
                </a:lnTo>
                <a:lnTo>
                  <a:pt x="4687240" y="2133574"/>
                </a:lnTo>
                <a:lnTo>
                  <a:pt x="4677219" y="2144458"/>
                </a:lnTo>
                <a:lnTo>
                  <a:pt x="4672177" y="2159127"/>
                </a:lnTo>
                <a:lnTo>
                  <a:pt x="4673066" y="2174824"/>
                </a:lnTo>
                <a:lnTo>
                  <a:pt x="4679353" y="2188387"/>
                </a:lnTo>
                <a:lnTo>
                  <a:pt x="4690237" y="2198408"/>
                </a:lnTo>
                <a:lnTo>
                  <a:pt x="4704893" y="2203450"/>
                </a:lnTo>
                <a:lnTo>
                  <a:pt x="4720577" y="2202561"/>
                </a:lnTo>
                <a:lnTo>
                  <a:pt x="4734141" y="2196261"/>
                </a:lnTo>
                <a:lnTo>
                  <a:pt x="4744161" y="2185378"/>
                </a:lnTo>
                <a:lnTo>
                  <a:pt x="4749203" y="2170709"/>
                </a:lnTo>
                <a:close/>
              </a:path>
              <a:path w="15575280" h="10287000">
                <a:moveTo>
                  <a:pt x="4751794" y="7077532"/>
                </a:moveTo>
                <a:lnTo>
                  <a:pt x="4750905" y="7061835"/>
                </a:lnTo>
                <a:lnTo>
                  <a:pt x="4744618" y="7048259"/>
                </a:lnTo>
                <a:lnTo>
                  <a:pt x="4733747" y="7038238"/>
                </a:lnTo>
                <a:lnTo>
                  <a:pt x="4719091" y="7033196"/>
                </a:lnTo>
                <a:lnTo>
                  <a:pt x="4703394" y="7034098"/>
                </a:lnTo>
                <a:lnTo>
                  <a:pt x="4689830" y="7040385"/>
                </a:lnTo>
                <a:lnTo>
                  <a:pt x="4679810" y="7051281"/>
                </a:lnTo>
                <a:lnTo>
                  <a:pt x="4674768" y="7065937"/>
                </a:lnTo>
                <a:lnTo>
                  <a:pt x="4675657" y="7081634"/>
                </a:lnTo>
                <a:lnTo>
                  <a:pt x="4681944" y="7095210"/>
                </a:lnTo>
                <a:lnTo>
                  <a:pt x="4692828" y="7105231"/>
                </a:lnTo>
                <a:lnTo>
                  <a:pt x="4707483" y="7110273"/>
                </a:lnTo>
                <a:lnTo>
                  <a:pt x="4723168" y="7109371"/>
                </a:lnTo>
                <a:lnTo>
                  <a:pt x="4736744" y="7103072"/>
                </a:lnTo>
                <a:lnTo>
                  <a:pt x="4746752" y="7092188"/>
                </a:lnTo>
                <a:lnTo>
                  <a:pt x="4751794" y="7077532"/>
                </a:lnTo>
                <a:close/>
              </a:path>
              <a:path w="15575280" h="10287000">
                <a:moveTo>
                  <a:pt x="4764290" y="4643971"/>
                </a:moveTo>
                <a:lnTo>
                  <a:pt x="4763401" y="4628273"/>
                </a:lnTo>
                <a:lnTo>
                  <a:pt x="4757102" y="4614697"/>
                </a:lnTo>
                <a:lnTo>
                  <a:pt x="4746231" y="4604677"/>
                </a:lnTo>
                <a:lnTo>
                  <a:pt x="4731575" y="4599635"/>
                </a:lnTo>
                <a:lnTo>
                  <a:pt x="4715878" y="4600537"/>
                </a:lnTo>
                <a:lnTo>
                  <a:pt x="4702314" y="4606836"/>
                </a:lnTo>
                <a:lnTo>
                  <a:pt x="4692294" y="4617720"/>
                </a:lnTo>
                <a:lnTo>
                  <a:pt x="4687252" y="4632388"/>
                </a:lnTo>
                <a:lnTo>
                  <a:pt x="4688141" y="4648085"/>
                </a:lnTo>
                <a:lnTo>
                  <a:pt x="4694440" y="4661649"/>
                </a:lnTo>
                <a:lnTo>
                  <a:pt x="4705312" y="4671669"/>
                </a:lnTo>
                <a:lnTo>
                  <a:pt x="4719967" y="4676711"/>
                </a:lnTo>
                <a:lnTo>
                  <a:pt x="4735665" y="4675822"/>
                </a:lnTo>
                <a:lnTo>
                  <a:pt x="4749228" y="4669523"/>
                </a:lnTo>
                <a:lnTo>
                  <a:pt x="4759249" y="4658639"/>
                </a:lnTo>
                <a:lnTo>
                  <a:pt x="4764290" y="4643971"/>
                </a:lnTo>
                <a:close/>
              </a:path>
              <a:path w="15575280" h="10287000">
                <a:moveTo>
                  <a:pt x="4800028" y="1834730"/>
                </a:moveTo>
                <a:lnTo>
                  <a:pt x="4799139" y="1819033"/>
                </a:lnTo>
                <a:lnTo>
                  <a:pt x="4792853" y="1805457"/>
                </a:lnTo>
                <a:lnTo>
                  <a:pt x="4781982" y="1795449"/>
                </a:lnTo>
                <a:lnTo>
                  <a:pt x="4767326" y="1790407"/>
                </a:lnTo>
                <a:lnTo>
                  <a:pt x="4751629" y="1791296"/>
                </a:lnTo>
                <a:lnTo>
                  <a:pt x="4738065" y="1797596"/>
                </a:lnTo>
                <a:lnTo>
                  <a:pt x="4728045" y="1808480"/>
                </a:lnTo>
                <a:lnTo>
                  <a:pt x="4723003" y="1823148"/>
                </a:lnTo>
                <a:lnTo>
                  <a:pt x="4723892" y="1838845"/>
                </a:lnTo>
                <a:lnTo>
                  <a:pt x="4730178" y="1852422"/>
                </a:lnTo>
                <a:lnTo>
                  <a:pt x="4741062" y="1862442"/>
                </a:lnTo>
                <a:lnTo>
                  <a:pt x="4755718" y="1867471"/>
                </a:lnTo>
                <a:lnTo>
                  <a:pt x="4771402" y="1866582"/>
                </a:lnTo>
                <a:lnTo>
                  <a:pt x="4784979" y="1860283"/>
                </a:lnTo>
                <a:lnTo>
                  <a:pt x="4794986" y="1849399"/>
                </a:lnTo>
                <a:lnTo>
                  <a:pt x="4800028" y="1834730"/>
                </a:lnTo>
                <a:close/>
              </a:path>
              <a:path w="15575280" h="10287000">
                <a:moveTo>
                  <a:pt x="4805400" y="6719837"/>
                </a:moveTo>
                <a:lnTo>
                  <a:pt x="4804511" y="6704139"/>
                </a:lnTo>
                <a:lnTo>
                  <a:pt x="4798225" y="6690563"/>
                </a:lnTo>
                <a:lnTo>
                  <a:pt x="4787341" y="6680543"/>
                </a:lnTo>
                <a:lnTo>
                  <a:pt x="4772685" y="6675514"/>
                </a:lnTo>
                <a:lnTo>
                  <a:pt x="4757001" y="6676403"/>
                </a:lnTo>
                <a:lnTo>
                  <a:pt x="4743424" y="6682702"/>
                </a:lnTo>
                <a:lnTo>
                  <a:pt x="4733404" y="6693586"/>
                </a:lnTo>
                <a:lnTo>
                  <a:pt x="4728362" y="6708254"/>
                </a:lnTo>
                <a:lnTo>
                  <a:pt x="4729264" y="6723951"/>
                </a:lnTo>
                <a:lnTo>
                  <a:pt x="4735550" y="6737515"/>
                </a:lnTo>
                <a:lnTo>
                  <a:pt x="4746422" y="6747535"/>
                </a:lnTo>
                <a:lnTo>
                  <a:pt x="4761077" y="6752577"/>
                </a:lnTo>
                <a:lnTo>
                  <a:pt x="4776775" y="6751688"/>
                </a:lnTo>
                <a:lnTo>
                  <a:pt x="4790338" y="6745389"/>
                </a:lnTo>
                <a:lnTo>
                  <a:pt x="4800358" y="6734505"/>
                </a:lnTo>
                <a:lnTo>
                  <a:pt x="4805400" y="6719837"/>
                </a:lnTo>
                <a:close/>
              </a:path>
              <a:path w="15575280" h="10287000">
                <a:moveTo>
                  <a:pt x="4812957" y="4304182"/>
                </a:moveTo>
                <a:lnTo>
                  <a:pt x="4812068" y="4288485"/>
                </a:lnTo>
                <a:lnTo>
                  <a:pt x="4805769" y="4274921"/>
                </a:lnTo>
                <a:lnTo>
                  <a:pt x="4794897" y="4264901"/>
                </a:lnTo>
                <a:lnTo>
                  <a:pt x="4780242" y="4259859"/>
                </a:lnTo>
                <a:lnTo>
                  <a:pt x="4764557" y="4260748"/>
                </a:lnTo>
                <a:lnTo>
                  <a:pt x="4750981" y="4267047"/>
                </a:lnTo>
                <a:lnTo>
                  <a:pt x="4740961" y="4277931"/>
                </a:lnTo>
                <a:lnTo>
                  <a:pt x="4735919" y="4292600"/>
                </a:lnTo>
                <a:lnTo>
                  <a:pt x="4736820" y="4308297"/>
                </a:lnTo>
                <a:lnTo>
                  <a:pt x="4743107" y="4321873"/>
                </a:lnTo>
                <a:lnTo>
                  <a:pt x="4753978" y="4331894"/>
                </a:lnTo>
                <a:lnTo>
                  <a:pt x="4768634" y="4336935"/>
                </a:lnTo>
                <a:lnTo>
                  <a:pt x="4784331" y="4336034"/>
                </a:lnTo>
                <a:lnTo>
                  <a:pt x="4797895" y="4329735"/>
                </a:lnTo>
                <a:lnTo>
                  <a:pt x="4807915" y="4318851"/>
                </a:lnTo>
                <a:lnTo>
                  <a:pt x="4812957" y="4304182"/>
                </a:lnTo>
                <a:close/>
              </a:path>
              <a:path w="15575280" h="10287000">
                <a:moveTo>
                  <a:pt x="4822126" y="9187129"/>
                </a:moveTo>
                <a:lnTo>
                  <a:pt x="4821237" y="9171432"/>
                </a:lnTo>
                <a:lnTo>
                  <a:pt x="4814951" y="9157856"/>
                </a:lnTo>
                <a:lnTo>
                  <a:pt x="4804067" y="9147835"/>
                </a:lnTo>
                <a:lnTo>
                  <a:pt x="4789411" y="9142793"/>
                </a:lnTo>
                <a:lnTo>
                  <a:pt x="4773727" y="9143695"/>
                </a:lnTo>
                <a:lnTo>
                  <a:pt x="4760150" y="9149994"/>
                </a:lnTo>
                <a:lnTo>
                  <a:pt x="4750130" y="9160878"/>
                </a:lnTo>
                <a:lnTo>
                  <a:pt x="4745088" y="9175547"/>
                </a:lnTo>
                <a:lnTo>
                  <a:pt x="4745990" y="9191244"/>
                </a:lnTo>
                <a:lnTo>
                  <a:pt x="4752276" y="9204808"/>
                </a:lnTo>
                <a:lnTo>
                  <a:pt x="4763147" y="9214828"/>
                </a:lnTo>
                <a:lnTo>
                  <a:pt x="4777803" y="9219870"/>
                </a:lnTo>
                <a:lnTo>
                  <a:pt x="4793500" y="9218981"/>
                </a:lnTo>
                <a:lnTo>
                  <a:pt x="4807064" y="9212682"/>
                </a:lnTo>
                <a:lnTo>
                  <a:pt x="4817084" y="9201798"/>
                </a:lnTo>
                <a:lnTo>
                  <a:pt x="4822126" y="9187129"/>
                </a:lnTo>
                <a:close/>
              </a:path>
              <a:path w="15575280" h="10287000">
                <a:moveTo>
                  <a:pt x="4848707" y="1494955"/>
                </a:moveTo>
                <a:lnTo>
                  <a:pt x="4847806" y="1479257"/>
                </a:lnTo>
                <a:lnTo>
                  <a:pt x="4841519" y="1465681"/>
                </a:lnTo>
                <a:lnTo>
                  <a:pt x="4830648" y="1455661"/>
                </a:lnTo>
                <a:lnTo>
                  <a:pt x="4815992" y="1450619"/>
                </a:lnTo>
                <a:lnTo>
                  <a:pt x="4800295" y="1451521"/>
                </a:lnTo>
                <a:lnTo>
                  <a:pt x="4786731" y="1457807"/>
                </a:lnTo>
                <a:lnTo>
                  <a:pt x="4776711" y="1468704"/>
                </a:lnTo>
                <a:lnTo>
                  <a:pt x="4771669" y="1483360"/>
                </a:lnTo>
                <a:lnTo>
                  <a:pt x="4772558" y="1499057"/>
                </a:lnTo>
                <a:lnTo>
                  <a:pt x="4778845" y="1512633"/>
                </a:lnTo>
                <a:lnTo>
                  <a:pt x="4789729" y="1522653"/>
                </a:lnTo>
                <a:lnTo>
                  <a:pt x="4804384" y="1527695"/>
                </a:lnTo>
                <a:lnTo>
                  <a:pt x="4820069" y="1526794"/>
                </a:lnTo>
                <a:lnTo>
                  <a:pt x="4833645" y="1520507"/>
                </a:lnTo>
                <a:lnTo>
                  <a:pt x="4843653" y="1509610"/>
                </a:lnTo>
                <a:lnTo>
                  <a:pt x="4848707" y="1494955"/>
                </a:lnTo>
                <a:close/>
              </a:path>
              <a:path w="15575280" h="10287000">
                <a:moveTo>
                  <a:pt x="4854892" y="6377076"/>
                </a:moveTo>
                <a:lnTo>
                  <a:pt x="4854003" y="6361379"/>
                </a:lnTo>
                <a:lnTo>
                  <a:pt x="4847704" y="6347803"/>
                </a:lnTo>
                <a:lnTo>
                  <a:pt x="4836833" y="6337782"/>
                </a:lnTo>
                <a:lnTo>
                  <a:pt x="4822177" y="6332741"/>
                </a:lnTo>
                <a:lnTo>
                  <a:pt x="4806480" y="6333642"/>
                </a:lnTo>
                <a:lnTo>
                  <a:pt x="4792916" y="6339929"/>
                </a:lnTo>
                <a:lnTo>
                  <a:pt x="4782896" y="6350825"/>
                </a:lnTo>
                <a:lnTo>
                  <a:pt x="4777854" y="6365481"/>
                </a:lnTo>
                <a:lnTo>
                  <a:pt x="4778743" y="6381178"/>
                </a:lnTo>
                <a:lnTo>
                  <a:pt x="4785042" y="6394755"/>
                </a:lnTo>
                <a:lnTo>
                  <a:pt x="4795913" y="6404775"/>
                </a:lnTo>
                <a:lnTo>
                  <a:pt x="4810569" y="6409817"/>
                </a:lnTo>
                <a:lnTo>
                  <a:pt x="4826266" y="6408915"/>
                </a:lnTo>
                <a:lnTo>
                  <a:pt x="4839830" y="6402616"/>
                </a:lnTo>
                <a:lnTo>
                  <a:pt x="4849850" y="6391732"/>
                </a:lnTo>
                <a:lnTo>
                  <a:pt x="4854892" y="6377076"/>
                </a:lnTo>
                <a:close/>
              </a:path>
              <a:path w="15575280" h="10287000">
                <a:moveTo>
                  <a:pt x="4863579" y="3945674"/>
                </a:moveTo>
                <a:lnTo>
                  <a:pt x="4862677" y="3929977"/>
                </a:lnTo>
                <a:lnTo>
                  <a:pt x="4856391" y="3916400"/>
                </a:lnTo>
                <a:lnTo>
                  <a:pt x="4845520" y="3906380"/>
                </a:lnTo>
                <a:lnTo>
                  <a:pt x="4830864" y="3901351"/>
                </a:lnTo>
                <a:lnTo>
                  <a:pt x="4815167" y="3902240"/>
                </a:lnTo>
                <a:lnTo>
                  <a:pt x="4801603" y="3908539"/>
                </a:lnTo>
                <a:lnTo>
                  <a:pt x="4791583" y="3919423"/>
                </a:lnTo>
                <a:lnTo>
                  <a:pt x="4786541" y="3934091"/>
                </a:lnTo>
                <a:lnTo>
                  <a:pt x="4787430" y="3949789"/>
                </a:lnTo>
                <a:lnTo>
                  <a:pt x="4793716" y="3963365"/>
                </a:lnTo>
                <a:lnTo>
                  <a:pt x="4804600" y="3973385"/>
                </a:lnTo>
                <a:lnTo>
                  <a:pt x="4819256" y="3978414"/>
                </a:lnTo>
                <a:lnTo>
                  <a:pt x="4834941" y="3977525"/>
                </a:lnTo>
                <a:lnTo>
                  <a:pt x="4848517" y="3971226"/>
                </a:lnTo>
                <a:lnTo>
                  <a:pt x="4858524" y="3960342"/>
                </a:lnTo>
                <a:lnTo>
                  <a:pt x="4863579" y="3945674"/>
                </a:lnTo>
                <a:close/>
              </a:path>
              <a:path w="15575280" h="10287000">
                <a:moveTo>
                  <a:pt x="4869967" y="8850325"/>
                </a:moveTo>
                <a:lnTo>
                  <a:pt x="4869078" y="8834628"/>
                </a:lnTo>
                <a:lnTo>
                  <a:pt x="4862792" y="8821064"/>
                </a:lnTo>
                <a:lnTo>
                  <a:pt x="4851908" y="8811044"/>
                </a:lnTo>
                <a:lnTo>
                  <a:pt x="4837252" y="8806002"/>
                </a:lnTo>
                <a:lnTo>
                  <a:pt x="4821567" y="8806891"/>
                </a:lnTo>
                <a:lnTo>
                  <a:pt x="4808004" y="8813190"/>
                </a:lnTo>
                <a:lnTo>
                  <a:pt x="4797984" y="8824074"/>
                </a:lnTo>
                <a:lnTo>
                  <a:pt x="4792942" y="8838743"/>
                </a:lnTo>
                <a:lnTo>
                  <a:pt x="4793831" y="8854440"/>
                </a:lnTo>
                <a:lnTo>
                  <a:pt x="4800117" y="8868016"/>
                </a:lnTo>
                <a:lnTo>
                  <a:pt x="4811001" y="8878037"/>
                </a:lnTo>
                <a:lnTo>
                  <a:pt x="4825657" y="8883078"/>
                </a:lnTo>
                <a:lnTo>
                  <a:pt x="4841341" y="8882177"/>
                </a:lnTo>
                <a:lnTo>
                  <a:pt x="4854905" y="8875878"/>
                </a:lnTo>
                <a:lnTo>
                  <a:pt x="4864925" y="8864994"/>
                </a:lnTo>
                <a:lnTo>
                  <a:pt x="4869967" y="8850325"/>
                </a:lnTo>
                <a:close/>
              </a:path>
              <a:path w="15575280" h="10287000">
                <a:moveTo>
                  <a:pt x="4902301" y="1137259"/>
                </a:moveTo>
                <a:lnTo>
                  <a:pt x="4901412" y="1121562"/>
                </a:lnTo>
                <a:lnTo>
                  <a:pt x="4895126" y="1107986"/>
                </a:lnTo>
                <a:lnTo>
                  <a:pt x="4884242" y="1097965"/>
                </a:lnTo>
                <a:lnTo>
                  <a:pt x="4869586" y="1092936"/>
                </a:lnTo>
                <a:lnTo>
                  <a:pt x="4853902" y="1093825"/>
                </a:lnTo>
                <a:lnTo>
                  <a:pt x="4840325" y="1100124"/>
                </a:lnTo>
                <a:lnTo>
                  <a:pt x="4830318" y="1111008"/>
                </a:lnTo>
                <a:lnTo>
                  <a:pt x="4825263" y="1125677"/>
                </a:lnTo>
                <a:lnTo>
                  <a:pt x="4826165" y="1141374"/>
                </a:lnTo>
                <a:lnTo>
                  <a:pt x="4832451" y="1154950"/>
                </a:lnTo>
                <a:lnTo>
                  <a:pt x="4843323" y="1164971"/>
                </a:lnTo>
                <a:lnTo>
                  <a:pt x="4857978" y="1170000"/>
                </a:lnTo>
                <a:lnTo>
                  <a:pt x="4873676" y="1169111"/>
                </a:lnTo>
                <a:lnTo>
                  <a:pt x="4887239" y="1162812"/>
                </a:lnTo>
                <a:lnTo>
                  <a:pt x="4897259" y="1151928"/>
                </a:lnTo>
                <a:lnTo>
                  <a:pt x="4902301" y="1137259"/>
                </a:lnTo>
                <a:close/>
              </a:path>
              <a:path w="15575280" h="10287000">
                <a:moveTo>
                  <a:pt x="4905718" y="6041098"/>
                </a:moveTo>
                <a:lnTo>
                  <a:pt x="4904829" y="6025400"/>
                </a:lnTo>
                <a:lnTo>
                  <a:pt x="4898542" y="6011824"/>
                </a:lnTo>
                <a:lnTo>
                  <a:pt x="4887658" y="6001804"/>
                </a:lnTo>
                <a:lnTo>
                  <a:pt x="4873002" y="5996762"/>
                </a:lnTo>
                <a:lnTo>
                  <a:pt x="4857318" y="5997664"/>
                </a:lnTo>
                <a:lnTo>
                  <a:pt x="4843742" y="6003950"/>
                </a:lnTo>
                <a:lnTo>
                  <a:pt x="4833721" y="6014847"/>
                </a:lnTo>
                <a:lnTo>
                  <a:pt x="4828679" y="6029503"/>
                </a:lnTo>
                <a:lnTo>
                  <a:pt x="4829581" y="6045200"/>
                </a:lnTo>
                <a:lnTo>
                  <a:pt x="4835868" y="6058776"/>
                </a:lnTo>
                <a:lnTo>
                  <a:pt x="4846739" y="6068796"/>
                </a:lnTo>
                <a:lnTo>
                  <a:pt x="4861395" y="6073838"/>
                </a:lnTo>
                <a:lnTo>
                  <a:pt x="4876673" y="6072822"/>
                </a:lnTo>
                <a:lnTo>
                  <a:pt x="4889538" y="6066333"/>
                </a:lnTo>
                <a:lnTo>
                  <a:pt x="4899418" y="6055411"/>
                </a:lnTo>
                <a:lnTo>
                  <a:pt x="4905718" y="6041098"/>
                </a:lnTo>
                <a:close/>
              </a:path>
              <a:path w="15575280" h="10287000">
                <a:moveTo>
                  <a:pt x="4909261" y="3605072"/>
                </a:moveTo>
                <a:lnTo>
                  <a:pt x="4908372" y="3589375"/>
                </a:lnTo>
                <a:lnTo>
                  <a:pt x="4902073" y="3575799"/>
                </a:lnTo>
                <a:lnTo>
                  <a:pt x="4891202" y="3565779"/>
                </a:lnTo>
                <a:lnTo>
                  <a:pt x="4876546" y="3560737"/>
                </a:lnTo>
                <a:lnTo>
                  <a:pt x="4860849" y="3561638"/>
                </a:lnTo>
                <a:lnTo>
                  <a:pt x="4847285" y="3567938"/>
                </a:lnTo>
                <a:lnTo>
                  <a:pt x="4837265" y="3578822"/>
                </a:lnTo>
                <a:lnTo>
                  <a:pt x="4832223" y="3593490"/>
                </a:lnTo>
                <a:lnTo>
                  <a:pt x="4833112" y="3609187"/>
                </a:lnTo>
                <a:lnTo>
                  <a:pt x="4839411" y="3622751"/>
                </a:lnTo>
                <a:lnTo>
                  <a:pt x="4850282" y="3632771"/>
                </a:lnTo>
                <a:lnTo>
                  <a:pt x="4864938" y="3637813"/>
                </a:lnTo>
                <a:lnTo>
                  <a:pt x="4880635" y="3636924"/>
                </a:lnTo>
                <a:lnTo>
                  <a:pt x="4894199" y="3630625"/>
                </a:lnTo>
                <a:lnTo>
                  <a:pt x="4904219" y="3619741"/>
                </a:lnTo>
                <a:lnTo>
                  <a:pt x="4909261" y="3605072"/>
                </a:lnTo>
                <a:close/>
              </a:path>
              <a:path w="15575280" h="10287000">
                <a:moveTo>
                  <a:pt x="4918634" y="8510549"/>
                </a:moveTo>
                <a:lnTo>
                  <a:pt x="4917745" y="8494852"/>
                </a:lnTo>
                <a:lnTo>
                  <a:pt x="4911458" y="8481276"/>
                </a:lnTo>
                <a:lnTo>
                  <a:pt x="4900587" y="8471256"/>
                </a:lnTo>
                <a:lnTo>
                  <a:pt x="4885931" y="8466214"/>
                </a:lnTo>
                <a:lnTo>
                  <a:pt x="4870234" y="8467115"/>
                </a:lnTo>
                <a:lnTo>
                  <a:pt x="4856670" y="8473415"/>
                </a:lnTo>
                <a:lnTo>
                  <a:pt x="4846650" y="8484298"/>
                </a:lnTo>
                <a:lnTo>
                  <a:pt x="4841608" y="8498967"/>
                </a:lnTo>
                <a:lnTo>
                  <a:pt x="4842497" y="8514664"/>
                </a:lnTo>
                <a:lnTo>
                  <a:pt x="4848784" y="8528228"/>
                </a:lnTo>
                <a:lnTo>
                  <a:pt x="4859667" y="8538248"/>
                </a:lnTo>
                <a:lnTo>
                  <a:pt x="4874323" y="8543290"/>
                </a:lnTo>
                <a:lnTo>
                  <a:pt x="4889589" y="8542287"/>
                </a:lnTo>
                <a:lnTo>
                  <a:pt x="4902454" y="8535797"/>
                </a:lnTo>
                <a:lnTo>
                  <a:pt x="4912334" y="8524862"/>
                </a:lnTo>
                <a:lnTo>
                  <a:pt x="4918634" y="8510549"/>
                </a:lnTo>
                <a:close/>
              </a:path>
              <a:path w="15575280" h="10287000">
                <a:moveTo>
                  <a:pt x="4954384" y="5701309"/>
                </a:moveTo>
                <a:lnTo>
                  <a:pt x="4953495" y="5685612"/>
                </a:lnTo>
                <a:lnTo>
                  <a:pt x="4947209" y="5672036"/>
                </a:lnTo>
                <a:lnTo>
                  <a:pt x="4936325" y="5662028"/>
                </a:lnTo>
                <a:lnTo>
                  <a:pt x="4921669" y="5656986"/>
                </a:lnTo>
                <a:lnTo>
                  <a:pt x="4905984" y="5657875"/>
                </a:lnTo>
                <a:lnTo>
                  <a:pt x="4892408" y="5664174"/>
                </a:lnTo>
                <a:lnTo>
                  <a:pt x="4882400" y="5675058"/>
                </a:lnTo>
                <a:lnTo>
                  <a:pt x="4877359" y="5689727"/>
                </a:lnTo>
                <a:lnTo>
                  <a:pt x="4878248" y="5705424"/>
                </a:lnTo>
                <a:lnTo>
                  <a:pt x="4884534" y="5719000"/>
                </a:lnTo>
                <a:lnTo>
                  <a:pt x="4895405" y="5729021"/>
                </a:lnTo>
                <a:lnTo>
                  <a:pt x="4910074" y="5734050"/>
                </a:lnTo>
                <a:lnTo>
                  <a:pt x="4925758" y="5733161"/>
                </a:lnTo>
                <a:lnTo>
                  <a:pt x="4939322" y="5726862"/>
                </a:lnTo>
                <a:lnTo>
                  <a:pt x="4949342" y="5715978"/>
                </a:lnTo>
                <a:lnTo>
                  <a:pt x="4954384" y="5701309"/>
                </a:lnTo>
                <a:close/>
              </a:path>
              <a:path w="15575280" h="10287000">
                <a:moveTo>
                  <a:pt x="4960086" y="3269094"/>
                </a:moveTo>
                <a:lnTo>
                  <a:pt x="4959197" y="3253397"/>
                </a:lnTo>
                <a:lnTo>
                  <a:pt x="4952911" y="3239820"/>
                </a:lnTo>
                <a:lnTo>
                  <a:pt x="4942027" y="3229800"/>
                </a:lnTo>
                <a:lnTo>
                  <a:pt x="4927371" y="3224771"/>
                </a:lnTo>
                <a:lnTo>
                  <a:pt x="4911687" y="3225660"/>
                </a:lnTo>
                <a:lnTo>
                  <a:pt x="4898110" y="3231959"/>
                </a:lnTo>
                <a:lnTo>
                  <a:pt x="4888090" y="3242843"/>
                </a:lnTo>
                <a:lnTo>
                  <a:pt x="4883048" y="3257512"/>
                </a:lnTo>
                <a:lnTo>
                  <a:pt x="4883950" y="3273209"/>
                </a:lnTo>
                <a:lnTo>
                  <a:pt x="4890236" y="3286772"/>
                </a:lnTo>
                <a:lnTo>
                  <a:pt x="4901108" y="3296793"/>
                </a:lnTo>
                <a:lnTo>
                  <a:pt x="4915763" y="3301835"/>
                </a:lnTo>
                <a:lnTo>
                  <a:pt x="4931461" y="3300946"/>
                </a:lnTo>
                <a:lnTo>
                  <a:pt x="4945024" y="3294646"/>
                </a:lnTo>
                <a:lnTo>
                  <a:pt x="4955044" y="3283762"/>
                </a:lnTo>
                <a:lnTo>
                  <a:pt x="4960086" y="3269094"/>
                </a:lnTo>
                <a:close/>
              </a:path>
              <a:path w="15575280" h="10287000">
                <a:moveTo>
                  <a:pt x="4969256" y="8152041"/>
                </a:moveTo>
                <a:lnTo>
                  <a:pt x="4968367" y="8136344"/>
                </a:lnTo>
                <a:lnTo>
                  <a:pt x="4962080" y="8122767"/>
                </a:lnTo>
                <a:lnTo>
                  <a:pt x="4951196" y="8112747"/>
                </a:lnTo>
                <a:lnTo>
                  <a:pt x="4936541" y="8107705"/>
                </a:lnTo>
                <a:lnTo>
                  <a:pt x="4920856" y="8108607"/>
                </a:lnTo>
                <a:lnTo>
                  <a:pt x="4907280" y="8114906"/>
                </a:lnTo>
                <a:lnTo>
                  <a:pt x="4897272" y="8125790"/>
                </a:lnTo>
                <a:lnTo>
                  <a:pt x="4892230" y="8140446"/>
                </a:lnTo>
                <a:lnTo>
                  <a:pt x="4893119" y="8156143"/>
                </a:lnTo>
                <a:lnTo>
                  <a:pt x="4899406" y="8169719"/>
                </a:lnTo>
                <a:lnTo>
                  <a:pt x="4910277" y="8179740"/>
                </a:lnTo>
                <a:lnTo>
                  <a:pt x="4924933" y="8184782"/>
                </a:lnTo>
                <a:lnTo>
                  <a:pt x="4940630" y="8183880"/>
                </a:lnTo>
                <a:lnTo>
                  <a:pt x="4954194" y="8177593"/>
                </a:lnTo>
                <a:lnTo>
                  <a:pt x="4964214" y="8166697"/>
                </a:lnTo>
                <a:lnTo>
                  <a:pt x="4969256" y="8152041"/>
                </a:lnTo>
                <a:close/>
              </a:path>
              <a:path w="15575280" h="10287000">
                <a:moveTo>
                  <a:pt x="5007978" y="5343626"/>
                </a:moveTo>
                <a:lnTo>
                  <a:pt x="5007089" y="5327929"/>
                </a:lnTo>
                <a:lnTo>
                  <a:pt x="5000803" y="5314353"/>
                </a:lnTo>
                <a:lnTo>
                  <a:pt x="4989931" y="5304333"/>
                </a:lnTo>
                <a:lnTo>
                  <a:pt x="4975276" y="5299291"/>
                </a:lnTo>
                <a:lnTo>
                  <a:pt x="4959578" y="5300192"/>
                </a:lnTo>
                <a:lnTo>
                  <a:pt x="4946015" y="5306479"/>
                </a:lnTo>
                <a:lnTo>
                  <a:pt x="4935994" y="5317375"/>
                </a:lnTo>
                <a:lnTo>
                  <a:pt x="4930953" y="5332031"/>
                </a:lnTo>
                <a:lnTo>
                  <a:pt x="4931842" y="5347728"/>
                </a:lnTo>
                <a:lnTo>
                  <a:pt x="4938128" y="5361305"/>
                </a:lnTo>
                <a:lnTo>
                  <a:pt x="4949012" y="5371325"/>
                </a:lnTo>
                <a:lnTo>
                  <a:pt x="4963668" y="5376367"/>
                </a:lnTo>
                <a:lnTo>
                  <a:pt x="4978933" y="5375351"/>
                </a:lnTo>
                <a:lnTo>
                  <a:pt x="4991811" y="5368861"/>
                </a:lnTo>
                <a:lnTo>
                  <a:pt x="5001679" y="5357939"/>
                </a:lnTo>
                <a:lnTo>
                  <a:pt x="5007978" y="5343626"/>
                </a:lnTo>
                <a:close/>
              </a:path>
              <a:path w="15575280" h="10287000">
                <a:moveTo>
                  <a:pt x="5008753" y="2929318"/>
                </a:moveTo>
                <a:lnTo>
                  <a:pt x="5007864" y="2913621"/>
                </a:lnTo>
                <a:lnTo>
                  <a:pt x="5001577" y="2900045"/>
                </a:lnTo>
                <a:lnTo>
                  <a:pt x="4990693" y="2890024"/>
                </a:lnTo>
                <a:lnTo>
                  <a:pt x="4976038" y="2884982"/>
                </a:lnTo>
                <a:lnTo>
                  <a:pt x="4960353" y="2885884"/>
                </a:lnTo>
                <a:lnTo>
                  <a:pt x="4946777" y="2892171"/>
                </a:lnTo>
                <a:lnTo>
                  <a:pt x="4936769" y="2903067"/>
                </a:lnTo>
                <a:lnTo>
                  <a:pt x="4931727" y="2917723"/>
                </a:lnTo>
                <a:lnTo>
                  <a:pt x="4932616" y="2933420"/>
                </a:lnTo>
                <a:lnTo>
                  <a:pt x="4938903" y="2946997"/>
                </a:lnTo>
                <a:lnTo>
                  <a:pt x="4949787" y="2957017"/>
                </a:lnTo>
                <a:lnTo>
                  <a:pt x="4964442" y="2962059"/>
                </a:lnTo>
                <a:lnTo>
                  <a:pt x="4980127" y="2961157"/>
                </a:lnTo>
                <a:lnTo>
                  <a:pt x="4993691" y="2954858"/>
                </a:lnTo>
                <a:lnTo>
                  <a:pt x="5003711" y="2943974"/>
                </a:lnTo>
                <a:lnTo>
                  <a:pt x="5008753" y="2929318"/>
                </a:lnTo>
                <a:close/>
              </a:path>
              <a:path w="15575280" h="10287000">
                <a:moveTo>
                  <a:pt x="5014938" y="7811440"/>
                </a:moveTo>
                <a:lnTo>
                  <a:pt x="5014049" y="7795742"/>
                </a:lnTo>
                <a:lnTo>
                  <a:pt x="5007762" y="7782166"/>
                </a:lnTo>
                <a:lnTo>
                  <a:pt x="4996878" y="7772146"/>
                </a:lnTo>
                <a:lnTo>
                  <a:pt x="4982222" y="7767104"/>
                </a:lnTo>
                <a:lnTo>
                  <a:pt x="4966538" y="7768006"/>
                </a:lnTo>
                <a:lnTo>
                  <a:pt x="4952974" y="7774292"/>
                </a:lnTo>
                <a:lnTo>
                  <a:pt x="4942954" y="7785189"/>
                </a:lnTo>
                <a:lnTo>
                  <a:pt x="4937912" y="7799845"/>
                </a:lnTo>
                <a:lnTo>
                  <a:pt x="4938801" y="7815542"/>
                </a:lnTo>
                <a:lnTo>
                  <a:pt x="4945088" y="7829118"/>
                </a:lnTo>
                <a:lnTo>
                  <a:pt x="4955972" y="7839138"/>
                </a:lnTo>
                <a:lnTo>
                  <a:pt x="4970627" y="7844180"/>
                </a:lnTo>
                <a:lnTo>
                  <a:pt x="4986312" y="7843279"/>
                </a:lnTo>
                <a:lnTo>
                  <a:pt x="4999875" y="7836979"/>
                </a:lnTo>
                <a:lnTo>
                  <a:pt x="5009896" y="7826095"/>
                </a:lnTo>
                <a:lnTo>
                  <a:pt x="5014938" y="7811440"/>
                </a:lnTo>
                <a:close/>
              </a:path>
              <a:path w="15575280" h="10287000">
                <a:moveTo>
                  <a:pt x="5062359" y="2571623"/>
                </a:moveTo>
                <a:lnTo>
                  <a:pt x="5061458" y="2555925"/>
                </a:lnTo>
                <a:lnTo>
                  <a:pt x="5055171" y="2542349"/>
                </a:lnTo>
                <a:lnTo>
                  <a:pt x="5044300" y="2532329"/>
                </a:lnTo>
                <a:lnTo>
                  <a:pt x="5029644" y="2527300"/>
                </a:lnTo>
                <a:lnTo>
                  <a:pt x="5013947" y="2528189"/>
                </a:lnTo>
                <a:lnTo>
                  <a:pt x="5000383" y="2534488"/>
                </a:lnTo>
                <a:lnTo>
                  <a:pt x="4990363" y="2545372"/>
                </a:lnTo>
                <a:lnTo>
                  <a:pt x="4985321" y="2560040"/>
                </a:lnTo>
                <a:lnTo>
                  <a:pt x="4986210" y="2575737"/>
                </a:lnTo>
                <a:lnTo>
                  <a:pt x="4992497" y="2589301"/>
                </a:lnTo>
                <a:lnTo>
                  <a:pt x="5003381" y="2599321"/>
                </a:lnTo>
                <a:lnTo>
                  <a:pt x="5018036" y="2604363"/>
                </a:lnTo>
                <a:lnTo>
                  <a:pt x="5033721" y="2603474"/>
                </a:lnTo>
                <a:lnTo>
                  <a:pt x="5047297" y="2597175"/>
                </a:lnTo>
                <a:lnTo>
                  <a:pt x="5057318" y="2586291"/>
                </a:lnTo>
                <a:lnTo>
                  <a:pt x="5062359" y="2571623"/>
                </a:lnTo>
                <a:close/>
              </a:path>
              <a:path w="15575280" h="10287000">
                <a:moveTo>
                  <a:pt x="5064468" y="5022050"/>
                </a:moveTo>
                <a:lnTo>
                  <a:pt x="5063579" y="5006352"/>
                </a:lnTo>
                <a:lnTo>
                  <a:pt x="5057292" y="4992776"/>
                </a:lnTo>
                <a:lnTo>
                  <a:pt x="5046408" y="4982756"/>
                </a:lnTo>
                <a:lnTo>
                  <a:pt x="5031752" y="4977714"/>
                </a:lnTo>
                <a:lnTo>
                  <a:pt x="5016068" y="4978616"/>
                </a:lnTo>
                <a:lnTo>
                  <a:pt x="5002504" y="4984915"/>
                </a:lnTo>
                <a:lnTo>
                  <a:pt x="4992484" y="4995799"/>
                </a:lnTo>
                <a:lnTo>
                  <a:pt x="4987442" y="5010467"/>
                </a:lnTo>
                <a:lnTo>
                  <a:pt x="4988331" y="5026164"/>
                </a:lnTo>
                <a:lnTo>
                  <a:pt x="4994618" y="5039728"/>
                </a:lnTo>
                <a:lnTo>
                  <a:pt x="5005502" y="5049748"/>
                </a:lnTo>
                <a:lnTo>
                  <a:pt x="5020157" y="5054790"/>
                </a:lnTo>
                <a:lnTo>
                  <a:pt x="5035423" y="5053787"/>
                </a:lnTo>
                <a:lnTo>
                  <a:pt x="5048288" y="5047297"/>
                </a:lnTo>
                <a:lnTo>
                  <a:pt x="5058168" y="5036363"/>
                </a:lnTo>
                <a:lnTo>
                  <a:pt x="5064468" y="5022050"/>
                </a:lnTo>
                <a:close/>
              </a:path>
              <a:path w="15575280" h="10287000">
                <a:moveTo>
                  <a:pt x="5065763" y="7475461"/>
                </a:moveTo>
                <a:lnTo>
                  <a:pt x="5064874" y="7459764"/>
                </a:lnTo>
                <a:lnTo>
                  <a:pt x="5058588" y="7446188"/>
                </a:lnTo>
                <a:lnTo>
                  <a:pt x="5047716" y="7436167"/>
                </a:lnTo>
                <a:lnTo>
                  <a:pt x="5033061" y="7431125"/>
                </a:lnTo>
                <a:lnTo>
                  <a:pt x="5017363" y="7432027"/>
                </a:lnTo>
                <a:lnTo>
                  <a:pt x="5003800" y="7438314"/>
                </a:lnTo>
                <a:lnTo>
                  <a:pt x="4993779" y="7449210"/>
                </a:lnTo>
                <a:lnTo>
                  <a:pt x="4988738" y="7463866"/>
                </a:lnTo>
                <a:lnTo>
                  <a:pt x="4989627" y="7479563"/>
                </a:lnTo>
                <a:lnTo>
                  <a:pt x="4995913" y="7493140"/>
                </a:lnTo>
                <a:lnTo>
                  <a:pt x="5006797" y="7503160"/>
                </a:lnTo>
                <a:lnTo>
                  <a:pt x="5021453" y="7508202"/>
                </a:lnTo>
                <a:lnTo>
                  <a:pt x="5036718" y="7507186"/>
                </a:lnTo>
                <a:lnTo>
                  <a:pt x="5049596" y="7500696"/>
                </a:lnTo>
                <a:lnTo>
                  <a:pt x="5059464" y="7489774"/>
                </a:lnTo>
                <a:lnTo>
                  <a:pt x="5065763" y="7475461"/>
                </a:lnTo>
                <a:close/>
              </a:path>
              <a:path w="15575280" h="10287000">
                <a:moveTo>
                  <a:pt x="5109337" y="4684433"/>
                </a:moveTo>
                <a:lnTo>
                  <a:pt x="5108448" y="4668736"/>
                </a:lnTo>
                <a:lnTo>
                  <a:pt x="5102161" y="4655159"/>
                </a:lnTo>
                <a:lnTo>
                  <a:pt x="5091277" y="4645139"/>
                </a:lnTo>
                <a:lnTo>
                  <a:pt x="5076622" y="4640097"/>
                </a:lnTo>
                <a:lnTo>
                  <a:pt x="5060937" y="4640999"/>
                </a:lnTo>
                <a:lnTo>
                  <a:pt x="5047361" y="4647285"/>
                </a:lnTo>
                <a:lnTo>
                  <a:pt x="5037340" y="4658182"/>
                </a:lnTo>
                <a:lnTo>
                  <a:pt x="5032299" y="4672838"/>
                </a:lnTo>
                <a:lnTo>
                  <a:pt x="5033200" y="4688535"/>
                </a:lnTo>
                <a:lnTo>
                  <a:pt x="5039487" y="4702111"/>
                </a:lnTo>
                <a:lnTo>
                  <a:pt x="5050358" y="4712132"/>
                </a:lnTo>
                <a:lnTo>
                  <a:pt x="5065014" y="4717173"/>
                </a:lnTo>
                <a:lnTo>
                  <a:pt x="5080825" y="4715853"/>
                </a:lnTo>
                <a:lnTo>
                  <a:pt x="5094579" y="4708855"/>
                </a:lnTo>
                <a:lnTo>
                  <a:pt x="5104638" y="4697831"/>
                </a:lnTo>
                <a:lnTo>
                  <a:pt x="5109337" y="4684433"/>
                </a:lnTo>
                <a:close/>
              </a:path>
              <a:path w="15575280" h="10287000">
                <a:moveTo>
                  <a:pt x="5111839" y="2228862"/>
                </a:moveTo>
                <a:lnTo>
                  <a:pt x="5110950" y="2213165"/>
                </a:lnTo>
                <a:lnTo>
                  <a:pt x="5104663" y="2199589"/>
                </a:lnTo>
                <a:lnTo>
                  <a:pt x="5093779" y="2189569"/>
                </a:lnTo>
                <a:lnTo>
                  <a:pt x="5079123" y="2184527"/>
                </a:lnTo>
                <a:lnTo>
                  <a:pt x="5063439" y="2185428"/>
                </a:lnTo>
                <a:lnTo>
                  <a:pt x="5049875" y="2191715"/>
                </a:lnTo>
                <a:lnTo>
                  <a:pt x="5039855" y="2202611"/>
                </a:lnTo>
                <a:lnTo>
                  <a:pt x="5034813" y="2217267"/>
                </a:lnTo>
                <a:lnTo>
                  <a:pt x="5035702" y="2232964"/>
                </a:lnTo>
                <a:lnTo>
                  <a:pt x="5041989" y="2246541"/>
                </a:lnTo>
                <a:lnTo>
                  <a:pt x="5052873" y="2256561"/>
                </a:lnTo>
                <a:lnTo>
                  <a:pt x="5067528" y="2261603"/>
                </a:lnTo>
                <a:lnTo>
                  <a:pt x="5083213" y="2260701"/>
                </a:lnTo>
                <a:lnTo>
                  <a:pt x="5096776" y="2254402"/>
                </a:lnTo>
                <a:lnTo>
                  <a:pt x="5106797" y="2243518"/>
                </a:lnTo>
                <a:lnTo>
                  <a:pt x="5111839" y="2228862"/>
                </a:lnTo>
                <a:close/>
              </a:path>
              <a:path w="15575280" h="10287000">
                <a:moveTo>
                  <a:pt x="5114442" y="7135673"/>
                </a:moveTo>
                <a:lnTo>
                  <a:pt x="5113540" y="7119975"/>
                </a:lnTo>
                <a:lnTo>
                  <a:pt x="5107254" y="7106399"/>
                </a:lnTo>
                <a:lnTo>
                  <a:pt x="5096383" y="7096379"/>
                </a:lnTo>
                <a:lnTo>
                  <a:pt x="5081727" y="7091350"/>
                </a:lnTo>
                <a:lnTo>
                  <a:pt x="5066030" y="7092239"/>
                </a:lnTo>
                <a:lnTo>
                  <a:pt x="5052466" y="7098538"/>
                </a:lnTo>
                <a:lnTo>
                  <a:pt x="5042446" y="7109422"/>
                </a:lnTo>
                <a:lnTo>
                  <a:pt x="5037404" y="7124090"/>
                </a:lnTo>
                <a:lnTo>
                  <a:pt x="5038293" y="7139787"/>
                </a:lnTo>
                <a:lnTo>
                  <a:pt x="5044579" y="7153364"/>
                </a:lnTo>
                <a:lnTo>
                  <a:pt x="5055463" y="7163384"/>
                </a:lnTo>
                <a:lnTo>
                  <a:pt x="5070119" y="7168413"/>
                </a:lnTo>
                <a:lnTo>
                  <a:pt x="5085804" y="7167524"/>
                </a:lnTo>
                <a:lnTo>
                  <a:pt x="5099380" y="7161225"/>
                </a:lnTo>
                <a:lnTo>
                  <a:pt x="5109400" y="7150341"/>
                </a:lnTo>
                <a:lnTo>
                  <a:pt x="5114442" y="7135673"/>
                </a:lnTo>
                <a:close/>
              </a:path>
              <a:path w="15575280" h="10287000">
                <a:moveTo>
                  <a:pt x="5151958" y="9236240"/>
                </a:moveTo>
                <a:lnTo>
                  <a:pt x="5151069" y="9220543"/>
                </a:lnTo>
                <a:lnTo>
                  <a:pt x="5144770" y="9206967"/>
                </a:lnTo>
                <a:lnTo>
                  <a:pt x="5133899" y="9196946"/>
                </a:lnTo>
                <a:lnTo>
                  <a:pt x="5119243" y="9191904"/>
                </a:lnTo>
                <a:lnTo>
                  <a:pt x="5103546" y="9192806"/>
                </a:lnTo>
                <a:lnTo>
                  <a:pt x="5089982" y="9199105"/>
                </a:lnTo>
                <a:lnTo>
                  <a:pt x="5079962" y="9209989"/>
                </a:lnTo>
                <a:lnTo>
                  <a:pt x="5074920" y="9224658"/>
                </a:lnTo>
                <a:lnTo>
                  <a:pt x="5075809" y="9240355"/>
                </a:lnTo>
                <a:lnTo>
                  <a:pt x="5082108" y="9253918"/>
                </a:lnTo>
                <a:lnTo>
                  <a:pt x="5092979" y="9263939"/>
                </a:lnTo>
                <a:lnTo>
                  <a:pt x="5107635" y="9268981"/>
                </a:lnTo>
                <a:lnTo>
                  <a:pt x="5122913" y="9267977"/>
                </a:lnTo>
                <a:lnTo>
                  <a:pt x="5135778" y="9261488"/>
                </a:lnTo>
                <a:lnTo>
                  <a:pt x="5145659" y="9250553"/>
                </a:lnTo>
                <a:lnTo>
                  <a:pt x="5151958" y="9236240"/>
                </a:lnTo>
                <a:close/>
              </a:path>
              <a:path w="15575280" h="10287000">
                <a:moveTo>
                  <a:pt x="5158003" y="4344644"/>
                </a:moveTo>
                <a:lnTo>
                  <a:pt x="5157114" y="4328947"/>
                </a:lnTo>
                <a:lnTo>
                  <a:pt x="5150828" y="4315371"/>
                </a:lnTo>
                <a:lnTo>
                  <a:pt x="5139944" y="4305351"/>
                </a:lnTo>
                <a:lnTo>
                  <a:pt x="5125288" y="4300321"/>
                </a:lnTo>
                <a:lnTo>
                  <a:pt x="5109603" y="4301210"/>
                </a:lnTo>
                <a:lnTo>
                  <a:pt x="5096027" y="4307510"/>
                </a:lnTo>
                <a:lnTo>
                  <a:pt x="5086020" y="4318393"/>
                </a:lnTo>
                <a:lnTo>
                  <a:pt x="5080965" y="4333062"/>
                </a:lnTo>
                <a:lnTo>
                  <a:pt x="5081867" y="4348759"/>
                </a:lnTo>
                <a:lnTo>
                  <a:pt x="5088153" y="4362323"/>
                </a:lnTo>
                <a:lnTo>
                  <a:pt x="5099024" y="4372343"/>
                </a:lnTo>
                <a:lnTo>
                  <a:pt x="5113680" y="4377385"/>
                </a:lnTo>
                <a:lnTo>
                  <a:pt x="5129492" y="4376077"/>
                </a:lnTo>
                <a:lnTo>
                  <a:pt x="5143246" y="4369079"/>
                </a:lnTo>
                <a:lnTo>
                  <a:pt x="5153304" y="4358056"/>
                </a:lnTo>
                <a:lnTo>
                  <a:pt x="5158003" y="4344644"/>
                </a:lnTo>
                <a:close/>
              </a:path>
              <a:path w="15575280" h="10287000">
                <a:moveTo>
                  <a:pt x="5159692" y="1892058"/>
                </a:moveTo>
                <a:lnTo>
                  <a:pt x="5158803" y="1876361"/>
                </a:lnTo>
                <a:lnTo>
                  <a:pt x="5152504" y="1862785"/>
                </a:lnTo>
                <a:lnTo>
                  <a:pt x="5141633" y="1852764"/>
                </a:lnTo>
                <a:lnTo>
                  <a:pt x="5126977" y="1847723"/>
                </a:lnTo>
                <a:lnTo>
                  <a:pt x="5111280" y="1848624"/>
                </a:lnTo>
                <a:lnTo>
                  <a:pt x="5097716" y="1854923"/>
                </a:lnTo>
                <a:lnTo>
                  <a:pt x="5087696" y="1865807"/>
                </a:lnTo>
                <a:lnTo>
                  <a:pt x="5082654" y="1880476"/>
                </a:lnTo>
                <a:lnTo>
                  <a:pt x="5083543" y="1896173"/>
                </a:lnTo>
                <a:lnTo>
                  <a:pt x="5089842" y="1909737"/>
                </a:lnTo>
                <a:lnTo>
                  <a:pt x="5100713" y="1919757"/>
                </a:lnTo>
                <a:lnTo>
                  <a:pt x="5115369" y="1924799"/>
                </a:lnTo>
                <a:lnTo>
                  <a:pt x="5131066" y="1923910"/>
                </a:lnTo>
                <a:lnTo>
                  <a:pt x="5144630" y="1917611"/>
                </a:lnTo>
                <a:lnTo>
                  <a:pt x="5154650" y="1906727"/>
                </a:lnTo>
                <a:lnTo>
                  <a:pt x="5159692" y="1892058"/>
                </a:lnTo>
                <a:close/>
              </a:path>
              <a:path w="15575280" h="10287000">
                <a:moveTo>
                  <a:pt x="5168036" y="6777990"/>
                </a:moveTo>
                <a:lnTo>
                  <a:pt x="5167147" y="6762293"/>
                </a:lnTo>
                <a:lnTo>
                  <a:pt x="5160861" y="6748716"/>
                </a:lnTo>
                <a:lnTo>
                  <a:pt x="5149977" y="6738696"/>
                </a:lnTo>
                <a:lnTo>
                  <a:pt x="5135321" y="6733654"/>
                </a:lnTo>
                <a:lnTo>
                  <a:pt x="5119636" y="6734556"/>
                </a:lnTo>
                <a:lnTo>
                  <a:pt x="5106060" y="6740842"/>
                </a:lnTo>
                <a:lnTo>
                  <a:pt x="5096053" y="6751739"/>
                </a:lnTo>
                <a:lnTo>
                  <a:pt x="5091011" y="6766395"/>
                </a:lnTo>
                <a:lnTo>
                  <a:pt x="5091900" y="6782092"/>
                </a:lnTo>
                <a:lnTo>
                  <a:pt x="5098186" y="6795668"/>
                </a:lnTo>
                <a:lnTo>
                  <a:pt x="5109057" y="6805689"/>
                </a:lnTo>
                <a:lnTo>
                  <a:pt x="5123713" y="6810730"/>
                </a:lnTo>
                <a:lnTo>
                  <a:pt x="5138991" y="6809714"/>
                </a:lnTo>
                <a:lnTo>
                  <a:pt x="5151856" y="6803225"/>
                </a:lnTo>
                <a:lnTo>
                  <a:pt x="5161737" y="6792303"/>
                </a:lnTo>
                <a:lnTo>
                  <a:pt x="5168036" y="6777990"/>
                </a:lnTo>
                <a:close/>
              </a:path>
              <a:path w="15575280" h="10287000">
                <a:moveTo>
                  <a:pt x="5196814" y="8898623"/>
                </a:moveTo>
                <a:lnTo>
                  <a:pt x="5195925" y="8882926"/>
                </a:lnTo>
                <a:lnTo>
                  <a:pt x="5189639" y="8869350"/>
                </a:lnTo>
                <a:lnTo>
                  <a:pt x="5178755" y="8859329"/>
                </a:lnTo>
                <a:lnTo>
                  <a:pt x="5164099" y="8854288"/>
                </a:lnTo>
                <a:lnTo>
                  <a:pt x="5148415" y="8855189"/>
                </a:lnTo>
                <a:lnTo>
                  <a:pt x="5134851" y="8861476"/>
                </a:lnTo>
                <a:lnTo>
                  <a:pt x="5124831" y="8872372"/>
                </a:lnTo>
                <a:lnTo>
                  <a:pt x="5119789" y="8887028"/>
                </a:lnTo>
                <a:lnTo>
                  <a:pt x="5120678" y="8902725"/>
                </a:lnTo>
                <a:lnTo>
                  <a:pt x="5126964" y="8916302"/>
                </a:lnTo>
                <a:lnTo>
                  <a:pt x="5137848" y="8926322"/>
                </a:lnTo>
                <a:lnTo>
                  <a:pt x="5152504" y="8931364"/>
                </a:lnTo>
                <a:lnTo>
                  <a:pt x="5168189" y="8930462"/>
                </a:lnTo>
                <a:lnTo>
                  <a:pt x="5181752" y="8924176"/>
                </a:lnTo>
                <a:lnTo>
                  <a:pt x="5191772" y="8913279"/>
                </a:lnTo>
                <a:lnTo>
                  <a:pt x="5196814" y="8898623"/>
                </a:lnTo>
                <a:close/>
              </a:path>
              <a:path w="15575280" h="10287000">
                <a:moveTo>
                  <a:pt x="5208625" y="3986136"/>
                </a:moveTo>
                <a:lnTo>
                  <a:pt x="5207724" y="3970439"/>
                </a:lnTo>
                <a:lnTo>
                  <a:pt x="5201437" y="3956862"/>
                </a:lnTo>
                <a:lnTo>
                  <a:pt x="5190566" y="3946842"/>
                </a:lnTo>
                <a:lnTo>
                  <a:pt x="5175910" y="3941800"/>
                </a:lnTo>
                <a:lnTo>
                  <a:pt x="5160213" y="3942702"/>
                </a:lnTo>
                <a:lnTo>
                  <a:pt x="5146649" y="3949001"/>
                </a:lnTo>
                <a:lnTo>
                  <a:pt x="5136629" y="3959885"/>
                </a:lnTo>
                <a:lnTo>
                  <a:pt x="5131587" y="3974554"/>
                </a:lnTo>
                <a:lnTo>
                  <a:pt x="5132476" y="3990251"/>
                </a:lnTo>
                <a:lnTo>
                  <a:pt x="5138763" y="4003814"/>
                </a:lnTo>
                <a:lnTo>
                  <a:pt x="5149647" y="4013835"/>
                </a:lnTo>
                <a:lnTo>
                  <a:pt x="5164302" y="4018877"/>
                </a:lnTo>
                <a:lnTo>
                  <a:pt x="5180114" y="4017568"/>
                </a:lnTo>
                <a:lnTo>
                  <a:pt x="5193868" y="4010571"/>
                </a:lnTo>
                <a:lnTo>
                  <a:pt x="5203926" y="3999547"/>
                </a:lnTo>
                <a:lnTo>
                  <a:pt x="5208625" y="3986136"/>
                </a:lnTo>
                <a:close/>
              </a:path>
              <a:path w="15575280" h="10287000">
                <a:moveTo>
                  <a:pt x="5211343" y="1553095"/>
                </a:moveTo>
                <a:lnTo>
                  <a:pt x="5210454" y="1537398"/>
                </a:lnTo>
                <a:lnTo>
                  <a:pt x="5204155" y="1523834"/>
                </a:lnTo>
                <a:lnTo>
                  <a:pt x="5193284" y="1513814"/>
                </a:lnTo>
                <a:lnTo>
                  <a:pt x="5178628" y="1508772"/>
                </a:lnTo>
                <a:lnTo>
                  <a:pt x="5162931" y="1509661"/>
                </a:lnTo>
                <a:lnTo>
                  <a:pt x="5149367" y="1515960"/>
                </a:lnTo>
                <a:lnTo>
                  <a:pt x="5139347" y="1526844"/>
                </a:lnTo>
                <a:lnTo>
                  <a:pt x="5134305" y="1541513"/>
                </a:lnTo>
                <a:lnTo>
                  <a:pt x="5135194" y="1557210"/>
                </a:lnTo>
                <a:lnTo>
                  <a:pt x="5141493" y="1570786"/>
                </a:lnTo>
                <a:lnTo>
                  <a:pt x="5152364" y="1580807"/>
                </a:lnTo>
                <a:lnTo>
                  <a:pt x="5167020" y="1585836"/>
                </a:lnTo>
                <a:lnTo>
                  <a:pt x="5182717" y="1584947"/>
                </a:lnTo>
                <a:lnTo>
                  <a:pt x="5196281" y="1578648"/>
                </a:lnTo>
                <a:lnTo>
                  <a:pt x="5206301" y="1567764"/>
                </a:lnTo>
                <a:lnTo>
                  <a:pt x="5211343" y="1553095"/>
                </a:lnTo>
                <a:close/>
              </a:path>
              <a:path w="15575280" h="10287000">
                <a:moveTo>
                  <a:pt x="5217528" y="6435217"/>
                </a:moveTo>
                <a:lnTo>
                  <a:pt x="5216639" y="6419520"/>
                </a:lnTo>
                <a:lnTo>
                  <a:pt x="5210353" y="6405943"/>
                </a:lnTo>
                <a:lnTo>
                  <a:pt x="5199469" y="6395923"/>
                </a:lnTo>
                <a:lnTo>
                  <a:pt x="5184813" y="6390894"/>
                </a:lnTo>
                <a:lnTo>
                  <a:pt x="5169128" y="6391783"/>
                </a:lnTo>
                <a:lnTo>
                  <a:pt x="5155552" y="6398082"/>
                </a:lnTo>
                <a:lnTo>
                  <a:pt x="5145532" y="6408966"/>
                </a:lnTo>
                <a:lnTo>
                  <a:pt x="5140490" y="6423634"/>
                </a:lnTo>
                <a:lnTo>
                  <a:pt x="5141392" y="6439332"/>
                </a:lnTo>
                <a:lnTo>
                  <a:pt x="5147678" y="6452908"/>
                </a:lnTo>
                <a:lnTo>
                  <a:pt x="5158549" y="6462916"/>
                </a:lnTo>
                <a:lnTo>
                  <a:pt x="5173205" y="6467957"/>
                </a:lnTo>
                <a:lnTo>
                  <a:pt x="5188902" y="6467068"/>
                </a:lnTo>
                <a:lnTo>
                  <a:pt x="5202466" y="6460769"/>
                </a:lnTo>
                <a:lnTo>
                  <a:pt x="5212486" y="6449885"/>
                </a:lnTo>
                <a:lnTo>
                  <a:pt x="5217528" y="6435217"/>
                </a:lnTo>
                <a:close/>
              </a:path>
              <a:path w="15575280" h="10287000">
                <a:moveTo>
                  <a:pt x="5245481" y="8558835"/>
                </a:moveTo>
                <a:lnTo>
                  <a:pt x="5244592" y="8543138"/>
                </a:lnTo>
                <a:lnTo>
                  <a:pt x="5238305" y="8529561"/>
                </a:lnTo>
                <a:lnTo>
                  <a:pt x="5227421" y="8519541"/>
                </a:lnTo>
                <a:lnTo>
                  <a:pt x="5212766" y="8514512"/>
                </a:lnTo>
                <a:lnTo>
                  <a:pt x="5197081" y="8515401"/>
                </a:lnTo>
                <a:lnTo>
                  <a:pt x="5183517" y="8521700"/>
                </a:lnTo>
                <a:lnTo>
                  <a:pt x="5173497" y="8532584"/>
                </a:lnTo>
                <a:lnTo>
                  <a:pt x="5168455" y="8547252"/>
                </a:lnTo>
                <a:lnTo>
                  <a:pt x="5169344" y="8562950"/>
                </a:lnTo>
                <a:lnTo>
                  <a:pt x="5175631" y="8576526"/>
                </a:lnTo>
                <a:lnTo>
                  <a:pt x="5186515" y="8586546"/>
                </a:lnTo>
                <a:lnTo>
                  <a:pt x="5201170" y="8591575"/>
                </a:lnTo>
                <a:lnTo>
                  <a:pt x="5216855" y="8590686"/>
                </a:lnTo>
                <a:lnTo>
                  <a:pt x="5230419" y="8584387"/>
                </a:lnTo>
                <a:lnTo>
                  <a:pt x="5240439" y="8573503"/>
                </a:lnTo>
                <a:lnTo>
                  <a:pt x="5245481" y="8558835"/>
                </a:lnTo>
                <a:close/>
              </a:path>
              <a:path w="15575280" h="10287000">
                <a:moveTo>
                  <a:pt x="5254307" y="3645535"/>
                </a:moveTo>
                <a:lnTo>
                  <a:pt x="5253418" y="3629837"/>
                </a:lnTo>
                <a:lnTo>
                  <a:pt x="5247119" y="3616261"/>
                </a:lnTo>
                <a:lnTo>
                  <a:pt x="5236248" y="3606241"/>
                </a:lnTo>
                <a:lnTo>
                  <a:pt x="5221592" y="3601199"/>
                </a:lnTo>
                <a:lnTo>
                  <a:pt x="5205908" y="3602101"/>
                </a:lnTo>
                <a:lnTo>
                  <a:pt x="5192331" y="3608400"/>
                </a:lnTo>
                <a:lnTo>
                  <a:pt x="5182311" y="3619284"/>
                </a:lnTo>
                <a:lnTo>
                  <a:pt x="5177269" y="3633940"/>
                </a:lnTo>
                <a:lnTo>
                  <a:pt x="5178158" y="3649637"/>
                </a:lnTo>
                <a:lnTo>
                  <a:pt x="5184457" y="3663213"/>
                </a:lnTo>
                <a:lnTo>
                  <a:pt x="5195328" y="3673233"/>
                </a:lnTo>
                <a:lnTo>
                  <a:pt x="5209984" y="3678275"/>
                </a:lnTo>
                <a:lnTo>
                  <a:pt x="5225681" y="3677374"/>
                </a:lnTo>
                <a:lnTo>
                  <a:pt x="5239245" y="3671087"/>
                </a:lnTo>
                <a:lnTo>
                  <a:pt x="5249265" y="3660190"/>
                </a:lnTo>
                <a:lnTo>
                  <a:pt x="5254307" y="3645535"/>
                </a:lnTo>
                <a:close/>
              </a:path>
              <a:path w="15575280" h="10287000">
                <a:moveTo>
                  <a:pt x="5261953" y="1194587"/>
                </a:moveTo>
                <a:lnTo>
                  <a:pt x="5261064" y="1178890"/>
                </a:lnTo>
                <a:lnTo>
                  <a:pt x="5254777" y="1165313"/>
                </a:lnTo>
                <a:lnTo>
                  <a:pt x="5243893" y="1155293"/>
                </a:lnTo>
                <a:lnTo>
                  <a:pt x="5229237" y="1150251"/>
                </a:lnTo>
                <a:lnTo>
                  <a:pt x="5213553" y="1151153"/>
                </a:lnTo>
                <a:lnTo>
                  <a:pt x="5199989" y="1157452"/>
                </a:lnTo>
                <a:lnTo>
                  <a:pt x="5189969" y="1168336"/>
                </a:lnTo>
                <a:lnTo>
                  <a:pt x="5184927" y="1183005"/>
                </a:lnTo>
                <a:lnTo>
                  <a:pt x="5185816" y="1198702"/>
                </a:lnTo>
                <a:lnTo>
                  <a:pt x="5192103" y="1212265"/>
                </a:lnTo>
                <a:lnTo>
                  <a:pt x="5202987" y="1222286"/>
                </a:lnTo>
                <a:lnTo>
                  <a:pt x="5217642" y="1227328"/>
                </a:lnTo>
                <a:lnTo>
                  <a:pt x="5233327" y="1226439"/>
                </a:lnTo>
                <a:lnTo>
                  <a:pt x="5246890" y="1220139"/>
                </a:lnTo>
                <a:lnTo>
                  <a:pt x="5256911" y="1209255"/>
                </a:lnTo>
                <a:lnTo>
                  <a:pt x="5261953" y="1194587"/>
                </a:lnTo>
                <a:close/>
              </a:path>
              <a:path w="15575280" h="10287000">
                <a:moveTo>
                  <a:pt x="5265369" y="6098425"/>
                </a:moveTo>
                <a:lnTo>
                  <a:pt x="5264480" y="6082728"/>
                </a:lnTo>
                <a:lnTo>
                  <a:pt x="5258193" y="6069152"/>
                </a:lnTo>
                <a:lnTo>
                  <a:pt x="5247310" y="6059132"/>
                </a:lnTo>
                <a:lnTo>
                  <a:pt x="5232654" y="6054090"/>
                </a:lnTo>
                <a:lnTo>
                  <a:pt x="5216969" y="6054991"/>
                </a:lnTo>
                <a:lnTo>
                  <a:pt x="5203406" y="6061278"/>
                </a:lnTo>
                <a:lnTo>
                  <a:pt x="5193385" y="6072175"/>
                </a:lnTo>
                <a:lnTo>
                  <a:pt x="5188343" y="6086830"/>
                </a:lnTo>
                <a:lnTo>
                  <a:pt x="5189232" y="6102528"/>
                </a:lnTo>
                <a:lnTo>
                  <a:pt x="5195519" y="6116104"/>
                </a:lnTo>
                <a:lnTo>
                  <a:pt x="5206403" y="6126124"/>
                </a:lnTo>
                <a:lnTo>
                  <a:pt x="5221059" y="6131166"/>
                </a:lnTo>
                <a:lnTo>
                  <a:pt x="5236743" y="6130264"/>
                </a:lnTo>
                <a:lnTo>
                  <a:pt x="5250307" y="6123978"/>
                </a:lnTo>
                <a:lnTo>
                  <a:pt x="5260327" y="6113081"/>
                </a:lnTo>
                <a:lnTo>
                  <a:pt x="5265369" y="6098425"/>
                </a:lnTo>
                <a:close/>
              </a:path>
              <a:path w="15575280" h="10287000">
                <a:moveTo>
                  <a:pt x="5299087" y="8201152"/>
                </a:moveTo>
                <a:lnTo>
                  <a:pt x="5298198" y="8185455"/>
                </a:lnTo>
                <a:lnTo>
                  <a:pt x="5291899" y="8171878"/>
                </a:lnTo>
                <a:lnTo>
                  <a:pt x="5281028" y="8161858"/>
                </a:lnTo>
                <a:lnTo>
                  <a:pt x="5266372" y="8156816"/>
                </a:lnTo>
                <a:lnTo>
                  <a:pt x="5250675" y="8157718"/>
                </a:lnTo>
                <a:lnTo>
                  <a:pt x="5237111" y="8164004"/>
                </a:lnTo>
                <a:lnTo>
                  <a:pt x="5227091" y="8174901"/>
                </a:lnTo>
                <a:lnTo>
                  <a:pt x="5222049" y="8189557"/>
                </a:lnTo>
                <a:lnTo>
                  <a:pt x="5222938" y="8205254"/>
                </a:lnTo>
                <a:lnTo>
                  <a:pt x="5229237" y="8218830"/>
                </a:lnTo>
                <a:lnTo>
                  <a:pt x="5240109" y="8228851"/>
                </a:lnTo>
                <a:lnTo>
                  <a:pt x="5254764" y="8233892"/>
                </a:lnTo>
                <a:lnTo>
                  <a:pt x="5270043" y="8232876"/>
                </a:lnTo>
                <a:lnTo>
                  <a:pt x="5282908" y="8226387"/>
                </a:lnTo>
                <a:lnTo>
                  <a:pt x="5292788" y="8215465"/>
                </a:lnTo>
                <a:lnTo>
                  <a:pt x="5299087" y="8201152"/>
                </a:lnTo>
                <a:close/>
              </a:path>
              <a:path w="15575280" h="10287000">
                <a:moveTo>
                  <a:pt x="5305133" y="3309556"/>
                </a:moveTo>
                <a:lnTo>
                  <a:pt x="5304244" y="3293859"/>
                </a:lnTo>
                <a:lnTo>
                  <a:pt x="5297957" y="3280283"/>
                </a:lnTo>
                <a:lnTo>
                  <a:pt x="5287073" y="3270262"/>
                </a:lnTo>
                <a:lnTo>
                  <a:pt x="5272417" y="3265220"/>
                </a:lnTo>
                <a:lnTo>
                  <a:pt x="5256733" y="3266122"/>
                </a:lnTo>
                <a:lnTo>
                  <a:pt x="5243157" y="3272421"/>
                </a:lnTo>
                <a:lnTo>
                  <a:pt x="5233149" y="3283305"/>
                </a:lnTo>
                <a:lnTo>
                  <a:pt x="5228107" y="3297974"/>
                </a:lnTo>
                <a:lnTo>
                  <a:pt x="5228996" y="3313671"/>
                </a:lnTo>
                <a:lnTo>
                  <a:pt x="5235283" y="3327235"/>
                </a:lnTo>
                <a:lnTo>
                  <a:pt x="5246167" y="3337255"/>
                </a:lnTo>
                <a:lnTo>
                  <a:pt x="5260822" y="3342297"/>
                </a:lnTo>
                <a:lnTo>
                  <a:pt x="5276621" y="3340989"/>
                </a:lnTo>
                <a:lnTo>
                  <a:pt x="5290388" y="3333991"/>
                </a:lnTo>
                <a:lnTo>
                  <a:pt x="5300434" y="3322955"/>
                </a:lnTo>
                <a:lnTo>
                  <a:pt x="5305133" y="3309556"/>
                </a:lnTo>
                <a:close/>
              </a:path>
              <a:path w="15575280" h="10287000">
                <a:moveTo>
                  <a:pt x="5317020" y="5759462"/>
                </a:moveTo>
                <a:lnTo>
                  <a:pt x="5316131" y="5743765"/>
                </a:lnTo>
                <a:lnTo>
                  <a:pt x="5309844" y="5730189"/>
                </a:lnTo>
                <a:lnTo>
                  <a:pt x="5298960" y="5720169"/>
                </a:lnTo>
                <a:lnTo>
                  <a:pt x="5284305" y="5715127"/>
                </a:lnTo>
                <a:lnTo>
                  <a:pt x="5268620" y="5716028"/>
                </a:lnTo>
                <a:lnTo>
                  <a:pt x="5255057" y="5722328"/>
                </a:lnTo>
                <a:lnTo>
                  <a:pt x="5245036" y="5733212"/>
                </a:lnTo>
                <a:lnTo>
                  <a:pt x="5239994" y="5747867"/>
                </a:lnTo>
                <a:lnTo>
                  <a:pt x="5240883" y="5763565"/>
                </a:lnTo>
                <a:lnTo>
                  <a:pt x="5247170" y="5777141"/>
                </a:lnTo>
                <a:lnTo>
                  <a:pt x="5258054" y="5787161"/>
                </a:lnTo>
                <a:lnTo>
                  <a:pt x="5272710" y="5792203"/>
                </a:lnTo>
                <a:lnTo>
                  <a:pt x="5287975" y="5791187"/>
                </a:lnTo>
                <a:lnTo>
                  <a:pt x="5300840" y="5784697"/>
                </a:lnTo>
                <a:lnTo>
                  <a:pt x="5310721" y="5773775"/>
                </a:lnTo>
                <a:lnTo>
                  <a:pt x="5317020" y="5759462"/>
                </a:lnTo>
                <a:close/>
              </a:path>
              <a:path w="15575280" h="10287000">
                <a:moveTo>
                  <a:pt x="5341785" y="7859725"/>
                </a:moveTo>
                <a:lnTo>
                  <a:pt x="5340896" y="7844028"/>
                </a:lnTo>
                <a:lnTo>
                  <a:pt x="5334609" y="7830452"/>
                </a:lnTo>
                <a:lnTo>
                  <a:pt x="5323725" y="7820431"/>
                </a:lnTo>
                <a:lnTo>
                  <a:pt x="5309070" y="7815389"/>
                </a:lnTo>
                <a:lnTo>
                  <a:pt x="5293385" y="7816291"/>
                </a:lnTo>
                <a:lnTo>
                  <a:pt x="5279822" y="7822590"/>
                </a:lnTo>
                <a:lnTo>
                  <a:pt x="5269801" y="7833474"/>
                </a:lnTo>
                <a:lnTo>
                  <a:pt x="5264759" y="7848130"/>
                </a:lnTo>
                <a:lnTo>
                  <a:pt x="5265648" y="7863827"/>
                </a:lnTo>
                <a:lnTo>
                  <a:pt x="5271935" y="7877403"/>
                </a:lnTo>
                <a:lnTo>
                  <a:pt x="5282819" y="7887424"/>
                </a:lnTo>
                <a:lnTo>
                  <a:pt x="5297475" y="7892466"/>
                </a:lnTo>
                <a:lnTo>
                  <a:pt x="5313159" y="7891577"/>
                </a:lnTo>
                <a:lnTo>
                  <a:pt x="5326723" y="7885277"/>
                </a:lnTo>
                <a:lnTo>
                  <a:pt x="5336743" y="7874394"/>
                </a:lnTo>
                <a:lnTo>
                  <a:pt x="5341785" y="7859725"/>
                </a:lnTo>
                <a:close/>
              </a:path>
              <a:path w="15575280" h="10287000">
                <a:moveTo>
                  <a:pt x="5354625" y="2966783"/>
                </a:moveTo>
                <a:lnTo>
                  <a:pt x="5353736" y="2951086"/>
                </a:lnTo>
                <a:lnTo>
                  <a:pt x="5347449" y="2937522"/>
                </a:lnTo>
                <a:lnTo>
                  <a:pt x="5336565" y="2927502"/>
                </a:lnTo>
                <a:lnTo>
                  <a:pt x="5321909" y="2922460"/>
                </a:lnTo>
                <a:lnTo>
                  <a:pt x="5306225" y="2923349"/>
                </a:lnTo>
                <a:lnTo>
                  <a:pt x="5292649" y="2929648"/>
                </a:lnTo>
                <a:lnTo>
                  <a:pt x="5282628" y="2940532"/>
                </a:lnTo>
                <a:lnTo>
                  <a:pt x="5277586" y="2955201"/>
                </a:lnTo>
                <a:lnTo>
                  <a:pt x="5278488" y="2970898"/>
                </a:lnTo>
                <a:lnTo>
                  <a:pt x="5284775" y="2984474"/>
                </a:lnTo>
                <a:lnTo>
                  <a:pt x="5295646" y="2994495"/>
                </a:lnTo>
                <a:lnTo>
                  <a:pt x="5310302" y="2999536"/>
                </a:lnTo>
                <a:lnTo>
                  <a:pt x="5325643" y="2999892"/>
                </a:lnTo>
                <a:lnTo>
                  <a:pt x="5339258" y="2993453"/>
                </a:lnTo>
                <a:lnTo>
                  <a:pt x="5349468" y="2981871"/>
                </a:lnTo>
                <a:lnTo>
                  <a:pt x="5354625" y="2966783"/>
                </a:lnTo>
                <a:close/>
              </a:path>
              <a:path w="15575280" h="10287000">
                <a:moveTo>
                  <a:pt x="5367642" y="5400954"/>
                </a:moveTo>
                <a:lnTo>
                  <a:pt x="5366753" y="5385257"/>
                </a:lnTo>
                <a:lnTo>
                  <a:pt x="5360454" y="5371681"/>
                </a:lnTo>
                <a:lnTo>
                  <a:pt x="5349583" y="5361660"/>
                </a:lnTo>
                <a:lnTo>
                  <a:pt x="5334927" y="5356618"/>
                </a:lnTo>
                <a:lnTo>
                  <a:pt x="5319230" y="5357520"/>
                </a:lnTo>
                <a:lnTo>
                  <a:pt x="5305666" y="5363807"/>
                </a:lnTo>
                <a:lnTo>
                  <a:pt x="5295646" y="5374703"/>
                </a:lnTo>
                <a:lnTo>
                  <a:pt x="5290604" y="5389359"/>
                </a:lnTo>
                <a:lnTo>
                  <a:pt x="5291493" y="5405056"/>
                </a:lnTo>
                <a:lnTo>
                  <a:pt x="5297792" y="5418633"/>
                </a:lnTo>
                <a:lnTo>
                  <a:pt x="5308663" y="5428653"/>
                </a:lnTo>
                <a:lnTo>
                  <a:pt x="5323319" y="5433695"/>
                </a:lnTo>
                <a:lnTo>
                  <a:pt x="5339016" y="5432793"/>
                </a:lnTo>
                <a:lnTo>
                  <a:pt x="5352580" y="5426507"/>
                </a:lnTo>
                <a:lnTo>
                  <a:pt x="5362600" y="5415610"/>
                </a:lnTo>
                <a:lnTo>
                  <a:pt x="5367642" y="5400954"/>
                </a:lnTo>
                <a:close/>
              </a:path>
              <a:path w="15575280" h="10287000">
                <a:moveTo>
                  <a:pt x="5392610" y="7523747"/>
                </a:moveTo>
                <a:lnTo>
                  <a:pt x="5391721" y="7508049"/>
                </a:lnTo>
                <a:lnTo>
                  <a:pt x="5385435" y="7494473"/>
                </a:lnTo>
                <a:lnTo>
                  <a:pt x="5374564" y="7484453"/>
                </a:lnTo>
                <a:lnTo>
                  <a:pt x="5359908" y="7479411"/>
                </a:lnTo>
                <a:lnTo>
                  <a:pt x="5344211" y="7480313"/>
                </a:lnTo>
                <a:lnTo>
                  <a:pt x="5330647" y="7486612"/>
                </a:lnTo>
                <a:lnTo>
                  <a:pt x="5320627" y="7497496"/>
                </a:lnTo>
                <a:lnTo>
                  <a:pt x="5315585" y="7512164"/>
                </a:lnTo>
                <a:lnTo>
                  <a:pt x="5316474" y="7527861"/>
                </a:lnTo>
                <a:lnTo>
                  <a:pt x="5322760" y="7541425"/>
                </a:lnTo>
                <a:lnTo>
                  <a:pt x="5333644" y="7551445"/>
                </a:lnTo>
                <a:lnTo>
                  <a:pt x="5348300" y="7556487"/>
                </a:lnTo>
                <a:lnTo>
                  <a:pt x="5363984" y="7555598"/>
                </a:lnTo>
                <a:lnTo>
                  <a:pt x="5377561" y="7549299"/>
                </a:lnTo>
                <a:lnTo>
                  <a:pt x="5387568" y="7538415"/>
                </a:lnTo>
                <a:lnTo>
                  <a:pt x="5392610" y="7523747"/>
                </a:lnTo>
                <a:close/>
              </a:path>
              <a:path w="15575280" h="10287000">
                <a:moveTo>
                  <a:pt x="5408219" y="2609100"/>
                </a:moveTo>
                <a:lnTo>
                  <a:pt x="5407330" y="2593403"/>
                </a:lnTo>
                <a:lnTo>
                  <a:pt x="5401043" y="2579827"/>
                </a:lnTo>
                <a:lnTo>
                  <a:pt x="5390159" y="2569807"/>
                </a:lnTo>
                <a:lnTo>
                  <a:pt x="5375503" y="2564765"/>
                </a:lnTo>
                <a:lnTo>
                  <a:pt x="5359819" y="2565666"/>
                </a:lnTo>
                <a:lnTo>
                  <a:pt x="5346255" y="2571966"/>
                </a:lnTo>
                <a:lnTo>
                  <a:pt x="5336235" y="2582849"/>
                </a:lnTo>
                <a:lnTo>
                  <a:pt x="5331193" y="2597518"/>
                </a:lnTo>
                <a:lnTo>
                  <a:pt x="5332082" y="2613215"/>
                </a:lnTo>
                <a:lnTo>
                  <a:pt x="5338369" y="2626779"/>
                </a:lnTo>
                <a:lnTo>
                  <a:pt x="5349252" y="2636799"/>
                </a:lnTo>
                <a:lnTo>
                  <a:pt x="5363908" y="2641841"/>
                </a:lnTo>
                <a:lnTo>
                  <a:pt x="5379250" y="2642209"/>
                </a:lnTo>
                <a:lnTo>
                  <a:pt x="5392852" y="2635770"/>
                </a:lnTo>
                <a:lnTo>
                  <a:pt x="5403062" y="2624188"/>
                </a:lnTo>
                <a:lnTo>
                  <a:pt x="5408219" y="2609100"/>
                </a:lnTo>
                <a:close/>
              </a:path>
              <a:path w="15575280" h="10287000">
                <a:moveTo>
                  <a:pt x="5424132" y="5079377"/>
                </a:moveTo>
                <a:lnTo>
                  <a:pt x="5423243" y="5063680"/>
                </a:lnTo>
                <a:lnTo>
                  <a:pt x="5416943" y="5050104"/>
                </a:lnTo>
                <a:lnTo>
                  <a:pt x="5406072" y="5040084"/>
                </a:lnTo>
                <a:lnTo>
                  <a:pt x="5391416" y="5035042"/>
                </a:lnTo>
                <a:lnTo>
                  <a:pt x="5375719" y="5035943"/>
                </a:lnTo>
                <a:lnTo>
                  <a:pt x="5362156" y="5042243"/>
                </a:lnTo>
                <a:lnTo>
                  <a:pt x="5352135" y="5053127"/>
                </a:lnTo>
                <a:lnTo>
                  <a:pt x="5347093" y="5067782"/>
                </a:lnTo>
                <a:lnTo>
                  <a:pt x="5347982" y="5083480"/>
                </a:lnTo>
                <a:lnTo>
                  <a:pt x="5354282" y="5097056"/>
                </a:lnTo>
                <a:lnTo>
                  <a:pt x="5365153" y="5107076"/>
                </a:lnTo>
                <a:lnTo>
                  <a:pt x="5379809" y="5112118"/>
                </a:lnTo>
                <a:lnTo>
                  <a:pt x="5395620" y="5110797"/>
                </a:lnTo>
                <a:lnTo>
                  <a:pt x="5409374" y="5103812"/>
                </a:lnTo>
                <a:lnTo>
                  <a:pt x="5419433" y="5092776"/>
                </a:lnTo>
                <a:lnTo>
                  <a:pt x="5424132" y="5079377"/>
                </a:lnTo>
                <a:close/>
              </a:path>
              <a:path w="15575280" h="10287000">
                <a:moveTo>
                  <a:pt x="5441289" y="7183958"/>
                </a:moveTo>
                <a:lnTo>
                  <a:pt x="5440388" y="7168261"/>
                </a:lnTo>
                <a:lnTo>
                  <a:pt x="5434101" y="7154697"/>
                </a:lnTo>
                <a:lnTo>
                  <a:pt x="5423230" y="7144677"/>
                </a:lnTo>
                <a:lnTo>
                  <a:pt x="5408574" y="7139635"/>
                </a:lnTo>
                <a:lnTo>
                  <a:pt x="5392877" y="7140524"/>
                </a:lnTo>
                <a:lnTo>
                  <a:pt x="5379313" y="7146823"/>
                </a:lnTo>
                <a:lnTo>
                  <a:pt x="5369293" y="7157707"/>
                </a:lnTo>
                <a:lnTo>
                  <a:pt x="5364251" y="7172376"/>
                </a:lnTo>
                <a:lnTo>
                  <a:pt x="5365140" y="7188073"/>
                </a:lnTo>
                <a:lnTo>
                  <a:pt x="5371427" y="7201649"/>
                </a:lnTo>
                <a:lnTo>
                  <a:pt x="5382311" y="7211669"/>
                </a:lnTo>
                <a:lnTo>
                  <a:pt x="5396966" y="7216711"/>
                </a:lnTo>
                <a:lnTo>
                  <a:pt x="5412651" y="7215810"/>
                </a:lnTo>
                <a:lnTo>
                  <a:pt x="5426227" y="7209510"/>
                </a:lnTo>
                <a:lnTo>
                  <a:pt x="5436247" y="7198627"/>
                </a:lnTo>
                <a:lnTo>
                  <a:pt x="5441289" y="7183958"/>
                </a:lnTo>
                <a:close/>
              </a:path>
              <a:path w="15575280" h="10287000">
                <a:moveTo>
                  <a:pt x="5456885" y="2269312"/>
                </a:moveTo>
                <a:lnTo>
                  <a:pt x="5455996" y="2253615"/>
                </a:lnTo>
                <a:lnTo>
                  <a:pt x="5449709" y="2240051"/>
                </a:lnTo>
                <a:lnTo>
                  <a:pt x="5438838" y="2230031"/>
                </a:lnTo>
                <a:lnTo>
                  <a:pt x="5424182" y="2224989"/>
                </a:lnTo>
                <a:lnTo>
                  <a:pt x="5408485" y="2225878"/>
                </a:lnTo>
                <a:lnTo>
                  <a:pt x="5394922" y="2232177"/>
                </a:lnTo>
                <a:lnTo>
                  <a:pt x="5384901" y="2243061"/>
                </a:lnTo>
                <a:lnTo>
                  <a:pt x="5379859" y="2257729"/>
                </a:lnTo>
                <a:lnTo>
                  <a:pt x="5380748" y="2273427"/>
                </a:lnTo>
                <a:lnTo>
                  <a:pt x="5387035" y="2287003"/>
                </a:lnTo>
                <a:lnTo>
                  <a:pt x="5397919" y="2297023"/>
                </a:lnTo>
                <a:lnTo>
                  <a:pt x="5412575" y="2302065"/>
                </a:lnTo>
                <a:lnTo>
                  <a:pt x="5428259" y="2301163"/>
                </a:lnTo>
                <a:lnTo>
                  <a:pt x="5441835" y="2294864"/>
                </a:lnTo>
                <a:lnTo>
                  <a:pt x="5451843" y="2283980"/>
                </a:lnTo>
                <a:lnTo>
                  <a:pt x="5456885" y="2269312"/>
                </a:lnTo>
                <a:close/>
              </a:path>
              <a:path w="15575280" h="10287000">
                <a:moveTo>
                  <a:pt x="5472798" y="4739589"/>
                </a:moveTo>
                <a:lnTo>
                  <a:pt x="5471909" y="4723892"/>
                </a:lnTo>
                <a:lnTo>
                  <a:pt x="5465610" y="4710328"/>
                </a:lnTo>
                <a:lnTo>
                  <a:pt x="5454739" y="4700308"/>
                </a:lnTo>
                <a:lnTo>
                  <a:pt x="5440083" y="4695266"/>
                </a:lnTo>
                <a:lnTo>
                  <a:pt x="5424386" y="4696155"/>
                </a:lnTo>
                <a:lnTo>
                  <a:pt x="5410822" y="4702454"/>
                </a:lnTo>
                <a:lnTo>
                  <a:pt x="5400802" y="4713338"/>
                </a:lnTo>
                <a:lnTo>
                  <a:pt x="5395760" y="4728007"/>
                </a:lnTo>
                <a:lnTo>
                  <a:pt x="5396649" y="4743704"/>
                </a:lnTo>
                <a:lnTo>
                  <a:pt x="5402948" y="4757280"/>
                </a:lnTo>
                <a:lnTo>
                  <a:pt x="5413819" y="4767300"/>
                </a:lnTo>
                <a:lnTo>
                  <a:pt x="5428475" y="4772330"/>
                </a:lnTo>
                <a:lnTo>
                  <a:pt x="5443817" y="4772698"/>
                </a:lnTo>
                <a:lnTo>
                  <a:pt x="5457431" y="4766259"/>
                </a:lnTo>
                <a:lnTo>
                  <a:pt x="5467642" y="4754677"/>
                </a:lnTo>
                <a:lnTo>
                  <a:pt x="5472798" y="4739589"/>
                </a:lnTo>
                <a:close/>
              </a:path>
              <a:path w="15575280" h="10287000">
                <a:moveTo>
                  <a:pt x="5494883" y="6826275"/>
                </a:moveTo>
                <a:lnTo>
                  <a:pt x="5493994" y="6810578"/>
                </a:lnTo>
                <a:lnTo>
                  <a:pt x="5487708" y="6797002"/>
                </a:lnTo>
                <a:lnTo>
                  <a:pt x="5476824" y="6786981"/>
                </a:lnTo>
                <a:lnTo>
                  <a:pt x="5462168" y="6781940"/>
                </a:lnTo>
                <a:lnTo>
                  <a:pt x="5446484" y="6782841"/>
                </a:lnTo>
                <a:lnTo>
                  <a:pt x="5432907" y="6789140"/>
                </a:lnTo>
                <a:lnTo>
                  <a:pt x="5422900" y="6800024"/>
                </a:lnTo>
                <a:lnTo>
                  <a:pt x="5417858" y="6814693"/>
                </a:lnTo>
                <a:lnTo>
                  <a:pt x="5418747" y="6830390"/>
                </a:lnTo>
                <a:lnTo>
                  <a:pt x="5425033" y="6843954"/>
                </a:lnTo>
                <a:lnTo>
                  <a:pt x="5435905" y="6853974"/>
                </a:lnTo>
                <a:lnTo>
                  <a:pt x="5450560" y="6859016"/>
                </a:lnTo>
                <a:lnTo>
                  <a:pt x="5466258" y="6858127"/>
                </a:lnTo>
                <a:lnTo>
                  <a:pt x="5479821" y="6851828"/>
                </a:lnTo>
                <a:lnTo>
                  <a:pt x="5489841" y="6840944"/>
                </a:lnTo>
                <a:lnTo>
                  <a:pt x="5494883" y="6826275"/>
                </a:lnTo>
                <a:close/>
              </a:path>
              <a:path w="15575280" h="10287000">
                <a:moveTo>
                  <a:pt x="5505564" y="1929536"/>
                </a:moveTo>
                <a:lnTo>
                  <a:pt x="5504662" y="1913839"/>
                </a:lnTo>
                <a:lnTo>
                  <a:pt x="5498376" y="1900262"/>
                </a:lnTo>
                <a:lnTo>
                  <a:pt x="5487505" y="1890242"/>
                </a:lnTo>
                <a:lnTo>
                  <a:pt x="5472849" y="1885200"/>
                </a:lnTo>
                <a:lnTo>
                  <a:pt x="5457152" y="1886102"/>
                </a:lnTo>
                <a:lnTo>
                  <a:pt x="5443588" y="1892401"/>
                </a:lnTo>
                <a:lnTo>
                  <a:pt x="5433568" y="1903285"/>
                </a:lnTo>
                <a:lnTo>
                  <a:pt x="5428526" y="1917954"/>
                </a:lnTo>
                <a:lnTo>
                  <a:pt x="5429415" y="1933651"/>
                </a:lnTo>
                <a:lnTo>
                  <a:pt x="5435701" y="1947214"/>
                </a:lnTo>
                <a:lnTo>
                  <a:pt x="5446585" y="1957235"/>
                </a:lnTo>
                <a:lnTo>
                  <a:pt x="5461241" y="1962277"/>
                </a:lnTo>
                <a:lnTo>
                  <a:pt x="5476926" y="1961388"/>
                </a:lnTo>
                <a:lnTo>
                  <a:pt x="5490502" y="1955088"/>
                </a:lnTo>
                <a:lnTo>
                  <a:pt x="5500522" y="1944204"/>
                </a:lnTo>
                <a:lnTo>
                  <a:pt x="5505564" y="1929536"/>
                </a:lnTo>
                <a:close/>
              </a:path>
              <a:path w="15575280" h="10287000">
                <a:moveTo>
                  <a:pt x="5511609" y="9293568"/>
                </a:moveTo>
                <a:lnTo>
                  <a:pt x="5510720" y="9277871"/>
                </a:lnTo>
                <a:lnTo>
                  <a:pt x="5504434" y="9264294"/>
                </a:lnTo>
                <a:lnTo>
                  <a:pt x="5493550" y="9254274"/>
                </a:lnTo>
                <a:lnTo>
                  <a:pt x="5478894" y="9249232"/>
                </a:lnTo>
                <a:lnTo>
                  <a:pt x="5463210" y="9250134"/>
                </a:lnTo>
                <a:lnTo>
                  <a:pt x="5449633" y="9256433"/>
                </a:lnTo>
                <a:lnTo>
                  <a:pt x="5439626" y="9267317"/>
                </a:lnTo>
                <a:lnTo>
                  <a:pt x="5434584" y="9281985"/>
                </a:lnTo>
                <a:lnTo>
                  <a:pt x="5435473" y="9297683"/>
                </a:lnTo>
                <a:lnTo>
                  <a:pt x="5441759" y="9311246"/>
                </a:lnTo>
                <a:lnTo>
                  <a:pt x="5452630" y="9321267"/>
                </a:lnTo>
                <a:lnTo>
                  <a:pt x="5467286" y="9326308"/>
                </a:lnTo>
                <a:lnTo>
                  <a:pt x="5482983" y="9325419"/>
                </a:lnTo>
                <a:lnTo>
                  <a:pt x="5496547" y="9319120"/>
                </a:lnTo>
                <a:lnTo>
                  <a:pt x="5506567" y="9308236"/>
                </a:lnTo>
                <a:lnTo>
                  <a:pt x="5511609" y="9293568"/>
                </a:lnTo>
                <a:close/>
              </a:path>
              <a:path w="15575280" h="10287000">
                <a:moveTo>
                  <a:pt x="5520639" y="4402798"/>
                </a:moveTo>
                <a:lnTo>
                  <a:pt x="5519750" y="4387100"/>
                </a:lnTo>
                <a:lnTo>
                  <a:pt x="5513463" y="4373524"/>
                </a:lnTo>
                <a:lnTo>
                  <a:pt x="5502580" y="4363504"/>
                </a:lnTo>
                <a:lnTo>
                  <a:pt x="5487924" y="4358462"/>
                </a:lnTo>
                <a:lnTo>
                  <a:pt x="5472239" y="4359364"/>
                </a:lnTo>
                <a:lnTo>
                  <a:pt x="5458676" y="4365650"/>
                </a:lnTo>
                <a:lnTo>
                  <a:pt x="5448655" y="4376547"/>
                </a:lnTo>
                <a:lnTo>
                  <a:pt x="5443613" y="4391203"/>
                </a:lnTo>
                <a:lnTo>
                  <a:pt x="5444502" y="4406900"/>
                </a:lnTo>
                <a:lnTo>
                  <a:pt x="5450789" y="4420476"/>
                </a:lnTo>
                <a:lnTo>
                  <a:pt x="5461673" y="4430496"/>
                </a:lnTo>
                <a:lnTo>
                  <a:pt x="5476329" y="4435538"/>
                </a:lnTo>
                <a:lnTo>
                  <a:pt x="5491708" y="4434103"/>
                </a:lnTo>
                <a:lnTo>
                  <a:pt x="5504777" y="4426915"/>
                </a:lnTo>
                <a:lnTo>
                  <a:pt x="5514683" y="4415853"/>
                </a:lnTo>
                <a:lnTo>
                  <a:pt x="5520639" y="4402798"/>
                </a:lnTo>
                <a:close/>
              </a:path>
              <a:path w="15575280" h="10287000">
                <a:moveTo>
                  <a:pt x="5544375" y="6483502"/>
                </a:moveTo>
                <a:lnTo>
                  <a:pt x="5543486" y="6467805"/>
                </a:lnTo>
                <a:lnTo>
                  <a:pt x="5537187" y="6454241"/>
                </a:lnTo>
                <a:lnTo>
                  <a:pt x="5526316" y="6444221"/>
                </a:lnTo>
                <a:lnTo>
                  <a:pt x="5511660" y="6439179"/>
                </a:lnTo>
                <a:lnTo>
                  <a:pt x="5495963" y="6440068"/>
                </a:lnTo>
                <a:lnTo>
                  <a:pt x="5482399" y="6446367"/>
                </a:lnTo>
                <a:lnTo>
                  <a:pt x="5472379" y="6457251"/>
                </a:lnTo>
                <a:lnTo>
                  <a:pt x="5467337" y="6471920"/>
                </a:lnTo>
                <a:lnTo>
                  <a:pt x="5468226" y="6487617"/>
                </a:lnTo>
                <a:lnTo>
                  <a:pt x="5474525" y="6501193"/>
                </a:lnTo>
                <a:lnTo>
                  <a:pt x="5485396" y="6511214"/>
                </a:lnTo>
                <a:lnTo>
                  <a:pt x="5500052" y="6516256"/>
                </a:lnTo>
                <a:lnTo>
                  <a:pt x="5515749" y="6515354"/>
                </a:lnTo>
                <a:lnTo>
                  <a:pt x="5529313" y="6509055"/>
                </a:lnTo>
                <a:lnTo>
                  <a:pt x="5539333" y="6498171"/>
                </a:lnTo>
                <a:lnTo>
                  <a:pt x="5544375" y="6483502"/>
                </a:lnTo>
                <a:close/>
              </a:path>
              <a:path w="15575280" h="10287000">
                <a:moveTo>
                  <a:pt x="5557215" y="1590573"/>
                </a:moveTo>
                <a:lnTo>
                  <a:pt x="5556313" y="1574876"/>
                </a:lnTo>
                <a:lnTo>
                  <a:pt x="5550027" y="1561299"/>
                </a:lnTo>
                <a:lnTo>
                  <a:pt x="5539156" y="1551279"/>
                </a:lnTo>
                <a:lnTo>
                  <a:pt x="5524500" y="1546237"/>
                </a:lnTo>
                <a:lnTo>
                  <a:pt x="5508803" y="1547139"/>
                </a:lnTo>
                <a:lnTo>
                  <a:pt x="5495239" y="1553438"/>
                </a:lnTo>
                <a:lnTo>
                  <a:pt x="5485219" y="1564322"/>
                </a:lnTo>
                <a:lnTo>
                  <a:pt x="5480177" y="1578991"/>
                </a:lnTo>
                <a:lnTo>
                  <a:pt x="5481066" y="1594688"/>
                </a:lnTo>
                <a:lnTo>
                  <a:pt x="5487352" y="1608251"/>
                </a:lnTo>
                <a:lnTo>
                  <a:pt x="5498236" y="1618272"/>
                </a:lnTo>
                <a:lnTo>
                  <a:pt x="5512892" y="1623314"/>
                </a:lnTo>
                <a:lnTo>
                  <a:pt x="5528576" y="1622425"/>
                </a:lnTo>
                <a:lnTo>
                  <a:pt x="5542153" y="1616125"/>
                </a:lnTo>
                <a:lnTo>
                  <a:pt x="5552173" y="1605241"/>
                </a:lnTo>
                <a:lnTo>
                  <a:pt x="5557215" y="1590573"/>
                </a:lnTo>
                <a:close/>
              </a:path>
              <a:path w="15575280" h="10287000">
                <a:moveTo>
                  <a:pt x="5559450" y="8956764"/>
                </a:moveTo>
                <a:lnTo>
                  <a:pt x="5558561" y="8941067"/>
                </a:lnTo>
                <a:lnTo>
                  <a:pt x="5552275" y="8927503"/>
                </a:lnTo>
                <a:lnTo>
                  <a:pt x="5541403" y="8917483"/>
                </a:lnTo>
                <a:lnTo>
                  <a:pt x="5526735" y="8912441"/>
                </a:lnTo>
                <a:lnTo>
                  <a:pt x="5511050" y="8913330"/>
                </a:lnTo>
                <a:lnTo>
                  <a:pt x="5497487" y="8919629"/>
                </a:lnTo>
                <a:lnTo>
                  <a:pt x="5487467" y="8930513"/>
                </a:lnTo>
                <a:lnTo>
                  <a:pt x="5482425" y="8945181"/>
                </a:lnTo>
                <a:lnTo>
                  <a:pt x="5483314" y="8960879"/>
                </a:lnTo>
                <a:lnTo>
                  <a:pt x="5489600" y="8974455"/>
                </a:lnTo>
                <a:lnTo>
                  <a:pt x="5500484" y="8984475"/>
                </a:lnTo>
                <a:lnTo>
                  <a:pt x="5515140" y="8989517"/>
                </a:lnTo>
                <a:lnTo>
                  <a:pt x="5530824" y="8988615"/>
                </a:lnTo>
                <a:lnTo>
                  <a:pt x="5544401" y="8982316"/>
                </a:lnTo>
                <a:lnTo>
                  <a:pt x="5554408" y="8971432"/>
                </a:lnTo>
                <a:lnTo>
                  <a:pt x="5559450" y="8956764"/>
                </a:lnTo>
                <a:close/>
              </a:path>
              <a:path w="15575280" h="10287000">
                <a:moveTo>
                  <a:pt x="5571261" y="4044289"/>
                </a:moveTo>
                <a:lnTo>
                  <a:pt x="5570372" y="4028592"/>
                </a:lnTo>
                <a:lnTo>
                  <a:pt x="5564073" y="4015016"/>
                </a:lnTo>
                <a:lnTo>
                  <a:pt x="5553202" y="4004995"/>
                </a:lnTo>
                <a:lnTo>
                  <a:pt x="5538546" y="3999954"/>
                </a:lnTo>
                <a:lnTo>
                  <a:pt x="5522849" y="4000855"/>
                </a:lnTo>
                <a:lnTo>
                  <a:pt x="5509285" y="4007142"/>
                </a:lnTo>
                <a:lnTo>
                  <a:pt x="5499265" y="4018026"/>
                </a:lnTo>
                <a:lnTo>
                  <a:pt x="5494223" y="4032694"/>
                </a:lnTo>
                <a:lnTo>
                  <a:pt x="5495112" y="4048391"/>
                </a:lnTo>
                <a:lnTo>
                  <a:pt x="5501411" y="4061968"/>
                </a:lnTo>
                <a:lnTo>
                  <a:pt x="5512282" y="4071988"/>
                </a:lnTo>
                <a:lnTo>
                  <a:pt x="5526938" y="4077030"/>
                </a:lnTo>
                <a:lnTo>
                  <a:pt x="5542750" y="4075709"/>
                </a:lnTo>
                <a:lnTo>
                  <a:pt x="5556504" y="4068711"/>
                </a:lnTo>
                <a:lnTo>
                  <a:pt x="5566562" y="4057688"/>
                </a:lnTo>
                <a:lnTo>
                  <a:pt x="5571261" y="4044289"/>
                </a:lnTo>
                <a:close/>
              </a:path>
              <a:path w="15575280" h="10287000">
                <a:moveTo>
                  <a:pt x="5595201" y="6147536"/>
                </a:moveTo>
                <a:lnTo>
                  <a:pt x="5594312" y="6131839"/>
                </a:lnTo>
                <a:lnTo>
                  <a:pt x="5588025" y="6118263"/>
                </a:lnTo>
                <a:lnTo>
                  <a:pt x="5577141" y="6108243"/>
                </a:lnTo>
                <a:lnTo>
                  <a:pt x="5562485" y="6103201"/>
                </a:lnTo>
                <a:lnTo>
                  <a:pt x="5546801" y="6104102"/>
                </a:lnTo>
                <a:lnTo>
                  <a:pt x="5533225" y="6110389"/>
                </a:lnTo>
                <a:lnTo>
                  <a:pt x="5523217" y="6121285"/>
                </a:lnTo>
                <a:lnTo>
                  <a:pt x="5518175" y="6135941"/>
                </a:lnTo>
                <a:lnTo>
                  <a:pt x="5519064" y="6151638"/>
                </a:lnTo>
                <a:lnTo>
                  <a:pt x="5525351" y="6165215"/>
                </a:lnTo>
                <a:lnTo>
                  <a:pt x="5536222" y="6175235"/>
                </a:lnTo>
                <a:lnTo>
                  <a:pt x="5550878" y="6180277"/>
                </a:lnTo>
                <a:lnTo>
                  <a:pt x="5566156" y="6179261"/>
                </a:lnTo>
                <a:lnTo>
                  <a:pt x="5579021" y="6172771"/>
                </a:lnTo>
                <a:lnTo>
                  <a:pt x="5588901" y="6161849"/>
                </a:lnTo>
                <a:lnTo>
                  <a:pt x="5595201" y="6147536"/>
                </a:lnTo>
                <a:close/>
              </a:path>
              <a:path w="15575280" h="10287000">
                <a:moveTo>
                  <a:pt x="5607824" y="1232065"/>
                </a:moveTo>
                <a:lnTo>
                  <a:pt x="5606935" y="1216367"/>
                </a:lnTo>
                <a:lnTo>
                  <a:pt x="5600649" y="1202791"/>
                </a:lnTo>
                <a:lnTo>
                  <a:pt x="5589765" y="1192771"/>
                </a:lnTo>
                <a:lnTo>
                  <a:pt x="5575109" y="1187729"/>
                </a:lnTo>
                <a:lnTo>
                  <a:pt x="5559425" y="1188631"/>
                </a:lnTo>
                <a:lnTo>
                  <a:pt x="5545861" y="1194930"/>
                </a:lnTo>
                <a:lnTo>
                  <a:pt x="5535841" y="1205814"/>
                </a:lnTo>
                <a:lnTo>
                  <a:pt x="5530799" y="1220482"/>
                </a:lnTo>
                <a:lnTo>
                  <a:pt x="5531688" y="1236179"/>
                </a:lnTo>
                <a:lnTo>
                  <a:pt x="5537974" y="1249743"/>
                </a:lnTo>
                <a:lnTo>
                  <a:pt x="5548858" y="1259763"/>
                </a:lnTo>
                <a:lnTo>
                  <a:pt x="5563514" y="1264805"/>
                </a:lnTo>
                <a:lnTo>
                  <a:pt x="5579199" y="1263916"/>
                </a:lnTo>
                <a:lnTo>
                  <a:pt x="5592762" y="1257617"/>
                </a:lnTo>
                <a:lnTo>
                  <a:pt x="5602783" y="1246733"/>
                </a:lnTo>
                <a:lnTo>
                  <a:pt x="5607824" y="1232065"/>
                </a:lnTo>
                <a:close/>
              </a:path>
              <a:path w="15575280" h="10287000">
                <a:moveTo>
                  <a:pt x="5608129" y="8616988"/>
                </a:moveTo>
                <a:lnTo>
                  <a:pt x="5607228" y="8601291"/>
                </a:lnTo>
                <a:lnTo>
                  <a:pt x="5600941" y="8587715"/>
                </a:lnTo>
                <a:lnTo>
                  <a:pt x="5590070" y="8577694"/>
                </a:lnTo>
                <a:lnTo>
                  <a:pt x="5575414" y="8572652"/>
                </a:lnTo>
                <a:lnTo>
                  <a:pt x="5559717" y="8573554"/>
                </a:lnTo>
                <a:lnTo>
                  <a:pt x="5546153" y="8579853"/>
                </a:lnTo>
                <a:lnTo>
                  <a:pt x="5536133" y="8590737"/>
                </a:lnTo>
                <a:lnTo>
                  <a:pt x="5531091" y="8605393"/>
                </a:lnTo>
                <a:lnTo>
                  <a:pt x="5531980" y="8621090"/>
                </a:lnTo>
                <a:lnTo>
                  <a:pt x="5538267" y="8634666"/>
                </a:lnTo>
                <a:lnTo>
                  <a:pt x="5549150" y="8644687"/>
                </a:lnTo>
                <a:lnTo>
                  <a:pt x="5563806" y="8649729"/>
                </a:lnTo>
                <a:lnTo>
                  <a:pt x="5579072" y="8648713"/>
                </a:lnTo>
                <a:lnTo>
                  <a:pt x="5591949" y="8642223"/>
                </a:lnTo>
                <a:lnTo>
                  <a:pt x="5601817" y="8631301"/>
                </a:lnTo>
                <a:lnTo>
                  <a:pt x="5608129" y="8616988"/>
                </a:lnTo>
                <a:close/>
              </a:path>
              <a:path w="15575280" h="10287000">
                <a:moveTo>
                  <a:pt x="5616943" y="3703675"/>
                </a:moveTo>
                <a:lnTo>
                  <a:pt x="5616054" y="3687978"/>
                </a:lnTo>
                <a:lnTo>
                  <a:pt x="5609768" y="3674414"/>
                </a:lnTo>
                <a:lnTo>
                  <a:pt x="5598884" y="3664394"/>
                </a:lnTo>
                <a:lnTo>
                  <a:pt x="5584228" y="3659352"/>
                </a:lnTo>
                <a:lnTo>
                  <a:pt x="5568543" y="3660241"/>
                </a:lnTo>
                <a:lnTo>
                  <a:pt x="5554967" y="3666540"/>
                </a:lnTo>
                <a:lnTo>
                  <a:pt x="5544959" y="3677424"/>
                </a:lnTo>
                <a:lnTo>
                  <a:pt x="5539918" y="3692093"/>
                </a:lnTo>
                <a:lnTo>
                  <a:pt x="5540807" y="3707790"/>
                </a:lnTo>
                <a:lnTo>
                  <a:pt x="5547093" y="3721366"/>
                </a:lnTo>
                <a:lnTo>
                  <a:pt x="5557964" y="3731387"/>
                </a:lnTo>
                <a:lnTo>
                  <a:pt x="5572620" y="3736429"/>
                </a:lnTo>
                <a:lnTo>
                  <a:pt x="5588317" y="3735527"/>
                </a:lnTo>
                <a:lnTo>
                  <a:pt x="5601881" y="3729228"/>
                </a:lnTo>
                <a:lnTo>
                  <a:pt x="5611901" y="3718344"/>
                </a:lnTo>
                <a:lnTo>
                  <a:pt x="5616943" y="3703675"/>
                </a:lnTo>
                <a:close/>
              </a:path>
              <a:path w="15575280" h="10287000">
                <a:moveTo>
                  <a:pt x="5643867" y="5807748"/>
                </a:moveTo>
                <a:lnTo>
                  <a:pt x="5642978" y="5792051"/>
                </a:lnTo>
                <a:lnTo>
                  <a:pt x="5636692" y="5778474"/>
                </a:lnTo>
                <a:lnTo>
                  <a:pt x="5625808" y="5768454"/>
                </a:lnTo>
                <a:lnTo>
                  <a:pt x="5611152" y="5763412"/>
                </a:lnTo>
                <a:lnTo>
                  <a:pt x="5595467" y="5764314"/>
                </a:lnTo>
                <a:lnTo>
                  <a:pt x="5581891" y="5770613"/>
                </a:lnTo>
                <a:lnTo>
                  <a:pt x="5571883" y="5781497"/>
                </a:lnTo>
                <a:lnTo>
                  <a:pt x="5566842" y="5796165"/>
                </a:lnTo>
                <a:lnTo>
                  <a:pt x="5567731" y="5811863"/>
                </a:lnTo>
                <a:lnTo>
                  <a:pt x="5574017" y="5825426"/>
                </a:lnTo>
                <a:lnTo>
                  <a:pt x="5584901" y="5835447"/>
                </a:lnTo>
                <a:lnTo>
                  <a:pt x="5599557" y="5840488"/>
                </a:lnTo>
                <a:lnTo>
                  <a:pt x="5615241" y="5839599"/>
                </a:lnTo>
                <a:lnTo>
                  <a:pt x="5628805" y="5833300"/>
                </a:lnTo>
                <a:lnTo>
                  <a:pt x="5638825" y="5822416"/>
                </a:lnTo>
                <a:lnTo>
                  <a:pt x="5643867" y="5807748"/>
                </a:lnTo>
                <a:close/>
              </a:path>
              <a:path w="15575280" h="10287000">
                <a:moveTo>
                  <a:pt x="5658739" y="8258480"/>
                </a:moveTo>
                <a:lnTo>
                  <a:pt x="5657850" y="8242782"/>
                </a:lnTo>
                <a:lnTo>
                  <a:pt x="5651563" y="8229206"/>
                </a:lnTo>
                <a:lnTo>
                  <a:pt x="5640679" y="8219186"/>
                </a:lnTo>
                <a:lnTo>
                  <a:pt x="5626024" y="8214144"/>
                </a:lnTo>
                <a:lnTo>
                  <a:pt x="5610339" y="8215046"/>
                </a:lnTo>
                <a:lnTo>
                  <a:pt x="5596763" y="8221332"/>
                </a:lnTo>
                <a:lnTo>
                  <a:pt x="5586755" y="8232229"/>
                </a:lnTo>
                <a:lnTo>
                  <a:pt x="5581713" y="8246885"/>
                </a:lnTo>
                <a:lnTo>
                  <a:pt x="5582602" y="8262582"/>
                </a:lnTo>
                <a:lnTo>
                  <a:pt x="5588889" y="8276158"/>
                </a:lnTo>
                <a:lnTo>
                  <a:pt x="5599773" y="8286178"/>
                </a:lnTo>
                <a:lnTo>
                  <a:pt x="5614428" y="8291220"/>
                </a:lnTo>
                <a:lnTo>
                  <a:pt x="5630113" y="8290319"/>
                </a:lnTo>
                <a:lnTo>
                  <a:pt x="5643677" y="8284032"/>
                </a:lnTo>
                <a:lnTo>
                  <a:pt x="5653697" y="8273135"/>
                </a:lnTo>
                <a:lnTo>
                  <a:pt x="5658739" y="8258480"/>
                </a:lnTo>
                <a:close/>
              </a:path>
              <a:path w="15575280" h="10287000">
                <a:moveTo>
                  <a:pt x="5665609" y="3363899"/>
                </a:moveTo>
                <a:lnTo>
                  <a:pt x="5664720" y="3348202"/>
                </a:lnTo>
                <a:lnTo>
                  <a:pt x="5658434" y="3334626"/>
                </a:lnTo>
                <a:lnTo>
                  <a:pt x="5647550" y="3324606"/>
                </a:lnTo>
                <a:lnTo>
                  <a:pt x="5632894" y="3319564"/>
                </a:lnTo>
                <a:lnTo>
                  <a:pt x="5617210" y="3320465"/>
                </a:lnTo>
                <a:lnTo>
                  <a:pt x="5603633" y="3326765"/>
                </a:lnTo>
                <a:lnTo>
                  <a:pt x="5593626" y="3337649"/>
                </a:lnTo>
                <a:lnTo>
                  <a:pt x="5588584" y="3352304"/>
                </a:lnTo>
                <a:lnTo>
                  <a:pt x="5589473" y="3368002"/>
                </a:lnTo>
                <a:lnTo>
                  <a:pt x="5595759" y="3381578"/>
                </a:lnTo>
                <a:lnTo>
                  <a:pt x="5606643" y="3391598"/>
                </a:lnTo>
                <a:lnTo>
                  <a:pt x="5621299" y="3396640"/>
                </a:lnTo>
                <a:lnTo>
                  <a:pt x="5636984" y="3395738"/>
                </a:lnTo>
                <a:lnTo>
                  <a:pt x="5650547" y="3389452"/>
                </a:lnTo>
                <a:lnTo>
                  <a:pt x="5660568" y="3378555"/>
                </a:lnTo>
                <a:lnTo>
                  <a:pt x="5665609" y="3363899"/>
                </a:lnTo>
                <a:close/>
              </a:path>
              <a:path w="15575280" h="10287000">
                <a:moveTo>
                  <a:pt x="5697474" y="5450065"/>
                </a:moveTo>
                <a:lnTo>
                  <a:pt x="5696572" y="5434368"/>
                </a:lnTo>
                <a:lnTo>
                  <a:pt x="5690286" y="5420792"/>
                </a:lnTo>
                <a:lnTo>
                  <a:pt x="5679414" y="5410771"/>
                </a:lnTo>
                <a:lnTo>
                  <a:pt x="5664759" y="5405729"/>
                </a:lnTo>
                <a:lnTo>
                  <a:pt x="5649061" y="5406631"/>
                </a:lnTo>
                <a:lnTo>
                  <a:pt x="5635498" y="5412918"/>
                </a:lnTo>
                <a:lnTo>
                  <a:pt x="5625477" y="5423814"/>
                </a:lnTo>
                <a:lnTo>
                  <a:pt x="5620436" y="5438470"/>
                </a:lnTo>
                <a:lnTo>
                  <a:pt x="5621325" y="5454167"/>
                </a:lnTo>
                <a:lnTo>
                  <a:pt x="5627624" y="5467743"/>
                </a:lnTo>
                <a:lnTo>
                  <a:pt x="5638495" y="5477764"/>
                </a:lnTo>
                <a:lnTo>
                  <a:pt x="5653151" y="5482806"/>
                </a:lnTo>
                <a:lnTo>
                  <a:pt x="5668416" y="5481790"/>
                </a:lnTo>
                <a:lnTo>
                  <a:pt x="5681294" y="5475300"/>
                </a:lnTo>
                <a:lnTo>
                  <a:pt x="5691175" y="5464378"/>
                </a:lnTo>
                <a:lnTo>
                  <a:pt x="5697474" y="5450065"/>
                </a:lnTo>
                <a:close/>
              </a:path>
              <a:path w="15575280" h="10287000">
                <a:moveTo>
                  <a:pt x="5704421" y="7917866"/>
                </a:moveTo>
                <a:lnTo>
                  <a:pt x="5703532" y="7902168"/>
                </a:lnTo>
                <a:lnTo>
                  <a:pt x="5697245" y="7888605"/>
                </a:lnTo>
                <a:lnTo>
                  <a:pt x="5686361" y="7878585"/>
                </a:lnTo>
                <a:lnTo>
                  <a:pt x="5671705" y="7873543"/>
                </a:lnTo>
                <a:lnTo>
                  <a:pt x="5656021" y="7874432"/>
                </a:lnTo>
                <a:lnTo>
                  <a:pt x="5642457" y="7880731"/>
                </a:lnTo>
                <a:lnTo>
                  <a:pt x="5632437" y="7891615"/>
                </a:lnTo>
                <a:lnTo>
                  <a:pt x="5627395" y="7906283"/>
                </a:lnTo>
                <a:lnTo>
                  <a:pt x="5628284" y="7921980"/>
                </a:lnTo>
                <a:lnTo>
                  <a:pt x="5634571" y="7935557"/>
                </a:lnTo>
                <a:lnTo>
                  <a:pt x="5645455" y="7945577"/>
                </a:lnTo>
                <a:lnTo>
                  <a:pt x="5660110" y="7950619"/>
                </a:lnTo>
                <a:lnTo>
                  <a:pt x="5675795" y="7949717"/>
                </a:lnTo>
                <a:lnTo>
                  <a:pt x="5689371" y="7943418"/>
                </a:lnTo>
                <a:lnTo>
                  <a:pt x="5699379" y="7932534"/>
                </a:lnTo>
                <a:lnTo>
                  <a:pt x="5704421" y="7917866"/>
                </a:lnTo>
                <a:close/>
              </a:path>
              <a:path w="15575280" h="10287000">
                <a:moveTo>
                  <a:pt x="5717260" y="3024936"/>
                </a:moveTo>
                <a:lnTo>
                  <a:pt x="5716371" y="3009239"/>
                </a:lnTo>
                <a:lnTo>
                  <a:pt x="5710085" y="2995663"/>
                </a:lnTo>
                <a:lnTo>
                  <a:pt x="5699201" y="2985643"/>
                </a:lnTo>
                <a:lnTo>
                  <a:pt x="5684545" y="2980601"/>
                </a:lnTo>
                <a:lnTo>
                  <a:pt x="5668861" y="2981502"/>
                </a:lnTo>
                <a:lnTo>
                  <a:pt x="5655284" y="2987802"/>
                </a:lnTo>
                <a:lnTo>
                  <a:pt x="5645277" y="2998686"/>
                </a:lnTo>
                <a:lnTo>
                  <a:pt x="5640235" y="3013354"/>
                </a:lnTo>
                <a:lnTo>
                  <a:pt x="5641124" y="3029051"/>
                </a:lnTo>
                <a:lnTo>
                  <a:pt x="5647410" y="3042615"/>
                </a:lnTo>
                <a:lnTo>
                  <a:pt x="5658282" y="3052635"/>
                </a:lnTo>
                <a:lnTo>
                  <a:pt x="5672937" y="3057677"/>
                </a:lnTo>
                <a:lnTo>
                  <a:pt x="5688635" y="3056788"/>
                </a:lnTo>
                <a:lnTo>
                  <a:pt x="5702198" y="3050489"/>
                </a:lnTo>
                <a:lnTo>
                  <a:pt x="5712218" y="3039605"/>
                </a:lnTo>
                <a:lnTo>
                  <a:pt x="5717260" y="3024936"/>
                </a:lnTo>
                <a:close/>
              </a:path>
              <a:path w="15575280" h="10287000">
                <a:moveTo>
                  <a:pt x="5751792" y="5124678"/>
                </a:moveTo>
                <a:lnTo>
                  <a:pt x="5750903" y="5108981"/>
                </a:lnTo>
                <a:lnTo>
                  <a:pt x="5744616" y="5095405"/>
                </a:lnTo>
                <a:lnTo>
                  <a:pt x="5733732" y="5085385"/>
                </a:lnTo>
                <a:lnTo>
                  <a:pt x="5719076" y="5080355"/>
                </a:lnTo>
                <a:lnTo>
                  <a:pt x="5703392" y="5081244"/>
                </a:lnTo>
                <a:lnTo>
                  <a:pt x="5689828" y="5087544"/>
                </a:lnTo>
                <a:lnTo>
                  <a:pt x="5679808" y="5098427"/>
                </a:lnTo>
                <a:lnTo>
                  <a:pt x="5674766" y="5113096"/>
                </a:lnTo>
                <a:lnTo>
                  <a:pt x="5675655" y="5128793"/>
                </a:lnTo>
                <a:lnTo>
                  <a:pt x="5681942" y="5142357"/>
                </a:lnTo>
                <a:lnTo>
                  <a:pt x="5692826" y="5152377"/>
                </a:lnTo>
                <a:lnTo>
                  <a:pt x="5707481" y="5157419"/>
                </a:lnTo>
                <a:lnTo>
                  <a:pt x="5722823" y="5157787"/>
                </a:lnTo>
                <a:lnTo>
                  <a:pt x="5736425" y="5151348"/>
                </a:lnTo>
                <a:lnTo>
                  <a:pt x="5746635" y="5139766"/>
                </a:lnTo>
                <a:lnTo>
                  <a:pt x="5751792" y="5124678"/>
                </a:lnTo>
                <a:close/>
              </a:path>
              <a:path w="15575280" h="10287000">
                <a:moveTo>
                  <a:pt x="5755259" y="7581900"/>
                </a:moveTo>
                <a:lnTo>
                  <a:pt x="5754357" y="7566190"/>
                </a:lnTo>
                <a:lnTo>
                  <a:pt x="5748071" y="7552626"/>
                </a:lnTo>
                <a:lnTo>
                  <a:pt x="5737199" y="7542606"/>
                </a:lnTo>
                <a:lnTo>
                  <a:pt x="5722544" y="7537564"/>
                </a:lnTo>
                <a:lnTo>
                  <a:pt x="5706846" y="7538466"/>
                </a:lnTo>
                <a:lnTo>
                  <a:pt x="5693283" y="7544752"/>
                </a:lnTo>
                <a:lnTo>
                  <a:pt x="5683262" y="7555636"/>
                </a:lnTo>
                <a:lnTo>
                  <a:pt x="5678221" y="7570305"/>
                </a:lnTo>
                <a:lnTo>
                  <a:pt x="5679110" y="7586002"/>
                </a:lnTo>
                <a:lnTo>
                  <a:pt x="5685396" y="7599578"/>
                </a:lnTo>
                <a:lnTo>
                  <a:pt x="5696280" y="7609599"/>
                </a:lnTo>
                <a:lnTo>
                  <a:pt x="5710936" y="7614640"/>
                </a:lnTo>
                <a:lnTo>
                  <a:pt x="5726201" y="7613624"/>
                </a:lnTo>
                <a:lnTo>
                  <a:pt x="5739079" y="7607135"/>
                </a:lnTo>
                <a:lnTo>
                  <a:pt x="5748947" y="7596213"/>
                </a:lnTo>
                <a:lnTo>
                  <a:pt x="5755259" y="7581900"/>
                </a:lnTo>
                <a:close/>
              </a:path>
              <a:path w="15575280" h="10287000">
                <a:moveTo>
                  <a:pt x="5767883" y="2666428"/>
                </a:moveTo>
                <a:lnTo>
                  <a:pt x="5766994" y="2650731"/>
                </a:lnTo>
                <a:lnTo>
                  <a:pt x="5760694" y="2637155"/>
                </a:lnTo>
                <a:lnTo>
                  <a:pt x="5749823" y="2627134"/>
                </a:lnTo>
                <a:lnTo>
                  <a:pt x="5735167" y="2622092"/>
                </a:lnTo>
                <a:lnTo>
                  <a:pt x="5719470" y="2622994"/>
                </a:lnTo>
                <a:lnTo>
                  <a:pt x="5705907" y="2629293"/>
                </a:lnTo>
                <a:lnTo>
                  <a:pt x="5695886" y="2640177"/>
                </a:lnTo>
                <a:lnTo>
                  <a:pt x="5690844" y="2654833"/>
                </a:lnTo>
                <a:lnTo>
                  <a:pt x="5691733" y="2670530"/>
                </a:lnTo>
                <a:lnTo>
                  <a:pt x="5698033" y="2684107"/>
                </a:lnTo>
                <a:lnTo>
                  <a:pt x="5708904" y="2694127"/>
                </a:lnTo>
                <a:lnTo>
                  <a:pt x="5723560" y="2699169"/>
                </a:lnTo>
                <a:lnTo>
                  <a:pt x="5739257" y="2698267"/>
                </a:lnTo>
                <a:lnTo>
                  <a:pt x="5752820" y="2691981"/>
                </a:lnTo>
                <a:lnTo>
                  <a:pt x="5762841" y="2681097"/>
                </a:lnTo>
                <a:lnTo>
                  <a:pt x="5767883" y="2666428"/>
                </a:lnTo>
                <a:close/>
              </a:path>
              <a:path w="15575280" h="10287000">
                <a:moveTo>
                  <a:pt x="5799645" y="4787887"/>
                </a:moveTo>
                <a:lnTo>
                  <a:pt x="5798756" y="4772190"/>
                </a:lnTo>
                <a:lnTo>
                  <a:pt x="5792457" y="4758614"/>
                </a:lnTo>
                <a:lnTo>
                  <a:pt x="5781586" y="4748593"/>
                </a:lnTo>
                <a:lnTo>
                  <a:pt x="5766930" y="4743551"/>
                </a:lnTo>
                <a:lnTo>
                  <a:pt x="5751233" y="4744440"/>
                </a:lnTo>
                <a:lnTo>
                  <a:pt x="5737669" y="4750740"/>
                </a:lnTo>
                <a:lnTo>
                  <a:pt x="5727649" y="4761623"/>
                </a:lnTo>
                <a:lnTo>
                  <a:pt x="5722607" y="4776292"/>
                </a:lnTo>
                <a:lnTo>
                  <a:pt x="5723496" y="4791989"/>
                </a:lnTo>
                <a:lnTo>
                  <a:pt x="5729795" y="4805565"/>
                </a:lnTo>
                <a:lnTo>
                  <a:pt x="5740666" y="4815586"/>
                </a:lnTo>
                <a:lnTo>
                  <a:pt x="5755322" y="4820628"/>
                </a:lnTo>
                <a:lnTo>
                  <a:pt x="5771019" y="4819726"/>
                </a:lnTo>
                <a:lnTo>
                  <a:pt x="5784583" y="4813427"/>
                </a:lnTo>
                <a:lnTo>
                  <a:pt x="5794603" y="4802543"/>
                </a:lnTo>
                <a:lnTo>
                  <a:pt x="5799645" y="4787887"/>
                </a:lnTo>
                <a:close/>
              </a:path>
              <a:path w="15575280" h="10287000">
                <a:moveTo>
                  <a:pt x="5803925" y="7242111"/>
                </a:moveTo>
                <a:lnTo>
                  <a:pt x="5803036" y="7226414"/>
                </a:lnTo>
                <a:lnTo>
                  <a:pt x="5796737" y="7212838"/>
                </a:lnTo>
                <a:lnTo>
                  <a:pt x="5785866" y="7202818"/>
                </a:lnTo>
                <a:lnTo>
                  <a:pt x="5771210" y="7197776"/>
                </a:lnTo>
                <a:lnTo>
                  <a:pt x="5755513" y="7198677"/>
                </a:lnTo>
                <a:lnTo>
                  <a:pt x="5741949" y="7204977"/>
                </a:lnTo>
                <a:lnTo>
                  <a:pt x="5731929" y="7215860"/>
                </a:lnTo>
                <a:lnTo>
                  <a:pt x="5726887" y="7230529"/>
                </a:lnTo>
                <a:lnTo>
                  <a:pt x="5727776" y="7246226"/>
                </a:lnTo>
                <a:lnTo>
                  <a:pt x="5734075" y="7259790"/>
                </a:lnTo>
                <a:lnTo>
                  <a:pt x="5744946" y="7269810"/>
                </a:lnTo>
                <a:lnTo>
                  <a:pt x="5759602" y="7274852"/>
                </a:lnTo>
                <a:lnTo>
                  <a:pt x="5775299" y="7273963"/>
                </a:lnTo>
                <a:lnTo>
                  <a:pt x="5788863" y="7267664"/>
                </a:lnTo>
                <a:lnTo>
                  <a:pt x="5798883" y="7256780"/>
                </a:lnTo>
                <a:lnTo>
                  <a:pt x="5803925" y="7242111"/>
                </a:lnTo>
                <a:close/>
              </a:path>
              <a:path w="15575280" h="10287000">
                <a:moveTo>
                  <a:pt x="5819533" y="2327465"/>
                </a:moveTo>
                <a:lnTo>
                  <a:pt x="5818644" y="2311768"/>
                </a:lnTo>
                <a:lnTo>
                  <a:pt x="5812345" y="2298192"/>
                </a:lnTo>
                <a:lnTo>
                  <a:pt x="5801474" y="2288171"/>
                </a:lnTo>
                <a:lnTo>
                  <a:pt x="5786818" y="2283129"/>
                </a:lnTo>
                <a:lnTo>
                  <a:pt x="5771121" y="2284031"/>
                </a:lnTo>
                <a:lnTo>
                  <a:pt x="5757557" y="2290330"/>
                </a:lnTo>
                <a:lnTo>
                  <a:pt x="5747537" y="2301214"/>
                </a:lnTo>
                <a:lnTo>
                  <a:pt x="5742495" y="2315883"/>
                </a:lnTo>
                <a:lnTo>
                  <a:pt x="5743384" y="2331580"/>
                </a:lnTo>
                <a:lnTo>
                  <a:pt x="5749683" y="2345144"/>
                </a:lnTo>
                <a:lnTo>
                  <a:pt x="5760555" y="2355164"/>
                </a:lnTo>
                <a:lnTo>
                  <a:pt x="5775210" y="2360206"/>
                </a:lnTo>
                <a:lnTo>
                  <a:pt x="5791022" y="2358898"/>
                </a:lnTo>
                <a:lnTo>
                  <a:pt x="5804776" y="2351900"/>
                </a:lnTo>
                <a:lnTo>
                  <a:pt x="5814834" y="2340876"/>
                </a:lnTo>
                <a:lnTo>
                  <a:pt x="5819533" y="2327465"/>
                </a:lnTo>
                <a:close/>
              </a:path>
              <a:path w="15575280" h="10287000">
                <a:moveTo>
                  <a:pt x="5846064" y="9337535"/>
                </a:moveTo>
                <a:lnTo>
                  <a:pt x="5845175" y="9321838"/>
                </a:lnTo>
                <a:lnTo>
                  <a:pt x="5838888" y="9308262"/>
                </a:lnTo>
                <a:lnTo>
                  <a:pt x="5828004" y="9298241"/>
                </a:lnTo>
                <a:lnTo>
                  <a:pt x="5813349" y="9293200"/>
                </a:lnTo>
                <a:lnTo>
                  <a:pt x="5797664" y="9294101"/>
                </a:lnTo>
                <a:lnTo>
                  <a:pt x="5784088" y="9300388"/>
                </a:lnTo>
                <a:lnTo>
                  <a:pt x="5774080" y="9311284"/>
                </a:lnTo>
                <a:lnTo>
                  <a:pt x="5769038" y="9325940"/>
                </a:lnTo>
                <a:lnTo>
                  <a:pt x="5769927" y="9341637"/>
                </a:lnTo>
                <a:lnTo>
                  <a:pt x="5776214" y="9355214"/>
                </a:lnTo>
                <a:lnTo>
                  <a:pt x="5787098" y="9365234"/>
                </a:lnTo>
                <a:lnTo>
                  <a:pt x="5801753" y="9370276"/>
                </a:lnTo>
                <a:lnTo>
                  <a:pt x="5817552" y="9368955"/>
                </a:lnTo>
                <a:lnTo>
                  <a:pt x="5831319" y="9361957"/>
                </a:lnTo>
                <a:lnTo>
                  <a:pt x="5841365" y="9350934"/>
                </a:lnTo>
                <a:lnTo>
                  <a:pt x="5846064" y="9337535"/>
                </a:lnTo>
                <a:close/>
              </a:path>
              <a:path w="15575280" h="10287000">
                <a:moveTo>
                  <a:pt x="5848312" y="4448099"/>
                </a:moveTo>
                <a:lnTo>
                  <a:pt x="5847423" y="4432401"/>
                </a:lnTo>
                <a:lnTo>
                  <a:pt x="5841123" y="4418825"/>
                </a:lnTo>
                <a:lnTo>
                  <a:pt x="5830252" y="4408805"/>
                </a:lnTo>
                <a:lnTo>
                  <a:pt x="5815596" y="4403763"/>
                </a:lnTo>
                <a:lnTo>
                  <a:pt x="5799899" y="4404665"/>
                </a:lnTo>
                <a:lnTo>
                  <a:pt x="5786336" y="4410964"/>
                </a:lnTo>
                <a:lnTo>
                  <a:pt x="5776315" y="4421848"/>
                </a:lnTo>
                <a:lnTo>
                  <a:pt x="5771273" y="4436516"/>
                </a:lnTo>
                <a:lnTo>
                  <a:pt x="5772162" y="4452213"/>
                </a:lnTo>
                <a:lnTo>
                  <a:pt x="5778462" y="4465777"/>
                </a:lnTo>
                <a:lnTo>
                  <a:pt x="5789333" y="4475797"/>
                </a:lnTo>
                <a:lnTo>
                  <a:pt x="5803989" y="4480839"/>
                </a:lnTo>
                <a:lnTo>
                  <a:pt x="5819686" y="4479950"/>
                </a:lnTo>
                <a:lnTo>
                  <a:pt x="5833249" y="4473651"/>
                </a:lnTo>
                <a:lnTo>
                  <a:pt x="5843270" y="4462767"/>
                </a:lnTo>
                <a:lnTo>
                  <a:pt x="5848312" y="4448099"/>
                </a:lnTo>
                <a:close/>
              </a:path>
              <a:path w="15575280" h="10287000">
                <a:moveTo>
                  <a:pt x="5857519" y="6884429"/>
                </a:moveTo>
                <a:lnTo>
                  <a:pt x="5856630" y="6868719"/>
                </a:lnTo>
                <a:lnTo>
                  <a:pt x="5850344" y="6855155"/>
                </a:lnTo>
                <a:lnTo>
                  <a:pt x="5839460" y="6845135"/>
                </a:lnTo>
                <a:lnTo>
                  <a:pt x="5824804" y="6840093"/>
                </a:lnTo>
                <a:lnTo>
                  <a:pt x="5809119" y="6840982"/>
                </a:lnTo>
                <a:lnTo>
                  <a:pt x="5795543" y="6847281"/>
                </a:lnTo>
                <a:lnTo>
                  <a:pt x="5785536" y="6858165"/>
                </a:lnTo>
                <a:lnTo>
                  <a:pt x="5780494" y="6872833"/>
                </a:lnTo>
                <a:lnTo>
                  <a:pt x="5781383" y="6888531"/>
                </a:lnTo>
                <a:lnTo>
                  <a:pt x="5787669" y="6902107"/>
                </a:lnTo>
                <a:lnTo>
                  <a:pt x="5798553" y="6912127"/>
                </a:lnTo>
                <a:lnTo>
                  <a:pt x="5813209" y="6917169"/>
                </a:lnTo>
                <a:lnTo>
                  <a:pt x="5828474" y="6916153"/>
                </a:lnTo>
                <a:lnTo>
                  <a:pt x="5841339" y="6909663"/>
                </a:lnTo>
                <a:lnTo>
                  <a:pt x="5851220" y="6898741"/>
                </a:lnTo>
                <a:lnTo>
                  <a:pt x="5857519" y="6884429"/>
                </a:lnTo>
                <a:close/>
              </a:path>
              <a:path w="15575280" h="10287000">
                <a:moveTo>
                  <a:pt x="5868200" y="1987677"/>
                </a:moveTo>
                <a:lnTo>
                  <a:pt x="5867311" y="1971979"/>
                </a:lnTo>
                <a:lnTo>
                  <a:pt x="5861012" y="1958416"/>
                </a:lnTo>
                <a:lnTo>
                  <a:pt x="5850140" y="1948395"/>
                </a:lnTo>
                <a:lnTo>
                  <a:pt x="5835485" y="1943354"/>
                </a:lnTo>
                <a:lnTo>
                  <a:pt x="5819787" y="1944243"/>
                </a:lnTo>
                <a:lnTo>
                  <a:pt x="5806224" y="1950542"/>
                </a:lnTo>
                <a:lnTo>
                  <a:pt x="5796204" y="1961426"/>
                </a:lnTo>
                <a:lnTo>
                  <a:pt x="5791162" y="1976094"/>
                </a:lnTo>
                <a:lnTo>
                  <a:pt x="5792051" y="1991791"/>
                </a:lnTo>
                <a:lnTo>
                  <a:pt x="5798350" y="2005368"/>
                </a:lnTo>
                <a:lnTo>
                  <a:pt x="5809221" y="2015388"/>
                </a:lnTo>
                <a:lnTo>
                  <a:pt x="5823877" y="2020430"/>
                </a:lnTo>
                <a:lnTo>
                  <a:pt x="5839574" y="2019528"/>
                </a:lnTo>
                <a:lnTo>
                  <a:pt x="5853138" y="2013229"/>
                </a:lnTo>
                <a:lnTo>
                  <a:pt x="5863158" y="2002345"/>
                </a:lnTo>
                <a:lnTo>
                  <a:pt x="5868200" y="1987677"/>
                </a:lnTo>
                <a:close/>
              </a:path>
              <a:path w="15575280" h="10287000">
                <a:moveTo>
                  <a:pt x="5894730" y="8997747"/>
                </a:moveTo>
                <a:lnTo>
                  <a:pt x="5893841" y="8982050"/>
                </a:lnTo>
                <a:lnTo>
                  <a:pt x="5887555" y="8968473"/>
                </a:lnTo>
                <a:lnTo>
                  <a:pt x="5876671" y="8958453"/>
                </a:lnTo>
                <a:lnTo>
                  <a:pt x="5862015" y="8953411"/>
                </a:lnTo>
                <a:lnTo>
                  <a:pt x="5846330" y="8954313"/>
                </a:lnTo>
                <a:lnTo>
                  <a:pt x="5832767" y="8960612"/>
                </a:lnTo>
                <a:lnTo>
                  <a:pt x="5822747" y="8971496"/>
                </a:lnTo>
                <a:lnTo>
                  <a:pt x="5817705" y="8986164"/>
                </a:lnTo>
                <a:lnTo>
                  <a:pt x="5818594" y="9001862"/>
                </a:lnTo>
                <a:lnTo>
                  <a:pt x="5824880" y="9015425"/>
                </a:lnTo>
                <a:lnTo>
                  <a:pt x="5835764" y="9025445"/>
                </a:lnTo>
                <a:lnTo>
                  <a:pt x="5850420" y="9030487"/>
                </a:lnTo>
                <a:lnTo>
                  <a:pt x="5865685" y="9029484"/>
                </a:lnTo>
                <a:lnTo>
                  <a:pt x="5878550" y="9022994"/>
                </a:lnTo>
                <a:lnTo>
                  <a:pt x="5888431" y="9012060"/>
                </a:lnTo>
                <a:lnTo>
                  <a:pt x="5894730" y="8997747"/>
                </a:lnTo>
                <a:close/>
              </a:path>
              <a:path w="15575280" h="10287000">
                <a:moveTo>
                  <a:pt x="5898921" y="4089590"/>
                </a:moveTo>
                <a:lnTo>
                  <a:pt x="5898032" y="4073893"/>
                </a:lnTo>
                <a:lnTo>
                  <a:pt x="5891746" y="4060317"/>
                </a:lnTo>
                <a:lnTo>
                  <a:pt x="5880862" y="4050296"/>
                </a:lnTo>
                <a:lnTo>
                  <a:pt x="5866206" y="4045254"/>
                </a:lnTo>
                <a:lnTo>
                  <a:pt x="5850521" y="4046156"/>
                </a:lnTo>
                <a:lnTo>
                  <a:pt x="5836958" y="4052455"/>
                </a:lnTo>
                <a:lnTo>
                  <a:pt x="5826938" y="4063339"/>
                </a:lnTo>
                <a:lnTo>
                  <a:pt x="5821896" y="4078008"/>
                </a:lnTo>
                <a:lnTo>
                  <a:pt x="5822785" y="4093705"/>
                </a:lnTo>
                <a:lnTo>
                  <a:pt x="5829071" y="4107269"/>
                </a:lnTo>
                <a:lnTo>
                  <a:pt x="5839955" y="4117289"/>
                </a:lnTo>
                <a:lnTo>
                  <a:pt x="5854611" y="4122331"/>
                </a:lnTo>
                <a:lnTo>
                  <a:pt x="5870295" y="4121442"/>
                </a:lnTo>
                <a:lnTo>
                  <a:pt x="5883872" y="4115143"/>
                </a:lnTo>
                <a:lnTo>
                  <a:pt x="5893879" y="4104259"/>
                </a:lnTo>
                <a:lnTo>
                  <a:pt x="5898921" y="4089590"/>
                </a:lnTo>
                <a:close/>
              </a:path>
              <a:path w="15575280" h="10287000">
                <a:moveTo>
                  <a:pt x="5907011" y="6541656"/>
                </a:moveTo>
                <a:lnTo>
                  <a:pt x="5906122" y="6525958"/>
                </a:lnTo>
                <a:lnTo>
                  <a:pt x="5899836" y="6512382"/>
                </a:lnTo>
                <a:lnTo>
                  <a:pt x="5888952" y="6502362"/>
                </a:lnTo>
                <a:lnTo>
                  <a:pt x="5874296" y="6497320"/>
                </a:lnTo>
                <a:lnTo>
                  <a:pt x="5858611" y="6498222"/>
                </a:lnTo>
                <a:lnTo>
                  <a:pt x="5845035" y="6504521"/>
                </a:lnTo>
                <a:lnTo>
                  <a:pt x="5835027" y="6515405"/>
                </a:lnTo>
                <a:lnTo>
                  <a:pt x="5829973" y="6530073"/>
                </a:lnTo>
                <a:lnTo>
                  <a:pt x="5830875" y="6545770"/>
                </a:lnTo>
                <a:lnTo>
                  <a:pt x="5837161" y="6559334"/>
                </a:lnTo>
                <a:lnTo>
                  <a:pt x="5848032" y="6569354"/>
                </a:lnTo>
                <a:lnTo>
                  <a:pt x="5862688" y="6574396"/>
                </a:lnTo>
                <a:lnTo>
                  <a:pt x="5878385" y="6573507"/>
                </a:lnTo>
                <a:lnTo>
                  <a:pt x="5891949" y="6567208"/>
                </a:lnTo>
                <a:lnTo>
                  <a:pt x="5901969" y="6556324"/>
                </a:lnTo>
                <a:lnTo>
                  <a:pt x="5907011" y="6541656"/>
                </a:lnTo>
                <a:close/>
              </a:path>
              <a:path w="15575280" h="10287000">
                <a:moveTo>
                  <a:pt x="5919851" y="1648726"/>
                </a:moveTo>
                <a:lnTo>
                  <a:pt x="5918962" y="1633029"/>
                </a:lnTo>
                <a:lnTo>
                  <a:pt x="5912663" y="1619453"/>
                </a:lnTo>
                <a:lnTo>
                  <a:pt x="5901791" y="1609432"/>
                </a:lnTo>
                <a:lnTo>
                  <a:pt x="5887136" y="1604391"/>
                </a:lnTo>
                <a:lnTo>
                  <a:pt x="5871438" y="1605292"/>
                </a:lnTo>
                <a:lnTo>
                  <a:pt x="5857875" y="1611579"/>
                </a:lnTo>
                <a:lnTo>
                  <a:pt x="5847854" y="1622475"/>
                </a:lnTo>
                <a:lnTo>
                  <a:pt x="5842813" y="1637131"/>
                </a:lnTo>
                <a:lnTo>
                  <a:pt x="5843702" y="1652828"/>
                </a:lnTo>
                <a:lnTo>
                  <a:pt x="5850001" y="1666405"/>
                </a:lnTo>
                <a:lnTo>
                  <a:pt x="5860872" y="1676425"/>
                </a:lnTo>
                <a:lnTo>
                  <a:pt x="5875528" y="1681467"/>
                </a:lnTo>
                <a:lnTo>
                  <a:pt x="5890806" y="1680451"/>
                </a:lnTo>
                <a:lnTo>
                  <a:pt x="5903671" y="1673961"/>
                </a:lnTo>
                <a:lnTo>
                  <a:pt x="5913552" y="1663039"/>
                </a:lnTo>
                <a:lnTo>
                  <a:pt x="5919851" y="1648726"/>
                </a:lnTo>
                <a:close/>
              </a:path>
              <a:path w="15575280" h="10287000">
                <a:moveTo>
                  <a:pt x="5940412" y="8657145"/>
                </a:moveTo>
                <a:lnTo>
                  <a:pt x="5939523" y="8641448"/>
                </a:lnTo>
                <a:lnTo>
                  <a:pt x="5933237" y="8627872"/>
                </a:lnTo>
                <a:lnTo>
                  <a:pt x="5922365" y="8617852"/>
                </a:lnTo>
                <a:lnTo>
                  <a:pt x="5907710" y="8612810"/>
                </a:lnTo>
                <a:lnTo>
                  <a:pt x="5892012" y="8613711"/>
                </a:lnTo>
                <a:lnTo>
                  <a:pt x="5878449" y="8620011"/>
                </a:lnTo>
                <a:lnTo>
                  <a:pt x="5868428" y="8630895"/>
                </a:lnTo>
                <a:lnTo>
                  <a:pt x="5863387" y="8645550"/>
                </a:lnTo>
                <a:lnTo>
                  <a:pt x="5864276" y="8661248"/>
                </a:lnTo>
                <a:lnTo>
                  <a:pt x="5870562" y="8674824"/>
                </a:lnTo>
                <a:lnTo>
                  <a:pt x="5881446" y="8684844"/>
                </a:lnTo>
                <a:lnTo>
                  <a:pt x="5896102" y="8689886"/>
                </a:lnTo>
                <a:lnTo>
                  <a:pt x="5911786" y="8688984"/>
                </a:lnTo>
                <a:lnTo>
                  <a:pt x="5925363" y="8682698"/>
                </a:lnTo>
                <a:lnTo>
                  <a:pt x="5935370" y="8671814"/>
                </a:lnTo>
                <a:lnTo>
                  <a:pt x="5940412" y="8657145"/>
                </a:lnTo>
                <a:close/>
              </a:path>
              <a:path w="15575280" h="10287000">
                <a:moveTo>
                  <a:pt x="5943790" y="3751973"/>
                </a:moveTo>
                <a:lnTo>
                  <a:pt x="5942901" y="3736276"/>
                </a:lnTo>
                <a:lnTo>
                  <a:pt x="5936615" y="3722700"/>
                </a:lnTo>
                <a:lnTo>
                  <a:pt x="5925731" y="3712680"/>
                </a:lnTo>
                <a:lnTo>
                  <a:pt x="5911075" y="3707638"/>
                </a:lnTo>
                <a:lnTo>
                  <a:pt x="5895391" y="3708539"/>
                </a:lnTo>
                <a:lnTo>
                  <a:pt x="5881814" y="3714826"/>
                </a:lnTo>
                <a:lnTo>
                  <a:pt x="5871794" y="3725722"/>
                </a:lnTo>
                <a:lnTo>
                  <a:pt x="5866752" y="3740378"/>
                </a:lnTo>
                <a:lnTo>
                  <a:pt x="5867654" y="3756075"/>
                </a:lnTo>
                <a:lnTo>
                  <a:pt x="5873940" y="3769652"/>
                </a:lnTo>
                <a:lnTo>
                  <a:pt x="5884811" y="3779672"/>
                </a:lnTo>
                <a:lnTo>
                  <a:pt x="5899467" y="3784714"/>
                </a:lnTo>
                <a:lnTo>
                  <a:pt x="5915279" y="3783393"/>
                </a:lnTo>
                <a:lnTo>
                  <a:pt x="5929033" y="3776395"/>
                </a:lnTo>
                <a:lnTo>
                  <a:pt x="5939091" y="3765372"/>
                </a:lnTo>
                <a:lnTo>
                  <a:pt x="5943790" y="3751973"/>
                </a:lnTo>
                <a:close/>
              </a:path>
              <a:path w="15575280" h="10287000">
                <a:moveTo>
                  <a:pt x="5954852" y="6204851"/>
                </a:moveTo>
                <a:lnTo>
                  <a:pt x="5953963" y="6189154"/>
                </a:lnTo>
                <a:lnTo>
                  <a:pt x="5947676" y="6175591"/>
                </a:lnTo>
                <a:lnTo>
                  <a:pt x="5936793" y="6165570"/>
                </a:lnTo>
                <a:lnTo>
                  <a:pt x="5922137" y="6160528"/>
                </a:lnTo>
                <a:lnTo>
                  <a:pt x="5906452" y="6161417"/>
                </a:lnTo>
                <a:lnTo>
                  <a:pt x="5892889" y="6167717"/>
                </a:lnTo>
                <a:lnTo>
                  <a:pt x="5882868" y="6178601"/>
                </a:lnTo>
                <a:lnTo>
                  <a:pt x="5877826" y="6193269"/>
                </a:lnTo>
                <a:lnTo>
                  <a:pt x="5878715" y="6208966"/>
                </a:lnTo>
                <a:lnTo>
                  <a:pt x="5885002" y="6222543"/>
                </a:lnTo>
                <a:lnTo>
                  <a:pt x="5895886" y="6232563"/>
                </a:lnTo>
                <a:lnTo>
                  <a:pt x="5910542" y="6237605"/>
                </a:lnTo>
                <a:lnTo>
                  <a:pt x="5926226" y="6236703"/>
                </a:lnTo>
                <a:lnTo>
                  <a:pt x="5939790" y="6230404"/>
                </a:lnTo>
                <a:lnTo>
                  <a:pt x="5949810" y="6219520"/>
                </a:lnTo>
                <a:lnTo>
                  <a:pt x="5954852" y="6204851"/>
                </a:lnTo>
                <a:close/>
              </a:path>
              <a:path w="15575280" h="10287000">
                <a:moveTo>
                  <a:pt x="5970460" y="1290205"/>
                </a:moveTo>
                <a:lnTo>
                  <a:pt x="5969571" y="1274508"/>
                </a:lnTo>
                <a:lnTo>
                  <a:pt x="5963285" y="1260944"/>
                </a:lnTo>
                <a:lnTo>
                  <a:pt x="5952401" y="1250924"/>
                </a:lnTo>
                <a:lnTo>
                  <a:pt x="5937745" y="1245882"/>
                </a:lnTo>
                <a:lnTo>
                  <a:pt x="5922061" y="1246771"/>
                </a:lnTo>
                <a:lnTo>
                  <a:pt x="5908497" y="1253070"/>
                </a:lnTo>
                <a:lnTo>
                  <a:pt x="5898477" y="1263954"/>
                </a:lnTo>
                <a:lnTo>
                  <a:pt x="5893435" y="1278623"/>
                </a:lnTo>
                <a:lnTo>
                  <a:pt x="5894324" y="1294320"/>
                </a:lnTo>
                <a:lnTo>
                  <a:pt x="5900610" y="1307896"/>
                </a:lnTo>
                <a:lnTo>
                  <a:pt x="5911494" y="1317917"/>
                </a:lnTo>
                <a:lnTo>
                  <a:pt x="5926150" y="1322959"/>
                </a:lnTo>
                <a:lnTo>
                  <a:pt x="5941834" y="1322057"/>
                </a:lnTo>
                <a:lnTo>
                  <a:pt x="5955398" y="1315758"/>
                </a:lnTo>
                <a:lnTo>
                  <a:pt x="5965418" y="1304874"/>
                </a:lnTo>
                <a:lnTo>
                  <a:pt x="5970460" y="1290205"/>
                </a:lnTo>
                <a:close/>
              </a:path>
              <a:path w="15575280" h="10287000">
                <a:moveTo>
                  <a:pt x="5994019" y="8299450"/>
                </a:moveTo>
                <a:lnTo>
                  <a:pt x="5993130" y="8283753"/>
                </a:lnTo>
                <a:lnTo>
                  <a:pt x="5986843" y="8270189"/>
                </a:lnTo>
                <a:lnTo>
                  <a:pt x="5975959" y="8260169"/>
                </a:lnTo>
                <a:lnTo>
                  <a:pt x="5961304" y="8255127"/>
                </a:lnTo>
                <a:lnTo>
                  <a:pt x="5945619" y="8256016"/>
                </a:lnTo>
                <a:lnTo>
                  <a:pt x="5932043" y="8262315"/>
                </a:lnTo>
                <a:lnTo>
                  <a:pt x="5922022" y="8273199"/>
                </a:lnTo>
                <a:lnTo>
                  <a:pt x="5916981" y="8287867"/>
                </a:lnTo>
                <a:lnTo>
                  <a:pt x="5917882" y="8303565"/>
                </a:lnTo>
                <a:lnTo>
                  <a:pt x="5924169" y="8317141"/>
                </a:lnTo>
                <a:lnTo>
                  <a:pt x="5935040" y="8327161"/>
                </a:lnTo>
                <a:lnTo>
                  <a:pt x="5949696" y="8332203"/>
                </a:lnTo>
                <a:lnTo>
                  <a:pt x="5965393" y="8331301"/>
                </a:lnTo>
                <a:lnTo>
                  <a:pt x="5978957" y="8325002"/>
                </a:lnTo>
                <a:lnTo>
                  <a:pt x="5988977" y="8314118"/>
                </a:lnTo>
                <a:lnTo>
                  <a:pt x="5994019" y="8299450"/>
                </a:lnTo>
                <a:close/>
              </a:path>
              <a:path w="15575280" h="10287000">
                <a:moveTo>
                  <a:pt x="5995441" y="3413010"/>
                </a:moveTo>
                <a:lnTo>
                  <a:pt x="5994552" y="3397313"/>
                </a:lnTo>
                <a:lnTo>
                  <a:pt x="5988266" y="3383737"/>
                </a:lnTo>
                <a:lnTo>
                  <a:pt x="5977382" y="3373717"/>
                </a:lnTo>
                <a:lnTo>
                  <a:pt x="5962726" y="3368675"/>
                </a:lnTo>
                <a:lnTo>
                  <a:pt x="5947041" y="3369576"/>
                </a:lnTo>
                <a:lnTo>
                  <a:pt x="5933465" y="3375876"/>
                </a:lnTo>
                <a:lnTo>
                  <a:pt x="5923445" y="3386759"/>
                </a:lnTo>
                <a:lnTo>
                  <a:pt x="5918403" y="3401415"/>
                </a:lnTo>
                <a:lnTo>
                  <a:pt x="5919305" y="3417112"/>
                </a:lnTo>
                <a:lnTo>
                  <a:pt x="5925591" y="3430689"/>
                </a:lnTo>
                <a:lnTo>
                  <a:pt x="5936462" y="3440709"/>
                </a:lnTo>
                <a:lnTo>
                  <a:pt x="5951118" y="3445751"/>
                </a:lnTo>
                <a:lnTo>
                  <a:pt x="5966815" y="3444849"/>
                </a:lnTo>
                <a:lnTo>
                  <a:pt x="5980379" y="3438563"/>
                </a:lnTo>
                <a:lnTo>
                  <a:pt x="5990399" y="3427666"/>
                </a:lnTo>
                <a:lnTo>
                  <a:pt x="5995441" y="3413010"/>
                </a:lnTo>
                <a:close/>
              </a:path>
              <a:path w="15575280" h="10287000">
                <a:moveTo>
                  <a:pt x="6006503" y="5865901"/>
                </a:moveTo>
                <a:lnTo>
                  <a:pt x="6005614" y="5850204"/>
                </a:lnTo>
                <a:lnTo>
                  <a:pt x="5999327" y="5836628"/>
                </a:lnTo>
                <a:lnTo>
                  <a:pt x="5988443" y="5826607"/>
                </a:lnTo>
                <a:lnTo>
                  <a:pt x="5973788" y="5821565"/>
                </a:lnTo>
                <a:lnTo>
                  <a:pt x="5958103" y="5822467"/>
                </a:lnTo>
                <a:lnTo>
                  <a:pt x="5944540" y="5828754"/>
                </a:lnTo>
                <a:lnTo>
                  <a:pt x="5934519" y="5839650"/>
                </a:lnTo>
                <a:lnTo>
                  <a:pt x="5929477" y="5854306"/>
                </a:lnTo>
                <a:lnTo>
                  <a:pt x="5930366" y="5870003"/>
                </a:lnTo>
                <a:lnTo>
                  <a:pt x="5936653" y="5883580"/>
                </a:lnTo>
                <a:lnTo>
                  <a:pt x="5947537" y="5893600"/>
                </a:lnTo>
                <a:lnTo>
                  <a:pt x="5962193" y="5898642"/>
                </a:lnTo>
                <a:lnTo>
                  <a:pt x="5977458" y="5897626"/>
                </a:lnTo>
                <a:lnTo>
                  <a:pt x="5990323" y="5891136"/>
                </a:lnTo>
                <a:lnTo>
                  <a:pt x="6000204" y="5880214"/>
                </a:lnTo>
                <a:lnTo>
                  <a:pt x="6006503" y="5865901"/>
                </a:lnTo>
                <a:close/>
              </a:path>
              <a:path w="15575280" h="10287000">
                <a:moveTo>
                  <a:pt x="6038875" y="7961833"/>
                </a:moveTo>
                <a:lnTo>
                  <a:pt x="6037986" y="7946136"/>
                </a:lnTo>
                <a:lnTo>
                  <a:pt x="6031700" y="7932560"/>
                </a:lnTo>
                <a:lnTo>
                  <a:pt x="6020828" y="7922539"/>
                </a:lnTo>
                <a:lnTo>
                  <a:pt x="6006173" y="7917497"/>
                </a:lnTo>
                <a:lnTo>
                  <a:pt x="5990475" y="7918399"/>
                </a:lnTo>
                <a:lnTo>
                  <a:pt x="5976912" y="7924698"/>
                </a:lnTo>
                <a:lnTo>
                  <a:pt x="5966892" y="7935582"/>
                </a:lnTo>
                <a:lnTo>
                  <a:pt x="5961850" y="7950251"/>
                </a:lnTo>
                <a:lnTo>
                  <a:pt x="5962739" y="7965948"/>
                </a:lnTo>
                <a:lnTo>
                  <a:pt x="5969025" y="7979511"/>
                </a:lnTo>
                <a:lnTo>
                  <a:pt x="5979909" y="7989532"/>
                </a:lnTo>
                <a:lnTo>
                  <a:pt x="5994565" y="7994574"/>
                </a:lnTo>
                <a:lnTo>
                  <a:pt x="6009945" y="7993151"/>
                </a:lnTo>
                <a:lnTo>
                  <a:pt x="6023013" y="7985963"/>
                </a:lnTo>
                <a:lnTo>
                  <a:pt x="6032932" y="7974889"/>
                </a:lnTo>
                <a:lnTo>
                  <a:pt x="6038875" y="7961833"/>
                </a:lnTo>
                <a:close/>
              </a:path>
              <a:path w="15575280" h="10287000">
                <a:moveTo>
                  <a:pt x="6044108" y="3073222"/>
                </a:moveTo>
                <a:lnTo>
                  <a:pt x="6043219" y="3057525"/>
                </a:lnTo>
                <a:lnTo>
                  <a:pt x="6036932" y="3043961"/>
                </a:lnTo>
                <a:lnTo>
                  <a:pt x="6026048" y="3033941"/>
                </a:lnTo>
                <a:lnTo>
                  <a:pt x="6011392" y="3028899"/>
                </a:lnTo>
                <a:lnTo>
                  <a:pt x="5995708" y="3029788"/>
                </a:lnTo>
                <a:lnTo>
                  <a:pt x="5982132" y="3036087"/>
                </a:lnTo>
                <a:lnTo>
                  <a:pt x="5972124" y="3046971"/>
                </a:lnTo>
                <a:lnTo>
                  <a:pt x="5967082" y="3061639"/>
                </a:lnTo>
                <a:lnTo>
                  <a:pt x="5967971" y="3077337"/>
                </a:lnTo>
                <a:lnTo>
                  <a:pt x="5974258" y="3090913"/>
                </a:lnTo>
                <a:lnTo>
                  <a:pt x="5985129" y="3100933"/>
                </a:lnTo>
                <a:lnTo>
                  <a:pt x="5999785" y="3105962"/>
                </a:lnTo>
                <a:lnTo>
                  <a:pt x="6015482" y="3105073"/>
                </a:lnTo>
                <a:lnTo>
                  <a:pt x="6029045" y="3098774"/>
                </a:lnTo>
                <a:lnTo>
                  <a:pt x="6039066" y="3087890"/>
                </a:lnTo>
                <a:lnTo>
                  <a:pt x="6044108" y="3073222"/>
                </a:lnTo>
                <a:close/>
              </a:path>
              <a:path w="15575280" h="10287000">
                <a:moveTo>
                  <a:pt x="6057125" y="5507380"/>
                </a:moveTo>
                <a:lnTo>
                  <a:pt x="6056236" y="5491683"/>
                </a:lnTo>
                <a:lnTo>
                  <a:pt x="6049950" y="5478119"/>
                </a:lnTo>
                <a:lnTo>
                  <a:pt x="6039066" y="5468099"/>
                </a:lnTo>
                <a:lnTo>
                  <a:pt x="6024410" y="5463057"/>
                </a:lnTo>
                <a:lnTo>
                  <a:pt x="6008725" y="5463946"/>
                </a:lnTo>
                <a:lnTo>
                  <a:pt x="5995149" y="5470245"/>
                </a:lnTo>
                <a:lnTo>
                  <a:pt x="5985129" y="5481129"/>
                </a:lnTo>
                <a:lnTo>
                  <a:pt x="5980087" y="5495798"/>
                </a:lnTo>
                <a:lnTo>
                  <a:pt x="5980989" y="5511495"/>
                </a:lnTo>
                <a:lnTo>
                  <a:pt x="5987275" y="5525071"/>
                </a:lnTo>
                <a:lnTo>
                  <a:pt x="5998146" y="5535092"/>
                </a:lnTo>
                <a:lnTo>
                  <a:pt x="6012802" y="5540133"/>
                </a:lnTo>
                <a:lnTo>
                  <a:pt x="6028499" y="5539232"/>
                </a:lnTo>
                <a:lnTo>
                  <a:pt x="6042063" y="5532933"/>
                </a:lnTo>
                <a:lnTo>
                  <a:pt x="6052083" y="5522049"/>
                </a:lnTo>
                <a:lnTo>
                  <a:pt x="6057125" y="5507380"/>
                </a:lnTo>
                <a:close/>
              </a:path>
              <a:path w="15575280" h="10287000">
                <a:moveTo>
                  <a:pt x="6087554" y="7622057"/>
                </a:moveTo>
                <a:lnTo>
                  <a:pt x="6086653" y="7606360"/>
                </a:lnTo>
                <a:lnTo>
                  <a:pt x="6080366" y="7592784"/>
                </a:lnTo>
                <a:lnTo>
                  <a:pt x="6069495" y="7582763"/>
                </a:lnTo>
                <a:lnTo>
                  <a:pt x="6054839" y="7577722"/>
                </a:lnTo>
                <a:lnTo>
                  <a:pt x="6039142" y="7578623"/>
                </a:lnTo>
                <a:lnTo>
                  <a:pt x="6025578" y="7584910"/>
                </a:lnTo>
                <a:lnTo>
                  <a:pt x="6015558" y="7595806"/>
                </a:lnTo>
                <a:lnTo>
                  <a:pt x="6010516" y="7610462"/>
                </a:lnTo>
                <a:lnTo>
                  <a:pt x="6011405" y="7626159"/>
                </a:lnTo>
                <a:lnTo>
                  <a:pt x="6017692" y="7639736"/>
                </a:lnTo>
                <a:lnTo>
                  <a:pt x="6028575" y="7649756"/>
                </a:lnTo>
                <a:lnTo>
                  <a:pt x="6043231" y="7654798"/>
                </a:lnTo>
                <a:lnTo>
                  <a:pt x="6058916" y="7653896"/>
                </a:lnTo>
                <a:lnTo>
                  <a:pt x="6072492" y="7647597"/>
                </a:lnTo>
                <a:lnTo>
                  <a:pt x="6082512" y="7636713"/>
                </a:lnTo>
                <a:lnTo>
                  <a:pt x="6087554" y="7622057"/>
                </a:lnTo>
                <a:close/>
              </a:path>
              <a:path w="15575280" h="10287000">
                <a:moveTo>
                  <a:pt x="6097702" y="2715539"/>
                </a:moveTo>
                <a:lnTo>
                  <a:pt x="6096813" y="2699842"/>
                </a:lnTo>
                <a:lnTo>
                  <a:pt x="6090526" y="2686266"/>
                </a:lnTo>
                <a:lnTo>
                  <a:pt x="6079655" y="2676245"/>
                </a:lnTo>
                <a:lnTo>
                  <a:pt x="6064999" y="2671203"/>
                </a:lnTo>
                <a:lnTo>
                  <a:pt x="6049302" y="2672105"/>
                </a:lnTo>
                <a:lnTo>
                  <a:pt x="6035738" y="2678404"/>
                </a:lnTo>
                <a:lnTo>
                  <a:pt x="6025718" y="2689288"/>
                </a:lnTo>
                <a:lnTo>
                  <a:pt x="6020676" y="2703944"/>
                </a:lnTo>
                <a:lnTo>
                  <a:pt x="6021565" y="2719641"/>
                </a:lnTo>
                <a:lnTo>
                  <a:pt x="6027852" y="2733217"/>
                </a:lnTo>
                <a:lnTo>
                  <a:pt x="6038735" y="2743238"/>
                </a:lnTo>
                <a:lnTo>
                  <a:pt x="6053391" y="2748280"/>
                </a:lnTo>
                <a:lnTo>
                  <a:pt x="6069076" y="2747378"/>
                </a:lnTo>
                <a:lnTo>
                  <a:pt x="6082652" y="2741091"/>
                </a:lnTo>
                <a:lnTo>
                  <a:pt x="6092660" y="2730195"/>
                </a:lnTo>
                <a:lnTo>
                  <a:pt x="6097702" y="2715539"/>
                </a:lnTo>
                <a:close/>
              </a:path>
              <a:path w="15575280" h="10287000">
                <a:moveTo>
                  <a:pt x="6114427" y="5182832"/>
                </a:moveTo>
                <a:lnTo>
                  <a:pt x="6113538" y="5167134"/>
                </a:lnTo>
                <a:lnTo>
                  <a:pt x="6107252" y="5153558"/>
                </a:lnTo>
                <a:lnTo>
                  <a:pt x="6096381" y="5143538"/>
                </a:lnTo>
                <a:lnTo>
                  <a:pt x="6081725" y="5138496"/>
                </a:lnTo>
                <a:lnTo>
                  <a:pt x="6066028" y="5139398"/>
                </a:lnTo>
                <a:lnTo>
                  <a:pt x="6052464" y="5145684"/>
                </a:lnTo>
                <a:lnTo>
                  <a:pt x="6042444" y="5156581"/>
                </a:lnTo>
                <a:lnTo>
                  <a:pt x="6037402" y="5171237"/>
                </a:lnTo>
                <a:lnTo>
                  <a:pt x="6038291" y="5186934"/>
                </a:lnTo>
                <a:lnTo>
                  <a:pt x="6044577" y="5200510"/>
                </a:lnTo>
                <a:lnTo>
                  <a:pt x="6055461" y="5210530"/>
                </a:lnTo>
                <a:lnTo>
                  <a:pt x="6070117" y="5215572"/>
                </a:lnTo>
                <a:lnTo>
                  <a:pt x="6085802" y="5214671"/>
                </a:lnTo>
                <a:lnTo>
                  <a:pt x="6099378" y="5208384"/>
                </a:lnTo>
                <a:lnTo>
                  <a:pt x="6109386" y="5197487"/>
                </a:lnTo>
                <a:lnTo>
                  <a:pt x="6114427" y="5182832"/>
                </a:lnTo>
                <a:close/>
              </a:path>
              <a:path w="15575280" h="10287000">
                <a:moveTo>
                  <a:pt x="6136221" y="7282269"/>
                </a:moveTo>
                <a:lnTo>
                  <a:pt x="6135332" y="7266572"/>
                </a:lnTo>
                <a:lnTo>
                  <a:pt x="6129032" y="7252995"/>
                </a:lnTo>
                <a:lnTo>
                  <a:pt x="6118161" y="7242975"/>
                </a:lnTo>
                <a:lnTo>
                  <a:pt x="6103505" y="7237933"/>
                </a:lnTo>
                <a:lnTo>
                  <a:pt x="6087808" y="7238835"/>
                </a:lnTo>
                <a:lnTo>
                  <a:pt x="6074245" y="7245134"/>
                </a:lnTo>
                <a:lnTo>
                  <a:pt x="6064224" y="7256018"/>
                </a:lnTo>
                <a:lnTo>
                  <a:pt x="6059182" y="7270686"/>
                </a:lnTo>
                <a:lnTo>
                  <a:pt x="6060071" y="7286384"/>
                </a:lnTo>
                <a:lnTo>
                  <a:pt x="6066371" y="7299947"/>
                </a:lnTo>
                <a:lnTo>
                  <a:pt x="6077242" y="7309967"/>
                </a:lnTo>
                <a:lnTo>
                  <a:pt x="6091898" y="7315009"/>
                </a:lnTo>
                <a:lnTo>
                  <a:pt x="6107595" y="7314120"/>
                </a:lnTo>
                <a:lnTo>
                  <a:pt x="6121158" y="7307821"/>
                </a:lnTo>
                <a:lnTo>
                  <a:pt x="6131179" y="7296937"/>
                </a:lnTo>
                <a:lnTo>
                  <a:pt x="6136221" y="7282269"/>
                </a:lnTo>
                <a:close/>
              </a:path>
              <a:path w="15575280" h="10287000">
                <a:moveTo>
                  <a:pt x="6147193" y="2372766"/>
                </a:moveTo>
                <a:lnTo>
                  <a:pt x="6146304" y="2357069"/>
                </a:lnTo>
                <a:lnTo>
                  <a:pt x="6140018" y="2343505"/>
                </a:lnTo>
                <a:lnTo>
                  <a:pt x="6129134" y="2333485"/>
                </a:lnTo>
                <a:lnTo>
                  <a:pt x="6114478" y="2328443"/>
                </a:lnTo>
                <a:lnTo>
                  <a:pt x="6098794" y="2329332"/>
                </a:lnTo>
                <a:lnTo>
                  <a:pt x="6085230" y="2335631"/>
                </a:lnTo>
                <a:lnTo>
                  <a:pt x="6075210" y="2346515"/>
                </a:lnTo>
                <a:lnTo>
                  <a:pt x="6070168" y="2361184"/>
                </a:lnTo>
                <a:lnTo>
                  <a:pt x="6071057" y="2376881"/>
                </a:lnTo>
                <a:lnTo>
                  <a:pt x="6077343" y="2390457"/>
                </a:lnTo>
                <a:lnTo>
                  <a:pt x="6088227" y="2400477"/>
                </a:lnTo>
                <a:lnTo>
                  <a:pt x="6102883" y="2405507"/>
                </a:lnTo>
                <a:lnTo>
                  <a:pt x="6118568" y="2404618"/>
                </a:lnTo>
                <a:lnTo>
                  <a:pt x="6132131" y="2398318"/>
                </a:lnTo>
                <a:lnTo>
                  <a:pt x="6142152" y="2387435"/>
                </a:lnTo>
                <a:lnTo>
                  <a:pt x="6147193" y="2372766"/>
                </a:lnTo>
                <a:close/>
              </a:path>
              <a:path w="15575280" h="10287000">
                <a:moveTo>
                  <a:pt x="6162281" y="4846028"/>
                </a:moveTo>
                <a:lnTo>
                  <a:pt x="6161392" y="4830330"/>
                </a:lnTo>
                <a:lnTo>
                  <a:pt x="6155106" y="4816754"/>
                </a:lnTo>
                <a:lnTo>
                  <a:pt x="6144222" y="4806734"/>
                </a:lnTo>
                <a:lnTo>
                  <a:pt x="6129566" y="4801705"/>
                </a:lnTo>
                <a:lnTo>
                  <a:pt x="6113881" y="4802594"/>
                </a:lnTo>
                <a:lnTo>
                  <a:pt x="6100305" y="4808893"/>
                </a:lnTo>
                <a:lnTo>
                  <a:pt x="6090285" y="4819777"/>
                </a:lnTo>
                <a:lnTo>
                  <a:pt x="6085243" y="4834445"/>
                </a:lnTo>
                <a:lnTo>
                  <a:pt x="6086145" y="4850142"/>
                </a:lnTo>
                <a:lnTo>
                  <a:pt x="6092431" y="4863706"/>
                </a:lnTo>
                <a:lnTo>
                  <a:pt x="6103302" y="4873726"/>
                </a:lnTo>
                <a:lnTo>
                  <a:pt x="6117958" y="4878768"/>
                </a:lnTo>
                <a:lnTo>
                  <a:pt x="6133655" y="4877879"/>
                </a:lnTo>
                <a:lnTo>
                  <a:pt x="6147219" y="4871580"/>
                </a:lnTo>
                <a:lnTo>
                  <a:pt x="6157239" y="4860696"/>
                </a:lnTo>
                <a:lnTo>
                  <a:pt x="6162281" y="4846028"/>
                </a:lnTo>
                <a:close/>
              </a:path>
              <a:path w="15575280" h="10287000">
                <a:moveTo>
                  <a:pt x="6189815" y="6924586"/>
                </a:moveTo>
                <a:lnTo>
                  <a:pt x="6188926" y="6908876"/>
                </a:lnTo>
                <a:lnTo>
                  <a:pt x="6182639" y="6895312"/>
                </a:lnTo>
                <a:lnTo>
                  <a:pt x="6171755" y="6885292"/>
                </a:lnTo>
                <a:lnTo>
                  <a:pt x="6157099" y="6880250"/>
                </a:lnTo>
                <a:lnTo>
                  <a:pt x="6141415" y="6881152"/>
                </a:lnTo>
                <a:lnTo>
                  <a:pt x="6127839" y="6887438"/>
                </a:lnTo>
                <a:lnTo>
                  <a:pt x="6117831" y="6898322"/>
                </a:lnTo>
                <a:lnTo>
                  <a:pt x="6112789" y="6912991"/>
                </a:lnTo>
                <a:lnTo>
                  <a:pt x="6113678" y="6928688"/>
                </a:lnTo>
                <a:lnTo>
                  <a:pt x="6119965" y="6942264"/>
                </a:lnTo>
                <a:lnTo>
                  <a:pt x="6130849" y="6952285"/>
                </a:lnTo>
                <a:lnTo>
                  <a:pt x="6145504" y="6957327"/>
                </a:lnTo>
                <a:lnTo>
                  <a:pt x="6161189" y="6956425"/>
                </a:lnTo>
                <a:lnTo>
                  <a:pt x="6174752" y="6950126"/>
                </a:lnTo>
                <a:lnTo>
                  <a:pt x="6184773" y="6939242"/>
                </a:lnTo>
                <a:lnTo>
                  <a:pt x="6189815" y="6924586"/>
                </a:lnTo>
                <a:close/>
              </a:path>
              <a:path w="15575280" h="10287000">
                <a:moveTo>
                  <a:pt x="6195047" y="2035975"/>
                </a:moveTo>
                <a:lnTo>
                  <a:pt x="6194158" y="2020277"/>
                </a:lnTo>
                <a:lnTo>
                  <a:pt x="6187859" y="2006701"/>
                </a:lnTo>
                <a:lnTo>
                  <a:pt x="6176988" y="1996681"/>
                </a:lnTo>
                <a:lnTo>
                  <a:pt x="6162332" y="1991639"/>
                </a:lnTo>
                <a:lnTo>
                  <a:pt x="6146635" y="1992541"/>
                </a:lnTo>
                <a:lnTo>
                  <a:pt x="6133071" y="1998827"/>
                </a:lnTo>
                <a:lnTo>
                  <a:pt x="6123051" y="2009724"/>
                </a:lnTo>
                <a:lnTo>
                  <a:pt x="6118009" y="2024380"/>
                </a:lnTo>
                <a:lnTo>
                  <a:pt x="6118898" y="2040077"/>
                </a:lnTo>
                <a:lnTo>
                  <a:pt x="6125197" y="2053653"/>
                </a:lnTo>
                <a:lnTo>
                  <a:pt x="6136068" y="2063673"/>
                </a:lnTo>
                <a:lnTo>
                  <a:pt x="6150724" y="2068715"/>
                </a:lnTo>
                <a:lnTo>
                  <a:pt x="6166421" y="2067814"/>
                </a:lnTo>
                <a:lnTo>
                  <a:pt x="6179985" y="2061527"/>
                </a:lnTo>
                <a:lnTo>
                  <a:pt x="6190005" y="2050630"/>
                </a:lnTo>
                <a:lnTo>
                  <a:pt x="6195047" y="2035975"/>
                </a:lnTo>
                <a:close/>
              </a:path>
              <a:path w="15575280" h="10287000">
                <a:moveTo>
                  <a:pt x="6206541" y="9391866"/>
                </a:moveTo>
                <a:lnTo>
                  <a:pt x="6205652" y="9376169"/>
                </a:lnTo>
                <a:lnTo>
                  <a:pt x="6199365" y="9362605"/>
                </a:lnTo>
                <a:lnTo>
                  <a:pt x="6188481" y="9352585"/>
                </a:lnTo>
                <a:lnTo>
                  <a:pt x="6173825" y="9347543"/>
                </a:lnTo>
                <a:lnTo>
                  <a:pt x="6158141" y="9348432"/>
                </a:lnTo>
                <a:lnTo>
                  <a:pt x="6144565" y="9354731"/>
                </a:lnTo>
                <a:lnTo>
                  <a:pt x="6134557" y="9365615"/>
                </a:lnTo>
                <a:lnTo>
                  <a:pt x="6129515" y="9380283"/>
                </a:lnTo>
                <a:lnTo>
                  <a:pt x="6130404" y="9395981"/>
                </a:lnTo>
                <a:lnTo>
                  <a:pt x="6136691" y="9409557"/>
                </a:lnTo>
                <a:lnTo>
                  <a:pt x="6147574" y="9419577"/>
                </a:lnTo>
                <a:lnTo>
                  <a:pt x="6162230" y="9424619"/>
                </a:lnTo>
                <a:lnTo>
                  <a:pt x="6177915" y="9423717"/>
                </a:lnTo>
                <a:lnTo>
                  <a:pt x="6191478" y="9417418"/>
                </a:lnTo>
                <a:lnTo>
                  <a:pt x="6201499" y="9406534"/>
                </a:lnTo>
                <a:lnTo>
                  <a:pt x="6206541" y="9391866"/>
                </a:lnTo>
                <a:close/>
              </a:path>
              <a:path w="15575280" h="10287000">
                <a:moveTo>
                  <a:pt x="6210947" y="4506252"/>
                </a:moveTo>
                <a:lnTo>
                  <a:pt x="6210058" y="4490555"/>
                </a:lnTo>
                <a:lnTo>
                  <a:pt x="6203772" y="4476978"/>
                </a:lnTo>
                <a:lnTo>
                  <a:pt x="6192888" y="4466958"/>
                </a:lnTo>
                <a:lnTo>
                  <a:pt x="6178232" y="4461916"/>
                </a:lnTo>
                <a:lnTo>
                  <a:pt x="6162548" y="4462818"/>
                </a:lnTo>
                <a:lnTo>
                  <a:pt x="6148971" y="4469104"/>
                </a:lnTo>
                <a:lnTo>
                  <a:pt x="6138964" y="4480001"/>
                </a:lnTo>
                <a:lnTo>
                  <a:pt x="6133922" y="4494657"/>
                </a:lnTo>
                <a:lnTo>
                  <a:pt x="6134811" y="4510354"/>
                </a:lnTo>
                <a:lnTo>
                  <a:pt x="6141097" y="4523930"/>
                </a:lnTo>
                <a:lnTo>
                  <a:pt x="6151969" y="4533951"/>
                </a:lnTo>
                <a:lnTo>
                  <a:pt x="6166624" y="4538992"/>
                </a:lnTo>
                <a:lnTo>
                  <a:pt x="6181903" y="4537976"/>
                </a:lnTo>
                <a:lnTo>
                  <a:pt x="6194768" y="4531487"/>
                </a:lnTo>
                <a:lnTo>
                  <a:pt x="6204648" y="4520565"/>
                </a:lnTo>
                <a:lnTo>
                  <a:pt x="6210947" y="4506252"/>
                </a:lnTo>
                <a:close/>
              </a:path>
              <a:path w="15575280" h="10287000">
                <a:moveTo>
                  <a:pt x="6238481" y="6584797"/>
                </a:moveTo>
                <a:lnTo>
                  <a:pt x="6237592" y="6569100"/>
                </a:lnTo>
                <a:lnTo>
                  <a:pt x="6231306" y="6555524"/>
                </a:lnTo>
                <a:lnTo>
                  <a:pt x="6220422" y="6545504"/>
                </a:lnTo>
                <a:lnTo>
                  <a:pt x="6205766" y="6540462"/>
                </a:lnTo>
                <a:lnTo>
                  <a:pt x="6190081" y="6541363"/>
                </a:lnTo>
                <a:lnTo>
                  <a:pt x="6176518" y="6547663"/>
                </a:lnTo>
                <a:lnTo>
                  <a:pt x="6166497" y="6558547"/>
                </a:lnTo>
                <a:lnTo>
                  <a:pt x="6161456" y="6573215"/>
                </a:lnTo>
                <a:lnTo>
                  <a:pt x="6162345" y="6588912"/>
                </a:lnTo>
                <a:lnTo>
                  <a:pt x="6168631" y="6602476"/>
                </a:lnTo>
                <a:lnTo>
                  <a:pt x="6179515" y="6612496"/>
                </a:lnTo>
                <a:lnTo>
                  <a:pt x="6194171" y="6617538"/>
                </a:lnTo>
                <a:lnTo>
                  <a:pt x="6209970" y="6616230"/>
                </a:lnTo>
                <a:lnTo>
                  <a:pt x="6223736" y="6609232"/>
                </a:lnTo>
                <a:lnTo>
                  <a:pt x="6233782" y="6598209"/>
                </a:lnTo>
                <a:lnTo>
                  <a:pt x="6238481" y="6584797"/>
                </a:lnTo>
                <a:close/>
              </a:path>
              <a:path w="15575280" h="10287000">
                <a:moveTo>
                  <a:pt x="6246698" y="1697012"/>
                </a:moveTo>
                <a:lnTo>
                  <a:pt x="6245796" y="1681314"/>
                </a:lnTo>
                <a:lnTo>
                  <a:pt x="6239510" y="1667738"/>
                </a:lnTo>
                <a:lnTo>
                  <a:pt x="6228639" y="1657718"/>
                </a:lnTo>
                <a:lnTo>
                  <a:pt x="6213983" y="1652676"/>
                </a:lnTo>
                <a:lnTo>
                  <a:pt x="6198286" y="1653578"/>
                </a:lnTo>
                <a:lnTo>
                  <a:pt x="6184722" y="1659877"/>
                </a:lnTo>
                <a:lnTo>
                  <a:pt x="6174702" y="1670761"/>
                </a:lnTo>
                <a:lnTo>
                  <a:pt x="6169660" y="1685429"/>
                </a:lnTo>
                <a:lnTo>
                  <a:pt x="6170549" y="1701126"/>
                </a:lnTo>
                <a:lnTo>
                  <a:pt x="6176848" y="1714690"/>
                </a:lnTo>
                <a:lnTo>
                  <a:pt x="6187719" y="1724710"/>
                </a:lnTo>
                <a:lnTo>
                  <a:pt x="6202375" y="1729752"/>
                </a:lnTo>
                <a:lnTo>
                  <a:pt x="6218059" y="1728863"/>
                </a:lnTo>
                <a:lnTo>
                  <a:pt x="6231636" y="1722564"/>
                </a:lnTo>
                <a:lnTo>
                  <a:pt x="6241656" y="1711680"/>
                </a:lnTo>
                <a:lnTo>
                  <a:pt x="6246698" y="1697012"/>
                </a:lnTo>
                <a:close/>
              </a:path>
              <a:path w="15575280" h="10287000">
                <a:moveTo>
                  <a:pt x="6254394" y="9055075"/>
                </a:moveTo>
                <a:lnTo>
                  <a:pt x="6253492" y="9039377"/>
                </a:lnTo>
                <a:lnTo>
                  <a:pt x="6247206" y="9025801"/>
                </a:lnTo>
                <a:lnTo>
                  <a:pt x="6236335" y="9015781"/>
                </a:lnTo>
                <a:lnTo>
                  <a:pt x="6221679" y="9010739"/>
                </a:lnTo>
                <a:lnTo>
                  <a:pt x="6205982" y="9011641"/>
                </a:lnTo>
                <a:lnTo>
                  <a:pt x="6192418" y="9017940"/>
                </a:lnTo>
                <a:lnTo>
                  <a:pt x="6182398" y="9028824"/>
                </a:lnTo>
                <a:lnTo>
                  <a:pt x="6177356" y="9043492"/>
                </a:lnTo>
                <a:lnTo>
                  <a:pt x="6178245" y="9059189"/>
                </a:lnTo>
                <a:lnTo>
                  <a:pt x="6184531" y="9072753"/>
                </a:lnTo>
                <a:lnTo>
                  <a:pt x="6195415" y="9082773"/>
                </a:lnTo>
                <a:lnTo>
                  <a:pt x="6210071" y="9087815"/>
                </a:lnTo>
                <a:lnTo>
                  <a:pt x="6225756" y="9086926"/>
                </a:lnTo>
                <a:lnTo>
                  <a:pt x="6239332" y="9080627"/>
                </a:lnTo>
                <a:lnTo>
                  <a:pt x="6249352" y="9069743"/>
                </a:lnTo>
                <a:lnTo>
                  <a:pt x="6254394" y="9055075"/>
                </a:lnTo>
                <a:close/>
              </a:path>
              <a:path w="15575280" h="10287000">
                <a:moveTo>
                  <a:pt x="6261570" y="4147731"/>
                </a:moveTo>
                <a:lnTo>
                  <a:pt x="6260668" y="4132034"/>
                </a:lnTo>
                <a:lnTo>
                  <a:pt x="6254381" y="4118470"/>
                </a:lnTo>
                <a:lnTo>
                  <a:pt x="6243510" y="4108450"/>
                </a:lnTo>
                <a:lnTo>
                  <a:pt x="6228854" y="4103408"/>
                </a:lnTo>
                <a:lnTo>
                  <a:pt x="6213157" y="4104297"/>
                </a:lnTo>
                <a:lnTo>
                  <a:pt x="6199594" y="4110596"/>
                </a:lnTo>
                <a:lnTo>
                  <a:pt x="6189573" y="4121480"/>
                </a:lnTo>
                <a:lnTo>
                  <a:pt x="6184531" y="4136148"/>
                </a:lnTo>
                <a:lnTo>
                  <a:pt x="6185420" y="4151846"/>
                </a:lnTo>
                <a:lnTo>
                  <a:pt x="6191707" y="4165422"/>
                </a:lnTo>
                <a:lnTo>
                  <a:pt x="6202591" y="4175442"/>
                </a:lnTo>
                <a:lnTo>
                  <a:pt x="6217247" y="4180484"/>
                </a:lnTo>
                <a:lnTo>
                  <a:pt x="6232931" y="4179582"/>
                </a:lnTo>
                <a:lnTo>
                  <a:pt x="6246507" y="4173283"/>
                </a:lnTo>
                <a:lnTo>
                  <a:pt x="6256528" y="4162399"/>
                </a:lnTo>
                <a:lnTo>
                  <a:pt x="6261570" y="4147731"/>
                </a:lnTo>
                <a:close/>
              </a:path>
              <a:path w="15575280" h="10287000">
                <a:moveTo>
                  <a:pt x="6290132" y="6245834"/>
                </a:moveTo>
                <a:lnTo>
                  <a:pt x="6289243" y="6230137"/>
                </a:lnTo>
                <a:lnTo>
                  <a:pt x="6282956" y="6216561"/>
                </a:lnTo>
                <a:lnTo>
                  <a:pt x="6272073" y="6206541"/>
                </a:lnTo>
                <a:lnTo>
                  <a:pt x="6257417" y="6201511"/>
                </a:lnTo>
                <a:lnTo>
                  <a:pt x="6241732" y="6202400"/>
                </a:lnTo>
                <a:lnTo>
                  <a:pt x="6228169" y="6208700"/>
                </a:lnTo>
                <a:lnTo>
                  <a:pt x="6218148" y="6219583"/>
                </a:lnTo>
                <a:lnTo>
                  <a:pt x="6213106" y="6234252"/>
                </a:lnTo>
                <a:lnTo>
                  <a:pt x="6213995" y="6249949"/>
                </a:lnTo>
                <a:lnTo>
                  <a:pt x="6220282" y="6263525"/>
                </a:lnTo>
                <a:lnTo>
                  <a:pt x="6231166" y="6273533"/>
                </a:lnTo>
                <a:lnTo>
                  <a:pt x="6245822" y="6278575"/>
                </a:lnTo>
                <a:lnTo>
                  <a:pt x="6261506" y="6277686"/>
                </a:lnTo>
                <a:lnTo>
                  <a:pt x="6275070" y="6271387"/>
                </a:lnTo>
                <a:lnTo>
                  <a:pt x="6285090" y="6260503"/>
                </a:lnTo>
                <a:lnTo>
                  <a:pt x="6290132" y="6245834"/>
                </a:lnTo>
                <a:close/>
              </a:path>
              <a:path w="15575280" h="10287000">
                <a:moveTo>
                  <a:pt x="6297307" y="1338503"/>
                </a:moveTo>
                <a:lnTo>
                  <a:pt x="6296418" y="1322806"/>
                </a:lnTo>
                <a:lnTo>
                  <a:pt x="6290132" y="1309230"/>
                </a:lnTo>
                <a:lnTo>
                  <a:pt x="6279248" y="1299210"/>
                </a:lnTo>
                <a:lnTo>
                  <a:pt x="6264592" y="1294168"/>
                </a:lnTo>
                <a:lnTo>
                  <a:pt x="6248908" y="1295069"/>
                </a:lnTo>
                <a:lnTo>
                  <a:pt x="6235344" y="1301356"/>
                </a:lnTo>
                <a:lnTo>
                  <a:pt x="6225324" y="1312252"/>
                </a:lnTo>
                <a:lnTo>
                  <a:pt x="6220282" y="1326908"/>
                </a:lnTo>
                <a:lnTo>
                  <a:pt x="6221171" y="1342605"/>
                </a:lnTo>
                <a:lnTo>
                  <a:pt x="6227457" y="1356182"/>
                </a:lnTo>
                <a:lnTo>
                  <a:pt x="6238341" y="1366202"/>
                </a:lnTo>
                <a:lnTo>
                  <a:pt x="6252997" y="1371244"/>
                </a:lnTo>
                <a:lnTo>
                  <a:pt x="6268682" y="1370342"/>
                </a:lnTo>
                <a:lnTo>
                  <a:pt x="6282245" y="1364056"/>
                </a:lnTo>
                <a:lnTo>
                  <a:pt x="6292266" y="1353159"/>
                </a:lnTo>
                <a:lnTo>
                  <a:pt x="6297307" y="1338503"/>
                </a:lnTo>
                <a:close/>
              </a:path>
              <a:path w="15575280" h="10287000">
                <a:moveTo>
                  <a:pt x="6303061" y="8715286"/>
                </a:moveTo>
                <a:lnTo>
                  <a:pt x="6302159" y="8699589"/>
                </a:lnTo>
                <a:lnTo>
                  <a:pt x="6295872" y="8686025"/>
                </a:lnTo>
                <a:lnTo>
                  <a:pt x="6285001" y="8676005"/>
                </a:lnTo>
                <a:lnTo>
                  <a:pt x="6270345" y="8670963"/>
                </a:lnTo>
                <a:lnTo>
                  <a:pt x="6254648" y="8671852"/>
                </a:lnTo>
                <a:lnTo>
                  <a:pt x="6241085" y="8678151"/>
                </a:lnTo>
                <a:lnTo>
                  <a:pt x="6231064" y="8689035"/>
                </a:lnTo>
                <a:lnTo>
                  <a:pt x="6226022" y="8703704"/>
                </a:lnTo>
                <a:lnTo>
                  <a:pt x="6226911" y="8719401"/>
                </a:lnTo>
                <a:lnTo>
                  <a:pt x="6233211" y="8732977"/>
                </a:lnTo>
                <a:lnTo>
                  <a:pt x="6244082" y="8742997"/>
                </a:lnTo>
                <a:lnTo>
                  <a:pt x="6258738" y="8748039"/>
                </a:lnTo>
                <a:lnTo>
                  <a:pt x="6274422" y="8747138"/>
                </a:lnTo>
                <a:lnTo>
                  <a:pt x="6287998" y="8740838"/>
                </a:lnTo>
                <a:lnTo>
                  <a:pt x="6298019" y="8729955"/>
                </a:lnTo>
                <a:lnTo>
                  <a:pt x="6303061" y="8715286"/>
                </a:lnTo>
                <a:close/>
              </a:path>
              <a:path w="15575280" h="10287000">
                <a:moveTo>
                  <a:pt x="6307252" y="3807129"/>
                </a:moveTo>
                <a:lnTo>
                  <a:pt x="6306363" y="3791432"/>
                </a:lnTo>
                <a:lnTo>
                  <a:pt x="6300063" y="3777856"/>
                </a:lnTo>
                <a:lnTo>
                  <a:pt x="6289192" y="3767848"/>
                </a:lnTo>
                <a:lnTo>
                  <a:pt x="6274536" y="3762806"/>
                </a:lnTo>
                <a:lnTo>
                  <a:pt x="6258852" y="3763695"/>
                </a:lnTo>
                <a:lnTo>
                  <a:pt x="6245276" y="3769995"/>
                </a:lnTo>
                <a:lnTo>
                  <a:pt x="6235255" y="3780879"/>
                </a:lnTo>
                <a:lnTo>
                  <a:pt x="6230213" y="3795547"/>
                </a:lnTo>
                <a:lnTo>
                  <a:pt x="6231102" y="3811244"/>
                </a:lnTo>
                <a:lnTo>
                  <a:pt x="6237402" y="3824821"/>
                </a:lnTo>
                <a:lnTo>
                  <a:pt x="6248273" y="3834841"/>
                </a:lnTo>
                <a:lnTo>
                  <a:pt x="6262929" y="3839870"/>
                </a:lnTo>
                <a:lnTo>
                  <a:pt x="6278626" y="3838981"/>
                </a:lnTo>
                <a:lnTo>
                  <a:pt x="6292189" y="3832682"/>
                </a:lnTo>
                <a:lnTo>
                  <a:pt x="6302210" y="3821798"/>
                </a:lnTo>
                <a:lnTo>
                  <a:pt x="6307252" y="3807129"/>
                </a:lnTo>
                <a:close/>
              </a:path>
              <a:path w="15575280" h="10287000">
                <a:moveTo>
                  <a:pt x="6338798" y="5906059"/>
                </a:moveTo>
                <a:lnTo>
                  <a:pt x="6337909" y="5890361"/>
                </a:lnTo>
                <a:lnTo>
                  <a:pt x="6331623" y="5876785"/>
                </a:lnTo>
                <a:lnTo>
                  <a:pt x="6320739" y="5866765"/>
                </a:lnTo>
                <a:lnTo>
                  <a:pt x="6306083" y="5861723"/>
                </a:lnTo>
                <a:lnTo>
                  <a:pt x="6290399" y="5862625"/>
                </a:lnTo>
                <a:lnTo>
                  <a:pt x="6276835" y="5868911"/>
                </a:lnTo>
                <a:lnTo>
                  <a:pt x="6266815" y="5879808"/>
                </a:lnTo>
                <a:lnTo>
                  <a:pt x="6261773" y="5894463"/>
                </a:lnTo>
                <a:lnTo>
                  <a:pt x="6262662" y="5910161"/>
                </a:lnTo>
                <a:lnTo>
                  <a:pt x="6268948" y="5923737"/>
                </a:lnTo>
                <a:lnTo>
                  <a:pt x="6279832" y="5933757"/>
                </a:lnTo>
                <a:lnTo>
                  <a:pt x="6294488" y="5938799"/>
                </a:lnTo>
                <a:lnTo>
                  <a:pt x="6310173" y="5937897"/>
                </a:lnTo>
                <a:lnTo>
                  <a:pt x="6323736" y="5931611"/>
                </a:lnTo>
                <a:lnTo>
                  <a:pt x="6333757" y="5920714"/>
                </a:lnTo>
                <a:lnTo>
                  <a:pt x="6338798" y="5906059"/>
                </a:lnTo>
                <a:close/>
              </a:path>
              <a:path w="15575280" h="10287000">
                <a:moveTo>
                  <a:pt x="6353670" y="8356778"/>
                </a:moveTo>
                <a:lnTo>
                  <a:pt x="6352781" y="8341080"/>
                </a:lnTo>
                <a:lnTo>
                  <a:pt x="6346495" y="8327504"/>
                </a:lnTo>
                <a:lnTo>
                  <a:pt x="6335611" y="8317497"/>
                </a:lnTo>
                <a:lnTo>
                  <a:pt x="6320955" y="8312455"/>
                </a:lnTo>
                <a:lnTo>
                  <a:pt x="6305270" y="8313344"/>
                </a:lnTo>
                <a:lnTo>
                  <a:pt x="6291707" y="8319643"/>
                </a:lnTo>
                <a:lnTo>
                  <a:pt x="6281686" y="8330527"/>
                </a:lnTo>
                <a:lnTo>
                  <a:pt x="6276645" y="8345195"/>
                </a:lnTo>
                <a:lnTo>
                  <a:pt x="6277534" y="8360892"/>
                </a:lnTo>
                <a:lnTo>
                  <a:pt x="6283820" y="8374469"/>
                </a:lnTo>
                <a:lnTo>
                  <a:pt x="6294704" y="8384489"/>
                </a:lnTo>
                <a:lnTo>
                  <a:pt x="6309360" y="8389518"/>
                </a:lnTo>
                <a:lnTo>
                  <a:pt x="6325044" y="8388629"/>
                </a:lnTo>
                <a:lnTo>
                  <a:pt x="6338608" y="8382330"/>
                </a:lnTo>
                <a:lnTo>
                  <a:pt x="6348628" y="8371446"/>
                </a:lnTo>
                <a:lnTo>
                  <a:pt x="6353670" y="8356778"/>
                </a:lnTo>
                <a:close/>
              </a:path>
              <a:path w="15575280" h="10287000">
                <a:moveTo>
                  <a:pt x="6355093" y="3470338"/>
                </a:moveTo>
                <a:lnTo>
                  <a:pt x="6354204" y="3454641"/>
                </a:lnTo>
                <a:lnTo>
                  <a:pt x="6347917" y="3441065"/>
                </a:lnTo>
                <a:lnTo>
                  <a:pt x="6337033" y="3431044"/>
                </a:lnTo>
                <a:lnTo>
                  <a:pt x="6322377" y="3426002"/>
                </a:lnTo>
                <a:lnTo>
                  <a:pt x="6306693" y="3426904"/>
                </a:lnTo>
                <a:lnTo>
                  <a:pt x="6293129" y="3433191"/>
                </a:lnTo>
                <a:lnTo>
                  <a:pt x="6283109" y="3444087"/>
                </a:lnTo>
                <a:lnTo>
                  <a:pt x="6278067" y="3458743"/>
                </a:lnTo>
                <a:lnTo>
                  <a:pt x="6278956" y="3474440"/>
                </a:lnTo>
                <a:lnTo>
                  <a:pt x="6285242" y="3488017"/>
                </a:lnTo>
                <a:lnTo>
                  <a:pt x="6296126" y="3498037"/>
                </a:lnTo>
                <a:lnTo>
                  <a:pt x="6310782" y="3503079"/>
                </a:lnTo>
                <a:lnTo>
                  <a:pt x="6326467" y="3502177"/>
                </a:lnTo>
                <a:lnTo>
                  <a:pt x="6340030" y="3495891"/>
                </a:lnTo>
                <a:lnTo>
                  <a:pt x="6350051" y="3484994"/>
                </a:lnTo>
                <a:lnTo>
                  <a:pt x="6355093" y="3470338"/>
                </a:lnTo>
                <a:close/>
              </a:path>
              <a:path w="15575280" h="10287000">
                <a:moveTo>
                  <a:pt x="6392405" y="5548363"/>
                </a:moveTo>
                <a:lnTo>
                  <a:pt x="6391516" y="5532666"/>
                </a:lnTo>
                <a:lnTo>
                  <a:pt x="6385217" y="5519090"/>
                </a:lnTo>
                <a:lnTo>
                  <a:pt x="6374346" y="5509082"/>
                </a:lnTo>
                <a:lnTo>
                  <a:pt x="6359690" y="5504040"/>
                </a:lnTo>
                <a:lnTo>
                  <a:pt x="6343993" y="5504929"/>
                </a:lnTo>
                <a:lnTo>
                  <a:pt x="6330429" y="5511228"/>
                </a:lnTo>
                <a:lnTo>
                  <a:pt x="6320409" y="5522112"/>
                </a:lnTo>
                <a:lnTo>
                  <a:pt x="6315367" y="5536781"/>
                </a:lnTo>
                <a:lnTo>
                  <a:pt x="6316256" y="5552478"/>
                </a:lnTo>
                <a:lnTo>
                  <a:pt x="6322555" y="5566054"/>
                </a:lnTo>
                <a:lnTo>
                  <a:pt x="6333426" y="5576074"/>
                </a:lnTo>
                <a:lnTo>
                  <a:pt x="6348082" y="5581104"/>
                </a:lnTo>
                <a:lnTo>
                  <a:pt x="6363779" y="5580215"/>
                </a:lnTo>
                <a:lnTo>
                  <a:pt x="6377343" y="5573915"/>
                </a:lnTo>
                <a:lnTo>
                  <a:pt x="6387363" y="5563032"/>
                </a:lnTo>
                <a:lnTo>
                  <a:pt x="6392405" y="5548363"/>
                </a:lnTo>
                <a:close/>
              </a:path>
              <a:path w="15575280" h="10287000">
                <a:moveTo>
                  <a:pt x="6399365" y="8016176"/>
                </a:moveTo>
                <a:lnTo>
                  <a:pt x="6398463" y="8000479"/>
                </a:lnTo>
                <a:lnTo>
                  <a:pt x="6392177" y="7986903"/>
                </a:lnTo>
                <a:lnTo>
                  <a:pt x="6381305" y="7976883"/>
                </a:lnTo>
                <a:lnTo>
                  <a:pt x="6366650" y="7971841"/>
                </a:lnTo>
                <a:lnTo>
                  <a:pt x="6350952" y="7972742"/>
                </a:lnTo>
                <a:lnTo>
                  <a:pt x="6337389" y="7979042"/>
                </a:lnTo>
                <a:lnTo>
                  <a:pt x="6327368" y="7989925"/>
                </a:lnTo>
                <a:lnTo>
                  <a:pt x="6322327" y="8004594"/>
                </a:lnTo>
                <a:lnTo>
                  <a:pt x="6323216" y="8020291"/>
                </a:lnTo>
                <a:lnTo>
                  <a:pt x="6329502" y="8033855"/>
                </a:lnTo>
                <a:lnTo>
                  <a:pt x="6340386" y="8043875"/>
                </a:lnTo>
                <a:lnTo>
                  <a:pt x="6355042" y="8048917"/>
                </a:lnTo>
                <a:lnTo>
                  <a:pt x="6370383" y="8049285"/>
                </a:lnTo>
                <a:lnTo>
                  <a:pt x="6383985" y="8042846"/>
                </a:lnTo>
                <a:lnTo>
                  <a:pt x="6394196" y="8031264"/>
                </a:lnTo>
                <a:lnTo>
                  <a:pt x="6399365" y="8016176"/>
                </a:lnTo>
                <a:close/>
              </a:path>
              <a:path w="15575280" h="10287000">
                <a:moveTo>
                  <a:pt x="6406743" y="3131375"/>
                </a:moveTo>
                <a:lnTo>
                  <a:pt x="6405854" y="3115678"/>
                </a:lnTo>
                <a:lnTo>
                  <a:pt x="6399568" y="3102102"/>
                </a:lnTo>
                <a:lnTo>
                  <a:pt x="6388684" y="3092081"/>
                </a:lnTo>
                <a:lnTo>
                  <a:pt x="6374028" y="3087039"/>
                </a:lnTo>
                <a:lnTo>
                  <a:pt x="6358344" y="3087941"/>
                </a:lnTo>
                <a:lnTo>
                  <a:pt x="6344780" y="3094240"/>
                </a:lnTo>
                <a:lnTo>
                  <a:pt x="6334760" y="3105124"/>
                </a:lnTo>
                <a:lnTo>
                  <a:pt x="6329718" y="3119780"/>
                </a:lnTo>
                <a:lnTo>
                  <a:pt x="6330607" y="3135477"/>
                </a:lnTo>
                <a:lnTo>
                  <a:pt x="6336893" y="3149054"/>
                </a:lnTo>
                <a:lnTo>
                  <a:pt x="6347777" y="3159074"/>
                </a:lnTo>
                <a:lnTo>
                  <a:pt x="6362433" y="3164116"/>
                </a:lnTo>
                <a:lnTo>
                  <a:pt x="6378118" y="3163227"/>
                </a:lnTo>
                <a:lnTo>
                  <a:pt x="6391681" y="3156928"/>
                </a:lnTo>
                <a:lnTo>
                  <a:pt x="6401702" y="3146044"/>
                </a:lnTo>
                <a:lnTo>
                  <a:pt x="6406743" y="3131375"/>
                </a:lnTo>
                <a:close/>
              </a:path>
              <a:path w="15575280" h="10287000">
                <a:moveTo>
                  <a:pt x="6448895" y="5226786"/>
                </a:moveTo>
                <a:lnTo>
                  <a:pt x="6447993" y="5211089"/>
                </a:lnTo>
                <a:lnTo>
                  <a:pt x="6441707" y="5197526"/>
                </a:lnTo>
                <a:lnTo>
                  <a:pt x="6430835" y="5187505"/>
                </a:lnTo>
                <a:lnTo>
                  <a:pt x="6416180" y="5182463"/>
                </a:lnTo>
                <a:lnTo>
                  <a:pt x="6400482" y="5183352"/>
                </a:lnTo>
                <a:lnTo>
                  <a:pt x="6386919" y="5189652"/>
                </a:lnTo>
                <a:lnTo>
                  <a:pt x="6376898" y="5200535"/>
                </a:lnTo>
                <a:lnTo>
                  <a:pt x="6371857" y="5215204"/>
                </a:lnTo>
                <a:lnTo>
                  <a:pt x="6372746" y="5230901"/>
                </a:lnTo>
                <a:lnTo>
                  <a:pt x="6379045" y="5244477"/>
                </a:lnTo>
                <a:lnTo>
                  <a:pt x="6389916" y="5254498"/>
                </a:lnTo>
                <a:lnTo>
                  <a:pt x="6404572" y="5259540"/>
                </a:lnTo>
                <a:lnTo>
                  <a:pt x="6420256" y="5258638"/>
                </a:lnTo>
                <a:lnTo>
                  <a:pt x="6433833" y="5252339"/>
                </a:lnTo>
                <a:lnTo>
                  <a:pt x="6443853" y="5241455"/>
                </a:lnTo>
                <a:lnTo>
                  <a:pt x="6448895" y="5226786"/>
                </a:lnTo>
                <a:close/>
              </a:path>
              <a:path w="15575280" h="10287000">
                <a:moveTo>
                  <a:pt x="6450190" y="7680198"/>
                </a:moveTo>
                <a:lnTo>
                  <a:pt x="6449301" y="7664501"/>
                </a:lnTo>
                <a:lnTo>
                  <a:pt x="6443002" y="7650924"/>
                </a:lnTo>
                <a:lnTo>
                  <a:pt x="6432131" y="7640904"/>
                </a:lnTo>
                <a:lnTo>
                  <a:pt x="6417475" y="7635875"/>
                </a:lnTo>
                <a:lnTo>
                  <a:pt x="6401778" y="7636764"/>
                </a:lnTo>
                <a:lnTo>
                  <a:pt x="6388214" y="7643063"/>
                </a:lnTo>
                <a:lnTo>
                  <a:pt x="6378194" y="7653947"/>
                </a:lnTo>
                <a:lnTo>
                  <a:pt x="6373152" y="7668615"/>
                </a:lnTo>
                <a:lnTo>
                  <a:pt x="6374041" y="7684313"/>
                </a:lnTo>
                <a:lnTo>
                  <a:pt x="6380340" y="7697889"/>
                </a:lnTo>
                <a:lnTo>
                  <a:pt x="6391211" y="7707909"/>
                </a:lnTo>
                <a:lnTo>
                  <a:pt x="6405867" y="7712938"/>
                </a:lnTo>
                <a:lnTo>
                  <a:pt x="6421564" y="7712049"/>
                </a:lnTo>
                <a:lnTo>
                  <a:pt x="6435128" y="7705750"/>
                </a:lnTo>
                <a:lnTo>
                  <a:pt x="6445148" y="7694866"/>
                </a:lnTo>
                <a:lnTo>
                  <a:pt x="6450190" y="7680198"/>
                </a:lnTo>
                <a:close/>
              </a:path>
              <a:path w="15575280" h="10287000">
                <a:moveTo>
                  <a:pt x="6457366" y="2772867"/>
                </a:moveTo>
                <a:lnTo>
                  <a:pt x="6456477" y="2757170"/>
                </a:lnTo>
                <a:lnTo>
                  <a:pt x="6450177" y="2743593"/>
                </a:lnTo>
                <a:lnTo>
                  <a:pt x="6439306" y="2733573"/>
                </a:lnTo>
                <a:lnTo>
                  <a:pt x="6424650" y="2728531"/>
                </a:lnTo>
                <a:lnTo>
                  <a:pt x="6408953" y="2729433"/>
                </a:lnTo>
                <a:lnTo>
                  <a:pt x="6395390" y="2735719"/>
                </a:lnTo>
                <a:lnTo>
                  <a:pt x="6385369" y="2746616"/>
                </a:lnTo>
                <a:lnTo>
                  <a:pt x="6380327" y="2761272"/>
                </a:lnTo>
                <a:lnTo>
                  <a:pt x="6381216" y="2776969"/>
                </a:lnTo>
                <a:lnTo>
                  <a:pt x="6387516" y="2790545"/>
                </a:lnTo>
                <a:lnTo>
                  <a:pt x="6398387" y="2800566"/>
                </a:lnTo>
                <a:lnTo>
                  <a:pt x="6413043" y="2805607"/>
                </a:lnTo>
                <a:lnTo>
                  <a:pt x="6428740" y="2804706"/>
                </a:lnTo>
                <a:lnTo>
                  <a:pt x="6442303" y="2798419"/>
                </a:lnTo>
                <a:lnTo>
                  <a:pt x="6452324" y="2787523"/>
                </a:lnTo>
                <a:lnTo>
                  <a:pt x="6457366" y="2772867"/>
                </a:lnTo>
                <a:close/>
              </a:path>
              <a:path w="15575280" h="10287000">
                <a:moveTo>
                  <a:pt x="6493751" y="4889170"/>
                </a:moveTo>
                <a:lnTo>
                  <a:pt x="6492862" y="4873472"/>
                </a:lnTo>
                <a:lnTo>
                  <a:pt x="6486576" y="4859896"/>
                </a:lnTo>
                <a:lnTo>
                  <a:pt x="6475692" y="4849876"/>
                </a:lnTo>
                <a:lnTo>
                  <a:pt x="6461036" y="4844847"/>
                </a:lnTo>
                <a:lnTo>
                  <a:pt x="6445351" y="4845736"/>
                </a:lnTo>
                <a:lnTo>
                  <a:pt x="6431788" y="4852035"/>
                </a:lnTo>
                <a:lnTo>
                  <a:pt x="6421768" y="4862919"/>
                </a:lnTo>
                <a:lnTo>
                  <a:pt x="6416726" y="4877587"/>
                </a:lnTo>
                <a:lnTo>
                  <a:pt x="6417615" y="4893284"/>
                </a:lnTo>
                <a:lnTo>
                  <a:pt x="6423901" y="4906848"/>
                </a:lnTo>
                <a:lnTo>
                  <a:pt x="6434785" y="4916868"/>
                </a:lnTo>
                <a:lnTo>
                  <a:pt x="6449441" y="4921910"/>
                </a:lnTo>
                <a:lnTo>
                  <a:pt x="6465240" y="4920602"/>
                </a:lnTo>
                <a:lnTo>
                  <a:pt x="6479006" y="4913604"/>
                </a:lnTo>
                <a:lnTo>
                  <a:pt x="6489052" y="4902581"/>
                </a:lnTo>
                <a:lnTo>
                  <a:pt x="6493751" y="4889170"/>
                </a:lnTo>
                <a:close/>
              </a:path>
              <a:path w="15575280" h="10287000">
                <a:moveTo>
                  <a:pt x="6498857" y="7340422"/>
                </a:moveTo>
                <a:lnTo>
                  <a:pt x="6497968" y="7324725"/>
                </a:lnTo>
                <a:lnTo>
                  <a:pt x="6491668" y="7311149"/>
                </a:lnTo>
                <a:lnTo>
                  <a:pt x="6480797" y="7301128"/>
                </a:lnTo>
                <a:lnTo>
                  <a:pt x="6466141" y="7296086"/>
                </a:lnTo>
                <a:lnTo>
                  <a:pt x="6450444" y="7296988"/>
                </a:lnTo>
                <a:lnTo>
                  <a:pt x="6436881" y="7303275"/>
                </a:lnTo>
                <a:lnTo>
                  <a:pt x="6426860" y="7314171"/>
                </a:lnTo>
                <a:lnTo>
                  <a:pt x="6421818" y="7328827"/>
                </a:lnTo>
                <a:lnTo>
                  <a:pt x="6422707" y="7344524"/>
                </a:lnTo>
                <a:lnTo>
                  <a:pt x="6429007" y="7358100"/>
                </a:lnTo>
                <a:lnTo>
                  <a:pt x="6439878" y="7368121"/>
                </a:lnTo>
                <a:lnTo>
                  <a:pt x="6454534" y="7373163"/>
                </a:lnTo>
                <a:lnTo>
                  <a:pt x="6470231" y="7372261"/>
                </a:lnTo>
                <a:lnTo>
                  <a:pt x="6483794" y="7365962"/>
                </a:lnTo>
                <a:lnTo>
                  <a:pt x="6493815" y="7355078"/>
                </a:lnTo>
                <a:lnTo>
                  <a:pt x="6498857" y="7340422"/>
                </a:lnTo>
                <a:close/>
              </a:path>
              <a:path w="15575280" h="10287000">
                <a:moveTo>
                  <a:pt x="6509829" y="2430919"/>
                </a:moveTo>
                <a:lnTo>
                  <a:pt x="6508940" y="2415222"/>
                </a:lnTo>
                <a:lnTo>
                  <a:pt x="6502654" y="2401646"/>
                </a:lnTo>
                <a:lnTo>
                  <a:pt x="6491783" y="2391626"/>
                </a:lnTo>
                <a:lnTo>
                  <a:pt x="6477127" y="2386584"/>
                </a:lnTo>
                <a:lnTo>
                  <a:pt x="6461430" y="2387485"/>
                </a:lnTo>
                <a:lnTo>
                  <a:pt x="6447866" y="2393785"/>
                </a:lnTo>
                <a:lnTo>
                  <a:pt x="6437846" y="2404668"/>
                </a:lnTo>
                <a:lnTo>
                  <a:pt x="6432804" y="2419337"/>
                </a:lnTo>
                <a:lnTo>
                  <a:pt x="6433693" y="2435034"/>
                </a:lnTo>
                <a:lnTo>
                  <a:pt x="6439979" y="2448598"/>
                </a:lnTo>
                <a:lnTo>
                  <a:pt x="6450863" y="2458618"/>
                </a:lnTo>
                <a:lnTo>
                  <a:pt x="6465519" y="2463660"/>
                </a:lnTo>
                <a:lnTo>
                  <a:pt x="6481204" y="2462771"/>
                </a:lnTo>
                <a:lnTo>
                  <a:pt x="6494780" y="2456472"/>
                </a:lnTo>
                <a:lnTo>
                  <a:pt x="6504787" y="2445588"/>
                </a:lnTo>
                <a:lnTo>
                  <a:pt x="6509829" y="2430919"/>
                </a:lnTo>
                <a:close/>
              </a:path>
              <a:path w="15575280" h="10287000">
                <a:moveTo>
                  <a:pt x="6536372" y="9440977"/>
                </a:moveTo>
                <a:lnTo>
                  <a:pt x="6535483" y="9425280"/>
                </a:lnTo>
                <a:lnTo>
                  <a:pt x="6529197" y="9411716"/>
                </a:lnTo>
                <a:lnTo>
                  <a:pt x="6518313" y="9401696"/>
                </a:lnTo>
                <a:lnTo>
                  <a:pt x="6503657" y="9396654"/>
                </a:lnTo>
                <a:lnTo>
                  <a:pt x="6487973" y="9397543"/>
                </a:lnTo>
                <a:lnTo>
                  <a:pt x="6474396" y="9403842"/>
                </a:lnTo>
                <a:lnTo>
                  <a:pt x="6464376" y="9414726"/>
                </a:lnTo>
                <a:lnTo>
                  <a:pt x="6459334" y="9429394"/>
                </a:lnTo>
                <a:lnTo>
                  <a:pt x="6460236" y="9445092"/>
                </a:lnTo>
                <a:lnTo>
                  <a:pt x="6466522" y="9458668"/>
                </a:lnTo>
                <a:lnTo>
                  <a:pt x="6477394" y="9468688"/>
                </a:lnTo>
                <a:lnTo>
                  <a:pt x="6492049" y="9473730"/>
                </a:lnTo>
                <a:lnTo>
                  <a:pt x="6507747" y="9472828"/>
                </a:lnTo>
                <a:lnTo>
                  <a:pt x="6521310" y="9466529"/>
                </a:lnTo>
                <a:lnTo>
                  <a:pt x="6531330" y="9455645"/>
                </a:lnTo>
                <a:lnTo>
                  <a:pt x="6536372" y="9440977"/>
                </a:lnTo>
                <a:close/>
              </a:path>
              <a:path w="15575280" h="10287000">
                <a:moveTo>
                  <a:pt x="6542418" y="4549394"/>
                </a:moveTo>
                <a:lnTo>
                  <a:pt x="6541529" y="4533697"/>
                </a:lnTo>
                <a:lnTo>
                  <a:pt x="6535242" y="4520120"/>
                </a:lnTo>
                <a:lnTo>
                  <a:pt x="6524358" y="4510100"/>
                </a:lnTo>
                <a:lnTo>
                  <a:pt x="6509702" y="4505058"/>
                </a:lnTo>
                <a:lnTo>
                  <a:pt x="6494018" y="4505960"/>
                </a:lnTo>
                <a:lnTo>
                  <a:pt x="6480454" y="4512246"/>
                </a:lnTo>
                <a:lnTo>
                  <a:pt x="6470434" y="4523130"/>
                </a:lnTo>
                <a:lnTo>
                  <a:pt x="6465392" y="4537799"/>
                </a:lnTo>
                <a:lnTo>
                  <a:pt x="6466281" y="4553496"/>
                </a:lnTo>
                <a:lnTo>
                  <a:pt x="6472568" y="4567072"/>
                </a:lnTo>
                <a:lnTo>
                  <a:pt x="6483451" y="4577092"/>
                </a:lnTo>
                <a:lnTo>
                  <a:pt x="6498107" y="4582134"/>
                </a:lnTo>
                <a:lnTo>
                  <a:pt x="6513792" y="4581233"/>
                </a:lnTo>
                <a:lnTo>
                  <a:pt x="6527355" y="4574933"/>
                </a:lnTo>
                <a:lnTo>
                  <a:pt x="6537376" y="4564050"/>
                </a:lnTo>
                <a:lnTo>
                  <a:pt x="6542418" y="4549394"/>
                </a:lnTo>
                <a:close/>
              </a:path>
              <a:path w="15575280" h="10287000">
                <a:moveTo>
                  <a:pt x="6552451" y="6982727"/>
                </a:moveTo>
                <a:lnTo>
                  <a:pt x="6551562" y="6967029"/>
                </a:lnTo>
                <a:lnTo>
                  <a:pt x="6545275" y="6953453"/>
                </a:lnTo>
                <a:lnTo>
                  <a:pt x="6534391" y="6943433"/>
                </a:lnTo>
                <a:lnTo>
                  <a:pt x="6519735" y="6938404"/>
                </a:lnTo>
                <a:lnTo>
                  <a:pt x="6504051" y="6939293"/>
                </a:lnTo>
                <a:lnTo>
                  <a:pt x="6490487" y="6945592"/>
                </a:lnTo>
                <a:lnTo>
                  <a:pt x="6480467" y="6956476"/>
                </a:lnTo>
                <a:lnTo>
                  <a:pt x="6475425" y="6971144"/>
                </a:lnTo>
                <a:lnTo>
                  <a:pt x="6476314" y="6986841"/>
                </a:lnTo>
                <a:lnTo>
                  <a:pt x="6482601" y="7000418"/>
                </a:lnTo>
                <a:lnTo>
                  <a:pt x="6493484" y="7010425"/>
                </a:lnTo>
                <a:lnTo>
                  <a:pt x="6508140" y="7015467"/>
                </a:lnTo>
                <a:lnTo>
                  <a:pt x="6523825" y="7014578"/>
                </a:lnTo>
                <a:lnTo>
                  <a:pt x="6537388" y="7008279"/>
                </a:lnTo>
                <a:lnTo>
                  <a:pt x="6547409" y="6997395"/>
                </a:lnTo>
                <a:lnTo>
                  <a:pt x="6552451" y="6982727"/>
                </a:lnTo>
                <a:close/>
              </a:path>
              <a:path w="15575280" h="10287000">
                <a:moveTo>
                  <a:pt x="6557683" y="2094115"/>
                </a:moveTo>
                <a:lnTo>
                  <a:pt x="6556794" y="2078418"/>
                </a:lnTo>
                <a:lnTo>
                  <a:pt x="6550495" y="2064854"/>
                </a:lnTo>
                <a:lnTo>
                  <a:pt x="6539624" y="2054834"/>
                </a:lnTo>
                <a:lnTo>
                  <a:pt x="6524968" y="2049792"/>
                </a:lnTo>
                <a:lnTo>
                  <a:pt x="6509283" y="2050681"/>
                </a:lnTo>
                <a:lnTo>
                  <a:pt x="6495707" y="2056980"/>
                </a:lnTo>
                <a:lnTo>
                  <a:pt x="6485687" y="2067864"/>
                </a:lnTo>
                <a:lnTo>
                  <a:pt x="6480645" y="2082533"/>
                </a:lnTo>
                <a:lnTo>
                  <a:pt x="6481534" y="2098230"/>
                </a:lnTo>
                <a:lnTo>
                  <a:pt x="6487833" y="2111806"/>
                </a:lnTo>
                <a:lnTo>
                  <a:pt x="6498704" y="2121827"/>
                </a:lnTo>
                <a:lnTo>
                  <a:pt x="6513360" y="2126869"/>
                </a:lnTo>
                <a:lnTo>
                  <a:pt x="6529057" y="2125967"/>
                </a:lnTo>
                <a:lnTo>
                  <a:pt x="6542621" y="2119668"/>
                </a:lnTo>
                <a:lnTo>
                  <a:pt x="6552641" y="2108784"/>
                </a:lnTo>
                <a:lnTo>
                  <a:pt x="6557683" y="2094115"/>
                </a:lnTo>
                <a:close/>
              </a:path>
              <a:path w="15575280" h="10287000">
                <a:moveTo>
                  <a:pt x="6581229" y="9103360"/>
                </a:moveTo>
                <a:lnTo>
                  <a:pt x="6580340" y="9087663"/>
                </a:lnTo>
                <a:lnTo>
                  <a:pt x="6574053" y="9074086"/>
                </a:lnTo>
                <a:lnTo>
                  <a:pt x="6563182" y="9064066"/>
                </a:lnTo>
                <a:lnTo>
                  <a:pt x="6548526" y="9059037"/>
                </a:lnTo>
                <a:lnTo>
                  <a:pt x="6532829" y="9059926"/>
                </a:lnTo>
                <a:lnTo>
                  <a:pt x="6519265" y="9066225"/>
                </a:lnTo>
                <a:lnTo>
                  <a:pt x="6509245" y="9077109"/>
                </a:lnTo>
                <a:lnTo>
                  <a:pt x="6504203" y="9091778"/>
                </a:lnTo>
                <a:lnTo>
                  <a:pt x="6505092" y="9107475"/>
                </a:lnTo>
                <a:lnTo>
                  <a:pt x="6511379" y="9121051"/>
                </a:lnTo>
                <a:lnTo>
                  <a:pt x="6522263" y="9131071"/>
                </a:lnTo>
                <a:lnTo>
                  <a:pt x="6536918" y="9136101"/>
                </a:lnTo>
                <a:lnTo>
                  <a:pt x="6552603" y="9135212"/>
                </a:lnTo>
                <a:lnTo>
                  <a:pt x="6566179" y="9128912"/>
                </a:lnTo>
                <a:lnTo>
                  <a:pt x="6576187" y="9118028"/>
                </a:lnTo>
                <a:lnTo>
                  <a:pt x="6581229" y="9103360"/>
                </a:lnTo>
                <a:close/>
              </a:path>
              <a:path w="15575280" h="10287000">
                <a:moveTo>
                  <a:pt x="6596024" y="4191698"/>
                </a:moveTo>
                <a:lnTo>
                  <a:pt x="6595135" y="4176001"/>
                </a:lnTo>
                <a:lnTo>
                  <a:pt x="6588836" y="4162425"/>
                </a:lnTo>
                <a:lnTo>
                  <a:pt x="6577965" y="4152404"/>
                </a:lnTo>
                <a:lnTo>
                  <a:pt x="6563309" y="4147375"/>
                </a:lnTo>
                <a:lnTo>
                  <a:pt x="6547612" y="4148264"/>
                </a:lnTo>
                <a:lnTo>
                  <a:pt x="6534048" y="4154563"/>
                </a:lnTo>
                <a:lnTo>
                  <a:pt x="6524028" y="4165447"/>
                </a:lnTo>
                <a:lnTo>
                  <a:pt x="6518986" y="4180116"/>
                </a:lnTo>
                <a:lnTo>
                  <a:pt x="6519875" y="4195813"/>
                </a:lnTo>
                <a:lnTo>
                  <a:pt x="6526174" y="4209377"/>
                </a:lnTo>
                <a:lnTo>
                  <a:pt x="6537045" y="4219397"/>
                </a:lnTo>
                <a:lnTo>
                  <a:pt x="6551701" y="4224439"/>
                </a:lnTo>
                <a:lnTo>
                  <a:pt x="6567094" y="4223016"/>
                </a:lnTo>
                <a:lnTo>
                  <a:pt x="6580149" y="4215828"/>
                </a:lnTo>
                <a:lnTo>
                  <a:pt x="6590068" y="4204754"/>
                </a:lnTo>
                <a:lnTo>
                  <a:pt x="6596024" y="4191698"/>
                </a:lnTo>
                <a:close/>
              </a:path>
              <a:path w="15575280" h="10287000">
                <a:moveTo>
                  <a:pt x="6601942" y="6639966"/>
                </a:moveTo>
                <a:lnTo>
                  <a:pt x="6601053" y="6624269"/>
                </a:lnTo>
                <a:lnTo>
                  <a:pt x="6594767" y="6610693"/>
                </a:lnTo>
                <a:lnTo>
                  <a:pt x="6583883" y="6600672"/>
                </a:lnTo>
                <a:lnTo>
                  <a:pt x="6569227" y="6595631"/>
                </a:lnTo>
                <a:lnTo>
                  <a:pt x="6553543" y="6596532"/>
                </a:lnTo>
                <a:lnTo>
                  <a:pt x="6539966" y="6602819"/>
                </a:lnTo>
                <a:lnTo>
                  <a:pt x="6529959" y="6613715"/>
                </a:lnTo>
                <a:lnTo>
                  <a:pt x="6524917" y="6628371"/>
                </a:lnTo>
                <a:lnTo>
                  <a:pt x="6525806" y="6644068"/>
                </a:lnTo>
                <a:lnTo>
                  <a:pt x="6532092" y="6657645"/>
                </a:lnTo>
                <a:lnTo>
                  <a:pt x="6542976" y="6667665"/>
                </a:lnTo>
                <a:lnTo>
                  <a:pt x="6557632" y="6672707"/>
                </a:lnTo>
                <a:lnTo>
                  <a:pt x="6573317" y="6671805"/>
                </a:lnTo>
                <a:lnTo>
                  <a:pt x="6586880" y="6665519"/>
                </a:lnTo>
                <a:lnTo>
                  <a:pt x="6596901" y="6654622"/>
                </a:lnTo>
                <a:lnTo>
                  <a:pt x="6601942" y="6639966"/>
                </a:lnTo>
                <a:close/>
              </a:path>
              <a:path w="15575280" h="10287000">
                <a:moveTo>
                  <a:pt x="6606349" y="1754339"/>
                </a:moveTo>
                <a:lnTo>
                  <a:pt x="6605460" y="1738642"/>
                </a:lnTo>
                <a:lnTo>
                  <a:pt x="6599174" y="1725066"/>
                </a:lnTo>
                <a:lnTo>
                  <a:pt x="6588290" y="1715046"/>
                </a:lnTo>
                <a:lnTo>
                  <a:pt x="6573634" y="1710004"/>
                </a:lnTo>
                <a:lnTo>
                  <a:pt x="6557950" y="1710905"/>
                </a:lnTo>
                <a:lnTo>
                  <a:pt x="6544373" y="1717205"/>
                </a:lnTo>
                <a:lnTo>
                  <a:pt x="6534353" y="1728089"/>
                </a:lnTo>
                <a:lnTo>
                  <a:pt x="6529311" y="1742744"/>
                </a:lnTo>
                <a:lnTo>
                  <a:pt x="6530213" y="1758442"/>
                </a:lnTo>
                <a:lnTo>
                  <a:pt x="6536499" y="1772018"/>
                </a:lnTo>
                <a:lnTo>
                  <a:pt x="6547371" y="1782038"/>
                </a:lnTo>
                <a:lnTo>
                  <a:pt x="6562026" y="1787080"/>
                </a:lnTo>
                <a:lnTo>
                  <a:pt x="6577724" y="1786178"/>
                </a:lnTo>
                <a:lnTo>
                  <a:pt x="6591287" y="1779892"/>
                </a:lnTo>
                <a:lnTo>
                  <a:pt x="6601307" y="1768995"/>
                </a:lnTo>
                <a:lnTo>
                  <a:pt x="6606349" y="1754339"/>
                </a:lnTo>
                <a:close/>
              </a:path>
              <a:path w="15575280" h="10287000">
                <a:moveTo>
                  <a:pt x="6629908" y="8763584"/>
                </a:moveTo>
                <a:lnTo>
                  <a:pt x="6629006" y="8747887"/>
                </a:lnTo>
                <a:lnTo>
                  <a:pt x="6622720" y="8734311"/>
                </a:lnTo>
                <a:lnTo>
                  <a:pt x="6611848" y="8724290"/>
                </a:lnTo>
                <a:lnTo>
                  <a:pt x="6597193" y="8719248"/>
                </a:lnTo>
                <a:lnTo>
                  <a:pt x="6581495" y="8720150"/>
                </a:lnTo>
                <a:lnTo>
                  <a:pt x="6567932" y="8726437"/>
                </a:lnTo>
                <a:lnTo>
                  <a:pt x="6557912" y="8737333"/>
                </a:lnTo>
                <a:lnTo>
                  <a:pt x="6552870" y="8751989"/>
                </a:lnTo>
                <a:lnTo>
                  <a:pt x="6553759" y="8767686"/>
                </a:lnTo>
                <a:lnTo>
                  <a:pt x="6560045" y="8781263"/>
                </a:lnTo>
                <a:lnTo>
                  <a:pt x="6570929" y="8791283"/>
                </a:lnTo>
                <a:lnTo>
                  <a:pt x="6585585" y="8796325"/>
                </a:lnTo>
                <a:lnTo>
                  <a:pt x="6601269" y="8795423"/>
                </a:lnTo>
                <a:lnTo>
                  <a:pt x="6614846" y="8789137"/>
                </a:lnTo>
                <a:lnTo>
                  <a:pt x="6624866" y="8778240"/>
                </a:lnTo>
                <a:lnTo>
                  <a:pt x="6629908" y="8763584"/>
                </a:lnTo>
                <a:close/>
              </a:path>
              <a:path w="15575280" h="10287000">
                <a:moveTo>
                  <a:pt x="6638722" y="3850271"/>
                </a:moveTo>
                <a:lnTo>
                  <a:pt x="6637833" y="3834574"/>
                </a:lnTo>
                <a:lnTo>
                  <a:pt x="6631546" y="3820998"/>
                </a:lnTo>
                <a:lnTo>
                  <a:pt x="6620662" y="3810990"/>
                </a:lnTo>
                <a:lnTo>
                  <a:pt x="6606006" y="3805948"/>
                </a:lnTo>
                <a:lnTo>
                  <a:pt x="6590322" y="3806837"/>
                </a:lnTo>
                <a:lnTo>
                  <a:pt x="6576746" y="3813137"/>
                </a:lnTo>
                <a:lnTo>
                  <a:pt x="6566738" y="3824020"/>
                </a:lnTo>
                <a:lnTo>
                  <a:pt x="6561696" y="3838689"/>
                </a:lnTo>
                <a:lnTo>
                  <a:pt x="6562585" y="3854386"/>
                </a:lnTo>
                <a:lnTo>
                  <a:pt x="6568872" y="3867962"/>
                </a:lnTo>
                <a:lnTo>
                  <a:pt x="6579743" y="3877983"/>
                </a:lnTo>
                <a:lnTo>
                  <a:pt x="6594399" y="3883012"/>
                </a:lnTo>
                <a:lnTo>
                  <a:pt x="6610096" y="3882123"/>
                </a:lnTo>
                <a:lnTo>
                  <a:pt x="6623659" y="3875824"/>
                </a:lnTo>
                <a:lnTo>
                  <a:pt x="6633680" y="3864940"/>
                </a:lnTo>
                <a:lnTo>
                  <a:pt x="6638722" y="3850271"/>
                </a:lnTo>
                <a:close/>
              </a:path>
              <a:path w="15575280" h="10287000">
                <a:moveTo>
                  <a:pt x="6649783" y="6303162"/>
                </a:moveTo>
                <a:lnTo>
                  <a:pt x="6648894" y="6287465"/>
                </a:lnTo>
                <a:lnTo>
                  <a:pt x="6642608" y="6273889"/>
                </a:lnTo>
                <a:lnTo>
                  <a:pt x="6631737" y="6263868"/>
                </a:lnTo>
                <a:lnTo>
                  <a:pt x="6617081" y="6258839"/>
                </a:lnTo>
                <a:lnTo>
                  <a:pt x="6601384" y="6259728"/>
                </a:lnTo>
                <a:lnTo>
                  <a:pt x="6587820" y="6266027"/>
                </a:lnTo>
                <a:lnTo>
                  <a:pt x="6577800" y="6276911"/>
                </a:lnTo>
                <a:lnTo>
                  <a:pt x="6572758" y="6291580"/>
                </a:lnTo>
                <a:lnTo>
                  <a:pt x="6573647" y="6307277"/>
                </a:lnTo>
                <a:lnTo>
                  <a:pt x="6579933" y="6320841"/>
                </a:lnTo>
                <a:lnTo>
                  <a:pt x="6590817" y="6330861"/>
                </a:lnTo>
                <a:lnTo>
                  <a:pt x="6605473" y="6335903"/>
                </a:lnTo>
                <a:lnTo>
                  <a:pt x="6621158" y="6335014"/>
                </a:lnTo>
                <a:lnTo>
                  <a:pt x="6634734" y="6328715"/>
                </a:lnTo>
                <a:lnTo>
                  <a:pt x="6644741" y="6317831"/>
                </a:lnTo>
                <a:lnTo>
                  <a:pt x="6649783" y="6303162"/>
                </a:lnTo>
                <a:close/>
              </a:path>
              <a:path w="15575280" h="10287000">
                <a:moveTo>
                  <a:pt x="6659943" y="1396644"/>
                </a:moveTo>
                <a:lnTo>
                  <a:pt x="6659054" y="1380947"/>
                </a:lnTo>
                <a:lnTo>
                  <a:pt x="6652768" y="1367383"/>
                </a:lnTo>
                <a:lnTo>
                  <a:pt x="6641884" y="1357363"/>
                </a:lnTo>
                <a:lnTo>
                  <a:pt x="6627228" y="1352321"/>
                </a:lnTo>
                <a:lnTo>
                  <a:pt x="6611544" y="1353210"/>
                </a:lnTo>
                <a:lnTo>
                  <a:pt x="6597980" y="1359509"/>
                </a:lnTo>
                <a:lnTo>
                  <a:pt x="6587960" y="1370393"/>
                </a:lnTo>
                <a:lnTo>
                  <a:pt x="6582918" y="1385062"/>
                </a:lnTo>
                <a:lnTo>
                  <a:pt x="6583807" y="1400759"/>
                </a:lnTo>
                <a:lnTo>
                  <a:pt x="6590093" y="1414335"/>
                </a:lnTo>
                <a:lnTo>
                  <a:pt x="6600977" y="1424355"/>
                </a:lnTo>
                <a:lnTo>
                  <a:pt x="6615633" y="1429397"/>
                </a:lnTo>
                <a:lnTo>
                  <a:pt x="6631318" y="1428496"/>
                </a:lnTo>
                <a:lnTo>
                  <a:pt x="6644894" y="1422196"/>
                </a:lnTo>
                <a:lnTo>
                  <a:pt x="6654901" y="1411312"/>
                </a:lnTo>
                <a:lnTo>
                  <a:pt x="6659943" y="1396644"/>
                </a:lnTo>
                <a:close/>
              </a:path>
              <a:path w="15575280" h="10287000">
                <a:moveTo>
                  <a:pt x="6683502" y="8405889"/>
                </a:moveTo>
                <a:lnTo>
                  <a:pt x="6682613" y="8390191"/>
                </a:lnTo>
                <a:lnTo>
                  <a:pt x="6676326" y="8376615"/>
                </a:lnTo>
                <a:lnTo>
                  <a:pt x="6665442" y="8366595"/>
                </a:lnTo>
                <a:lnTo>
                  <a:pt x="6650787" y="8361566"/>
                </a:lnTo>
                <a:lnTo>
                  <a:pt x="6635102" y="8362455"/>
                </a:lnTo>
                <a:lnTo>
                  <a:pt x="6621526" y="8368754"/>
                </a:lnTo>
                <a:lnTo>
                  <a:pt x="6611518" y="8379638"/>
                </a:lnTo>
                <a:lnTo>
                  <a:pt x="6606464" y="8394306"/>
                </a:lnTo>
                <a:lnTo>
                  <a:pt x="6607365" y="8410003"/>
                </a:lnTo>
                <a:lnTo>
                  <a:pt x="6613652" y="8423580"/>
                </a:lnTo>
                <a:lnTo>
                  <a:pt x="6624523" y="8433587"/>
                </a:lnTo>
                <a:lnTo>
                  <a:pt x="6639179" y="8438629"/>
                </a:lnTo>
                <a:lnTo>
                  <a:pt x="6654876" y="8437740"/>
                </a:lnTo>
                <a:lnTo>
                  <a:pt x="6668440" y="8431441"/>
                </a:lnTo>
                <a:lnTo>
                  <a:pt x="6678460" y="8420557"/>
                </a:lnTo>
                <a:lnTo>
                  <a:pt x="6683502" y="8405889"/>
                </a:lnTo>
                <a:close/>
              </a:path>
              <a:path w="15575280" h="10287000">
                <a:moveTo>
                  <a:pt x="6689547" y="3514293"/>
                </a:moveTo>
                <a:lnTo>
                  <a:pt x="6688658" y="3498596"/>
                </a:lnTo>
                <a:lnTo>
                  <a:pt x="6682372" y="3485032"/>
                </a:lnTo>
                <a:lnTo>
                  <a:pt x="6671488" y="3475012"/>
                </a:lnTo>
                <a:lnTo>
                  <a:pt x="6656832" y="3469970"/>
                </a:lnTo>
                <a:lnTo>
                  <a:pt x="6641147" y="3470859"/>
                </a:lnTo>
                <a:lnTo>
                  <a:pt x="6627584" y="3477158"/>
                </a:lnTo>
                <a:lnTo>
                  <a:pt x="6617563" y="3488042"/>
                </a:lnTo>
                <a:lnTo>
                  <a:pt x="6612522" y="3502710"/>
                </a:lnTo>
                <a:lnTo>
                  <a:pt x="6613411" y="3518408"/>
                </a:lnTo>
                <a:lnTo>
                  <a:pt x="6619697" y="3531984"/>
                </a:lnTo>
                <a:lnTo>
                  <a:pt x="6630581" y="3542004"/>
                </a:lnTo>
                <a:lnTo>
                  <a:pt x="6645237" y="3547046"/>
                </a:lnTo>
                <a:lnTo>
                  <a:pt x="6661036" y="3545725"/>
                </a:lnTo>
                <a:lnTo>
                  <a:pt x="6674802" y="3538728"/>
                </a:lnTo>
                <a:lnTo>
                  <a:pt x="6684861" y="3527704"/>
                </a:lnTo>
                <a:lnTo>
                  <a:pt x="6689547" y="3514293"/>
                </a:lnTo>
                <a:close/>
              </a:path>
              <a:path w="15575280" h="10287000">
                <a:moveTo>
                  <a:pt x="6701434" y="5964199"/>
                </a:moveTo>
                <a:lnTo>
                  <a:pt x="6700545" y="5948502"/>
                </a:lnTo>
                <a:lnTo>
                  <a:pt x="6694259" y="5934938"/>
                </a:lnTo>
                <a:lnTo>
                  <a:pt x="6683375" y="5924918"/>
                </a:lnTo>
                <a:lnTo>
                  <a:pt x="6668719" y="5919876"/>
                </a:lnTo>
                <a:lnTo>
                  <a:pt x="6653035" y="5920765"/>
                </a:lnTo>
                <a:lnTo>
                  <a:pt x="6639471" y="5927064"/>
                </a:lnTo>
                <a:lnTo>
                  <a:pt x="6629451" y="5937948"/>
                </a:lnTo>
                <a:lnTo>
                  <a:pt x="6624409" y="5952617"/>
                </a:lnTo>
                <a:lnTo>
                  <a:pt x="6625298" y="5968314"/>
                </a:lnTo>
                <a:lnTo>
                  <a:pt x="6631584" y="5981890"/>
                </a:lnTo>
                <a:lnTo>
                  <a:pt x="6642468" y="5991911"/>
                </a:lnTo>
                <a:lnTo>
                  <a:pt x="6657124" y="5996940"/>
                </a:lnTo>
                <a:lnTo>
                  <a:pt x="6672808" y="5996051"/>
                </a:lnTo>
                <a:lnTo>
                  <a:pt x="6686385" y="5989752"/>
                </a:lnTo>
                <a:lnTo>
                  <a:pt x="6696392" y="5978868"/>
                </a:lnTo>
                <a:lnTo>
                  <a:pt x="6701434" y="5964199"/>
                </a:lnTo>
                <a:close/>
              </a:path>
              <a:path w="15575280" h="10287000">
                <a:moveTo>
                  <a:pt x="6729184" y="8065287"/>
                </a:moveTo>
                <a:lnTo>
                  <a:pt x="6728295" y="8049590"/>
                </a:lnTo>
                <a:lnTo>
                  <a:pt x="6722008" y="8036014"/>
                </a:lnTo>
                <a:lnTo>
                  <a:pt x="6711124" y="8025993"/>
                </a:lnTo>
                <a:lnTo>
                  <a:pt x="6696469" y="8020952"/>
                </a:lnTo>
                <a:lnTo>
                  <a:pt x="6680784" y="8021853"/>
                </a:lnTo>
                <a:lnTo>
                  <a:pt x="6667220" y="8028152"/>
                </a:lnTo>
                <a:lnTo>
                  <a:pt x="6657200" y="8039036"/>
                </a:lnTo>
                <a:lnTo>
                  <a:pt x="6652158" y="8053705"/>
                </a:lnTo>
                <a:lnTo>
                  <a:pt x="6653047" y="8069402"/>
                </a:lnTo>
                <a:lnTo>
                  <a:pt x="6659334" y="8082966"/>
                </a:lnTo>
                <a:lnTo>
                  <a:pt x="6670218" y="8092986"/>
                </a:lnTo>
                <a:lnTo>
                  <a:pt x="6684873" y="8098028"/>
                </a:lnTo>
                <a:lnTo>
                  <a:pt x="6700139" y="8097025"/>
                </a:lnTo>
                <a:lnTo>
                  <a:pt x="6713004" y="8090535"/>
                </a:lnTo>
                <a:lnTo>
                  <a:pt x="6722885" y="8079600"/>
                </a:lnTo>
                <a:lnTo>
                  <a:pt x="6729184" y="8065287"/>
                </a:lnTo>
                <a:close/>
              </a:path>
              <a:path w="15575280" h="10287000">
                <a:moveTo>
                  <a:pt x="6738213" y="3174517"/>
                </a:moveTo>
                <a:lnTo>
                  <a:pt x="6737324" y="3158820"/>
                </a:lnTo>
                <a:lnTo>
                  <a:pt x="6731038" y="3145244"/>
                </a:lnTo>
                <a:lnTo>
                  <a:pt x="6720167" y="3135223"/>
                </a:lnTo>
                <a:lnTo>
                  <a:pt x="6705498" y="3130181"/>
                </a:lnTo>
                <a:lnTo>
                  <a:pt x="6689814" y="3131083"/>
                </a:lnTo>
                <a:lnTo>
                  <a:pt x="6676250" y="3137382"/>
                </a:lnTo>
                <a:lnTo>
                  <a:pt x="6666230" y="3148266"/>
                </a:lnTo>
                <a:lnTo>
                  <a:pt x="6661188" y="3162922"/>
                </a:lnTo>
                <a:lnTo>
                  <a:pt x="6662077" y="3178619"/>
                </a:lnTo>
                <a:lnTo>
                  <a:pt x="6668363" y="3192195"/>
                </a:lnTo>
                <a:lnTo>
                  <a:pt x="6679247" y="3202216"/>
                </a:lnTo>
                <a:lnTo>
                  <a:pt x="6693903" y="3207258"/>
                </a:lnTo>
                <a:lnTo>
                  <a:pt x="6709702" y="3205937"/>
                </a:lnTo>
                <a:lnTo>
                  <a:pt x="6723469" y="3198952"/>
                </a:lnTo>
                <a:lnTo>
                  <a:pt x="6733527" y="3187916"/>
                </a:lnTo>
                <a:lnTo>
                  <a:pt x="6738213" y="3174517"/>
                </a:lnTo>
                <a:close/>
              </a:path>
              <a:path w="15575280" h="10287000">
                <a:moveTo>
                  <a:pt x="6752056" y="5605691"/>
                </a:moveTo>
                <a:lnTo>
                  <a:pt x="6751167" y="5589994"/>
                </a:lnTo>
                <a:lnTo>
                  <a:pt x="6744881" y="5576417"/>
                </a:lnTo>
                <a:lnTo>
                  <a:pt x="6733997" y="5566397"/>
                </a:lnTo>
                <a:lnTo>
                  <a:pt x="6719341" y="5561355"/>
                </a:lnTo>
                <a:lnTo>
                  <a:pt x="6703657" y="5562257"/>
                </a:lnTo>
                <a:lnTo>
                  <a:pt x="6690080" y="5568556"/>
                </a:lnTo>
                <a:lnTo>
                  <a:pt x="6680073" y="5579440"/>
                </a:lnTo>
                <a:lnTo>
                  <a:pt x="6675031" y="5594108"/>
                </a:lnTo>
                <a:lnTo>
                  <a:pt x="6675920" y="5609806"/>
                </a:lnTo>
                <a:lnTo>
                  <a:pt x="6682206" y="5623369"/>
                </a:lnTo>
                <a:lnTo>
                  <a:pt x="6693078" y="5633390"/>
                </a:lnTo>
                <a:lnTo>
                  <a:pt x="6707733" y="5638431"/>
                </a:lnTo>
                <a:lnTo>
                  <a:pt x="6723431" y="5637542"/>
                </a:lnTo>
                <a:lnTo>
                  <a:pt x="6736994" y="5631243"/>
                </a:lnTo>
                <a:lnTo>
                  <a:pt x="6747015" y="5620359"/>
                </a:lnTo>
                <a:lnTo>
                  <a:pt x="6752056" y="5605691"/>
                </a:lnTo>
                <a:close/>
              </a:path>
              <a:path w="15575280" h="10287000">
                <a:moveTo>
                  <a:pt x="6777037" y="7728483"/>
                </a:moveTo>
                <a:lnTo>
                  <a:pt x="6776136" y="7712786"/>
                </a:lnTo>
                <a:lnTo>
                  <a:pt x="6769849" y="7699222"/>
                </a:lnTo>
                <a:lnTo>
                  <a:pt x="6758978" y="7689202"/>
                </a:lnTo>
                <a:lnTo>
                  <a:pt x="6744322" y="7684160"/>
                </a:lnTo>
                <a:lnTo>
                  <a:pt x="6728625" y="7685049"/>
                </a:lnTo>
                <a:lnTo>
                  <a:pt x="6715061" y="7691348"/>
                </a:lnTo>
                <a:lnTo>
                  <a:pt x="6705041" y="7702232"/>
                </a:lnTo>
                <a:lnTo>
                  <a:pt x="6699999" y="7716901"/>
                </a:lnTo>
                <a:lnTo>
                  <a:pt x="6700888" y="7732598"/>
                </a:lnTo>
                <a:lnTo>
                  <a:pt x="6707175" y="7746174"/>
                </a:lnTo>
                <a:lnTo>
                  <a:pt x="6718059" y="7756195"/>
                </a:lnTo>
                <a:lnTo>
                  <a:pt x="6732714" y="7761237"/>
                </a:lnTo>
                <a:lnTo>
                  <a:pt x="6748399" y="7760335"/>
                </a:lnTo>
                <a:lnTo>
                  <a:pt x="6761975" y="7754036"/>
                </a:lnTo>
                <a:lnTo>
                  <a:pt x="6771995" y="7743152"/>
                </a:lnTo>
                <a:lnTo>
                  <a:pt x="6777037" y="7728483"/>
                </a:lnTo>
                <a:close/>
              </a:path>
              <a:path w="15575280" h="10287000">
                <a:moveTo>
                  <a:pt x="6791820" y="2816822"/>
                </a:moveTo>
                <a:lnTo>
                  <a:pt x="6790931" y="2801124"/>
                </a:lnTo>
                <a:lnTo>
                  <a:pt x="6784645" y="2787561"/>
                </a:lnTo>
                <a:lnTo>
                  <a:pt x="6773761" y="2777540"/>
                </a:lnTo>
                <a:lnTo>
                  <a:pt x="6759105" y="2772499"/>
                </a:lnTo>
                <a:lnTo>
                  <a:pt x="6743420" y="2773388"/>
                </a:lnTo>
                <a:lnTo>
                  <a:pt x="6729844" y="2779687"/>
                </a:lnTo>
                <a:lnTo>
                  <a:pt x="6719824" y="2790571"/>
                </a:lnTo>
                <a:lnTo>
                  <a:pt x="6714782" y="2805239"/>
                </a:lnTo>
                <a:lnTo>
                  <a:pt x="6715684" y="2820936"/>
                </a:lnTo>
                <a:lnTo>
                  <a:pt x="6721970" y="2834513"/>
                </a:lnTo>
                <a:lnTo>
                  <a:pt x="6732841" y="2844533"/>
                </a:lnTo>
                <a:lnTo>
                  <a:pt x="6747497" y="2849575"/>
                </a:lnTo>
                <a:lnTo>
                  <a:pt x="6763309" y="2848254"/>
                </a:lnTo>
                <a:lnTo>
                  <a:pt x="6777063" y="2841256"/>
                </a:lnTo>
                <a:lnTo>
                  <a:pt x="6787121" y="2830233"/>
                </a:lnTo>
                <a:lnTo>
                  <a:pt x="6791820" y="2816822"/>
                </a:lnTo>
                <a:close/>
              </a:path>
              <a:path w="15575280" h="10287000">
                <a:moveTo>
                  <a:pt x="6808546" y="5284114"/>
                </a:moveTo>
                <a:lnTo>
                  <a:pt x="6807657" y="5268417"/>
                </a:lnTo>
                <a:lnTo>
                  <a:pt x="6801371" y="5254853"/>
                </a:lnTo>
                <a:lnTo>
                  <a:pt x="6790487" y="5244833"/>
                </a:lnTo>
                <a:lnTo>
                  <a:pt x="6775831" y="5239791"/>
                </a:lnTo>
                <a:lnTo>
                  <a:pt x="6760146" y="5240680"/>
                </a:lnTo>
                <a:lnTo>
                  <a:pt x="6746570" y="5246979"/>
                </a:lnTo>
                <a:lnTo>
                  <a:pt x="6736550" y="5257863"/>
                </a:lnTo>
                <a:lnTo>
                  <a:pt x="6731508" y="5272532"/>
                </a:lnTo>
                <a:lnTo>
                  <a:pt x="6732410" y="5288229"/>
                </a:lnTo>
                <a:lnTo>
                  <a:pt x="6738696" y="5301805"/>
                </a:lnTo>
                <a:lnTo>
                  <a:pt x="6749567" y="5311826"/>
                </a:lnTo>
                <a:lnTo>
                  <a:pt x="6764223" y="5316855"/>
                </a:lnTo>
                <a:lnTo>
                  <a:pt x="6779920" y="5315966"/>
                </a:lnTo>
                <a:lnTo>
                  <a:pt x="6793484" y="5309667"/>
                </a:lnTo>
                <a:lnTo>
                  <a:pt x="6803504" y="5298783"/>
                </a:lnTo>
                <a:lnTo>
                  <a:pt x="6808546" y="5284114"/>
                </a:lnTo>
                <a:close/>
              </a:path>
              <a:path w="15575280" h="10287000">
                <a:moveTo>
                  <a:pt x="6825704" y="7388707"/>
                </a:moveTo>
                <a:lnTo>
                  <a:pt x="6824815" y="7373010"/>
                </a:lnTo>
                <a:lnTo>
                  <a:pt x="6818516" y="7359434"/>
                </a:lnTo>
                <a:lnTo>
                  <a:pt x="6807644" y="7349414"/>
                </a:lnTo>
                <a:lnTo>
                  <a:pt x="6792989" y="7344372"/>
                </a:lnTo>
                <a:lnTo>
                  <a:pt x="6777291" y="7345273"/>
                </a:lnTo>
                <a:lnTo>
                  <a:pt x="6763728" y="7351573"/>
                </a:lnTo>
                <a:lnTo>
                  <a:pt x="6753707" y="7362457"/>
                </a:lnTo>
                <a:lnTo>
                  <a:pt x="6748666" y="7377125"/>
                </a:lnTo>
                <a:lnTo>
                  <a:pt x="6749555" y="7392822"/>
                </a:lnTo>
                <a:lnTo>
                  <a:pt x="6755854" y="7406386"/>
                </a:lnTo>
                <a:lnTo>
                  <a:pt x="6766725" y="7416406"/>
                </a:lnTo>
                <a:lnTo>
                  <a:pt x="6781381" y="7421448"/>
                </a:lnTo>
                <a:lnTo>
                  <a:pt x="6797078" y="7420559"/>
                </a:lnTo>
                <a:lnTo>
                  <a:pt x="6810642" y="7414260"/>
                </a:lnTo>
                <a:lnTo>
                  <a:pt x="6820662" y="7403376"/>
                </a:lnTo>
                <a:lnTo>
                  <a:pt x="6825704" y="7388707"/>
                </a:lnTo>
                <a:close/>
              </a:path>
              <a:path w="15575280" h="10287000">
                <a:moveTo>
                  <a:pt x="6841312" y="2474061"/>
                </a:moveTo>
                <a:lnTo>
                  <a:pt x="6840423" y="2458364"/>
                </a:lnTo>
                <a:lnTo>
                  <a:pt x="6834124" y="2444788"/>
                </a:lnTo>
                <a:lnTo>
                  <a:pt x="6823253" y="2434767"/>
                </a:lnTo>
                <a:lnTo>
                  <a:pt x="6808597" y="2429726"/>
                </a:lnTo>
                <a:lnTo>
                  <a:pt x="6792900" y="2430627"/>
                </a:lnTo>
                <a:lnTo>
                  <a:pt x="6779336" y="2436926"/>
                </a:lnTo>
                <a:lnTo>
                  <a:pt x="6769316" y="2447810"/>
                </a:lnTo>
                <a:lnTo>
                  <a:pt x="6764274" y="2462479"/>
                </a:lnTo>
                <a:lnTo>
                  <a:pt x="6765163" y="2478176"/>
                </a:lnTo>
                <a:lnTo>
                  <a:pt x="6771462" y="2491740"/>
                </a:lnTo>
                <a:lnTo>
                  <a:pt x="6782333" y="2501760"/>
                </a:lnTo>
                <a:lnTo>
                  <a:pt x="6796989" y="2506802"/>
                </a:lnTo>
                <a:lnTo>
                  <a:pt x="6812686" y="2505913"/>
                </a:lnTo>
                <a:lnTo>
                  <a:pt x="6826250" y="2499614"/>
                </a:lnTo>
                <a:lnTo>
                  <a:pt x="6836270" y="2488730"/>
                </a:lnTo>
                <a:lnTo>
                  <a:pt x="6841312" y="2474061"/>
                </a:lnTo>
                <a:close/>
              </a:path>
              <a:path w="15575280" h="10287000">
                <a:moveTo>
                  <a:pt x="6856387" y="4947323"/>
                </a:moveTo>
                <a:lnTo>
                  <a:pt x="6855498" y="4931626"/>
                </a:lnTo>
                <a:lnTo>
                  <a:pt x="6849211" y="4918049"/>
                </a:lnTo>
                <a:lnTo>
                  <a:pt x="6838328" y="4908029"/>
                </a:lnTo>
                <a:lnTo>
                  <a:pt x="6823672" y="4902987"/>
                </a:lnTo>
                <a:lnTo>
                  <a:pt x="6807987" y="4903889"/>
                </a:lnTo>
                <a:lnTo>
                  <a:pt x="6794424" y="4910175"/>
                </a:lnTo>
                <a:lnTo>
                  <a:pt x="6784403" y="4921072"/>
                </a:lnTo>
                <a:lnTo>
                  <a:pt x="6779361" y="4935728"/>
                </a:lnTo>
                <a:lnTo>
                  <a:pt x="6780250" y="4951425"/>
                </a:lnTo>
                <a:lnTo>
                  <a:pt x="6786537" y="4965001"/>
                </a:lnTo>
                <a:lnTo>
                  <a:pt x="6797421" y="4975022"/>
                </a:lnTo>
                <a:lnTo>
                  <a:pt x="6812077" y="4980063"/>
                </a:lnTo>
                <a:lnTo>
                  <a:pt x="6827875" y="4978743"/>
                </a:lnTo>
                <a:lnTo>
                  <a:pt x="6841642" y="4971745"/>
                </a:lnTo>
                <a:lnTo>
                  <a:pt x="6851701" y="4960721"/>
                </a:lnTo>
                <a:lnTo>
                  <a:pt x="6856387" y="4947323"/>
                </a:lnTo>
                <a:close/>
              </a:path>
              <a:path w="15575280" h="10287000">
                <a:moveTo>
                  <a:pt x="6879298" y="7031012"/>
                </a:moveTo>
                <a:lnTo>
                  <a:pt x="6878409" y="7015315"/>
                </a:lnTo>
                <a:lnTo>
                  <a:pt x="6872122" y="7001751"/>
                </a:lnTo>
                <a:lnTo>
                  <a:pt x="6861238" y="6991731"/>
                </a:lnTo>
                <a:lnTo>
                  <a:pt x="6846583" y="6986689"/>
                </a:lnTo>
                <a:lnTo>
                  <a:pt x="6830898" y="6987578"/>
                </a:lnTo>
                <a:lnTo>
                  <a:pt x="6817334" y="6993877"/>
                </a:lnTo>
                <a:lnTo>
                  <a:pt x="6807314" y="7004761"/>
                </a:lnTo>
                <a:lnTo>
                  <a:pt x="6802272" y="7019430"/>
                </a:lnTo>
                <a:lnTo>
                  <a:pt x="6803161" y="7035127"/>
                </a:lnTo>
                <a:lnTo>
                  <a:pt x="6809448" y="7048703"/>
                </a:lnTo>
                <a:lnTo>
                  <a:pt x="6820332" y="7058723"/>
                </a:lnTo>
                <a:lnTo>
                  <a:pt x="6834987" y="7063765"/>
                </a:lnTo>
                <a:lnTo>
                  <a:pt x="6850672" y="7062864"/>
                </a:lnTo>
                <a:lnTo>
                  <a:pt x="6864236" y="7056564"/>
                </a:lnTo>
                <a:lnTo>
                  <a:pt x="6874256" y="7045680"/>
                </a:lnTo>
                <a:lnTo>
                  <a:pt x="6879298" y="7031012"/>
                </a:lnTo>
                <a:close/>
              </a:path>
              <a:path w="15575280" h="10287000">
                <a:moveTo>
                  <a:pt x="6892137" y="2138083"/>
                </a:moveTo>
                <a:lnTo>
                  <a:pt x="6891248" y="2122386"/>
                </a:lnTo>
                <a:lnTo>
                  <a:pt x="6884962" y="2108809"/>
                </a:lnTo>
                <a:lnTo>
                  <a:pt x="6874078" y="2098789"/>
                </a:lnTo>
                <a:lnTo>
                  <a:pt x="6859422" y="2093747"/>
                </a:lnTo>
                <a:lnTo>
                  <a:pt x="6843738" y="2094649"/>
                </a:lnTo>
                <a:lnTo>
                  <a:pt x="6830161" y="2100948"/>
                </a:lnTo>
                <a:lnTo>
                  <a:pt x="6820141" y="2111832"/>
                </a:lnTo>
                <a:lnTo>
                  <a:pt x="6815099" y="2126500"/>
                </a:lnTo>
                <a:lnTo>
                  <a:pt x="6816001" y="2142198"/>
                </a:lnTo>
                <a:lnTo>
                  <a:pt x="6822287" y="2155761"/>
                </a:lnTo>
                <a:lnTo>
                  <a:pt x="6833159" y="2165781"/>
                </a:lnTo>
                <a:lnTo>
                  <a:pt x="6847814" y="2170823"/>
                </a:lnTo>
                <a:lnTo>
                  <a:pt x="6863207" y="2169401"/>
                </a:lnTo>
                <a:lnTo>
                  <a:pt x="6876262" y="2162213"/>
                </a:lnTo>
                <a:lnTo>
                  <a:pt x="6886181" y="2151138"/>
                </a:lnTo>
                <a:lnTo>
                  <a:pt x="6892137" y="2138083"/>
                </a:lnTo>
                <a:close/>
              </a:path>
              <a:path w="15575280" h="10287000">
                <a:moveTo>
                  <a:pt x="6896024" y="9498305"/>
                </a:moveTo>
                <a:lnTo>
                  <a:pt x="6895135" y="9482607"/>
                </a:lnTo>
                <a:lnTo>
                  <a:pt x="6888848" y="9469044"/>
                </a:lnTo>
                <a:lnTo>
                  <a:pt x="6877964" y="9459023"/>
                </a:lnTo>
                <a:lnTo>
                  <a:pt x="6863308" y="9453982"/>
                </a:lnTo>
                <a:lnTo>
                  <a:pt x="6847624" y="9454871"/>
                </a:lnTo>
                <a:lnTo>
                  <a:pt x="6834060" y="9461170"/>
                </a:lnTo>
                <a:lnTo>
                  <a:pt x="6824040" y="9472054"/>
                </a:lnTo>
                <a:lnTo>
                  <a:pt x="6818998" y="9486722"/>
                </a:lnTo>
                <a:lnTo>
                  <a:pt x="6819887" y="9502419"/>
                </a:lnTo>
                <a:lnTo>
                  <a:pt x="6826174" y="9515996"/>
                </a:lnTo>
                <a:lnTo>
                  <a:pt x="6837058" y="9526016"/>
                </a:lnTo>
                <a:lnTo>
                  <a:pt x="6851713" y="9531058"/>
                </a:lnTo>
                <a:lnTo>
                  <a:pt x="6867398" y="9530156"/>
                </a:lnTo>
                <a:lnTo>
                  <a:pt x="6880961" y="9523857"/>
                </a:lnTo>
                <a:lnTo>
                  <a:pt x="6890982" y="9512973"/>
                </a:lnTo>
                <a:lnTo>
                  <a:pt x="6896024" y="9498305"/>
                </a:lnTo>
                <a:close/>
              </a:path>
              <a:path w="15575280" h="10287000">
                <a:moveTo>
                  <a:pt x="6905053" y="4607534"/>
                </a:moveTo>
                <a:lnTo>
                  <a:pt x="6904164" y="4591837"/>
                </a:lnTo>
                <a:lnTo>
                  <a:pt x="6897878" y="4578261"/>
                </a:lnTo>
                <a:lnTo>
                  <a:pt x="6886994" y="4568241"/>
                </a:lnTo>
                <a:lnTo>
                  <a:pt x="6872338" y="4563211"/>
                </a:lnTo>
                <a:lnTo>
                  <a:pt x="6856654" y="4564100"/>
                </a:lnTo>
                <a:lnTo>
                  <a:pt x="6843090" y="4570400"/>
                </a:lnTo>
                <a:lnTo>
                  <a:pt x="6833070" y="4581283"/>
                </a:lnTo>
                <a:lnTo>
                  <a:pt x="6828028" y="4595952"/>
                </a:lnTo>
                <a:lnTo>
                  <a:pt x="6828917" y="4611649"/>
                </a:lnTo>
                <a:lnTo>
                  <a:pt x="6835203" y="4625225"/>
                </a:lnTo>
                <a:lnTo>
                  <a:pt x="6846087" y="4635246"/>
                </a:lnTo>
                <a:lnTo>
                  <a:pt x="6860743" y="4640275"/>
                </a:lnTo>
                <a:lnTo>
                  <a:pt x="6876542" y="4638967"/>
                </a:lnTo>
                <a:lnTo>
                  <a:pt x="6890309" y="4631969"/>
                </a:lnTo>
                <a:lnTo>
                  <a:pt x="6900367" y="4620946"/>
                </a:lnTo>
                <a:lnTo>
                  <a:pt x="6905053" y="4607534"/>
                </a:lnTo>
                <a:close/>
              </a:path>
              <a:path w="15575280" h="10287000">
                <a:moveTo>
                  <a:pt x="6928790" y="6688252"/>
                </a:moveTo>
                <a:lnTo>
                  <a:pt x="6927901" y="6672554"/>
                </a:lnTo>
                <a:lnTo>
                  <a:pt x="6921614" y="6658978"/>
                </a:lnTo>
                <a:lnTo>
                  <a:pt x="6910730" y="6648958"/>
                </a:lnTo>
                <a:lnTo>
                  <a:pt x="6896074" y="6643916"/>
                </a:lnTo>
                <a:lnTo>
                  <a:pt x="6880390" y="6644818"/>
                </a:lnTo>
                <a:lnTo>
                  <a:pt x="6866814" y="6651117"/>
                </a:lnTo>
                <a:lnTo>
                  <a:pt x="6856806" y="6662001"/>
                </a:lnTo>
                <a:lnTo>
                  <a:pt x="6851764" y="6676669"/>
                </a:lnTo>
                <a:lnTo>
                  <a:pt x="6852653" y="6692366"/>
                </a:lnTo>
                <a:lnTo>
                  <a:pt x="6858940" y="6705930"/>
                </a:lnTo>
                <a:lnTo>
                  <a:pt x="6869811" y="6715950"/>
                </a:lnTo>
                <a:lnTo>
                  <a:pt x="6884467" y="6720992"/>
                </a:lnTo>
                <a:lnTo>
                  <a:pt x="6900164" y="6720103"/>
                </a:lnTo>
                <a:lnTo>
                  <a:pt x="6913727" y="6713804"/>
                </a:lnTo>
                <a:lnTo>
                  <a:pt x="6923748" y="6702920"/>
                </a:lnTo>
                <a:lnTo>
                  <a:pt x="6928790" y="6688252"/>
                </a:lnTo>
                <a:close/>
              </a:path>
              <a:path w="15575280" h="10287000">
                <a:moveTo>
                  <a:pt x="6941629" y="1795310"/>
                </a:moveTo>
                <a:lnTo>
                  <a:pt x="6940740" y="1779612"/>
                </a:lnTo>
                <a:lnTo>
                  <a:pt x="6934441" y="1766049"/>
                </a:lnTo>
                <a:lnTo>
                  <a:pt x="6923570" y="1756029"/>
                </a:lnTo>
                <a:lnTo>
                  <a:pt x="6908914" y="1750987"/>
                </a:lnTo>
                <a:lnTo>
                  <a:pt x="6893217" y="1751876"/>
                </a:lnTo>
                <a:lnTo>
                  <a:pt x="6879653" y="1758175"/>
                </a:lnTo>
                <a:lnTo>
                  <a:pt x="6869633" y="1769059"/>
                </a:lnTo>
                <a:lnTo>
                  <a:pt x="6864591" y="1783727"/>
                </a:lnTo>
                <a:lnTo>
                  <a:pt x="6865480" y="1799424"/>
                </a:lnTo>
                <a:lnTo>
                  <a:pt x="6871779" y="1813001"/>
                </a:lnTo>
                <a:lnTo>
                  <a:pt x="6882651" y="1823021"/>
                </a:lnTo>
                <a:lnTo>
                  <a:pt x="6897306" y="1828063"/>
                </a:lnTo>
                <a:lnTo>
                  <a:pt x="6912648" y="1828419"/>
                </a:lnTo>
                <a:lnTo>
                  <a:pt x="6926262" y="1821980"/>
                </a:lnTo>
                <a:lnTo>
                  <a:pt x="6936473" y="1810397"/>
                </a:lnTo>
                <a:lnTo>
                  <a:pt x="6941629" y="1795310"/>
                </a:lnTo>
                <a:close/>
              </a:path>
              <a:path w="15575280" h="10287000">
                <a:moveTo>
                  <a:pt x="6943877" y="9161513"/>
                </a:moveTo>
                <a:lnTo>
                  <a:pt x="6942976" y="9145816"/>
                </a:lnTo>
                <a:lnTo>
                  <a:pt x="6936689" y="9132240"/>
                </a:lnTo>
                <a:lnTo>
                  <a:pt x="6925818" y="9122219"/>
                </a:lnTo>
                <a:lnTo>
                  <a:pt x="6911162" y="9117178"/>
                </a:lnTo>
                <a:lnTo>
                  <a:pt x="6895465" y="9118079"/>
                </a:lnTo>
                <a:lnTo>
                  <a:pt x="6881901" y="9124378"/>
                </a:lnTo>
                <a:lnTo>
                  <a:pt x="6871881" y="9135262"/>
                </a:lnTo>
                <a:lnTo>
                  <a:pt x="6866839" y="9149918"/>
                </a:lnTo>
                <a:lnTo>
                  <a:pt x="6867728" y="9165615"/>
                </a:lnTo>
                <a:lnTo>
                  <a:pt x="6874015" y="9179192"/>
                </a:lnTo>
                <a:lnTo>
                  <a:pt x="6884898" y="9189212"/>
                </a:lnTo>
                <a:lnTo>
                  <a:pt x="6899554" y="9194254"/>
                </a:lnTo>
                <a:lnTo>
                  <a:pt x="6915239" y="9193352"/>
                </a:lnTo>
                <a:lnTo>
                  <a:pt x="6928815" y="9187066"/>
                </a:lnTo>
                <a:lnTo>
                  <a:pt x="6938835" y="9176169"/>
                </a:lnTo>
                <a:lnTo>
                  <a:pt x="6943877" y="9161513"/>
                </a:lnTo>
                <a:close/>
              </a:path>
              <a:path w="15575280" h="10287000">
                <a:moveTo>
                  <a:pt x="6955676" y="4249026"/>
                </a:moveTo>
                <a:lnTo>
                  <a:pt x="6954787" y="4233329"/>
                </a:lnTo>
                <a:lnTo>
                  <a:pt x="6948500" y="4219753"/>
                </a:lnTo>
                <a:lnTo>
                  <a:pt x="6937616" y="4209732"/>
                </a:lnTo>
                <a:lnTo>
                  <a:pt x="6922960" y="4204690"/>
                </a:lnTo>
                <a:lnTo>
                  <a:pt x="6907276" y="4205592"/>
                </a:lnTo>
                <a:lnTo>
                  <a:pt x="6893700" y="4211891"/>
                </a:lnTo>
                <a:lnTo>
                  <a:pt x="6883692" y="4222775"/>
                </a:lnTo>
                <a:lnTo>
                  <a:pt x="6878650" y="4237444"/>
                </a:lnTo>
                <a:lnTo>
                  <a:pt x="6879539" y="4253141"/>
                </a:lnTo>
                <a:lnTo>
                  <a:pt x="6885826" y="4266704"/>
                </a:lnTo>
                <a:lnTo>
                  <a:pt x="6896697" y="4276725"/>
                </a:lnTo>
                <a:lnTo>
                  <a:pt x="6911353" y="4281767"/>
                </a:lnTo>
                <a:lnTo>
                  <a:pt x="6927164" y="4280459"/>
                </a:lnTo>
                <a:lnTo>
                  <a:pt x="6940918" y="4273461"/>
                </a:lnTo>
                <a:lnTo>
                  <a:pt x="6950977" y="4262437"/>
                </a:lnTo>
                <a:lnTo>
                  <a:pt x="6955676" y="4249026"/>
                </a:lnTo>
                <a:close/>
              </a:path>
              <a:path w="15575280" h="10287000">
                <a:moveTo>
                  <a:pt x="6979615" y="6352273"/>
                </a:moveTo>
                <a:lnTo>
                  <a:pt x="6978726" y="6336576"/>
                </a:lnTo>
                <a:lnTo>
                  <a:pt x="6972440" y="6323000"/>
                </a:lnTo>
                <a:lnTo>
                  <a:pt x="6961556" y="6312979"/>
                </a:lnTo>
                <a:lnTo>
                  <a:pt x="6946900" y="6307937"/>
                </a:lnTo>
                <a:lnTo>
                  <a:pt x="6931215" y="6308839"/>
                </a:lnTo>
                <a:lnTo>
                  <a:pt x="6917652" y="6315138"/>
                </a:lnTo>
                <a:lnTo>
                  <a:pt x="6907631" y="6326022"/>
                </a:lnTo>
                <a:lnTo>
                  <a:pt x="6902590" y="6340691"/>
                </a:lnTo>
                <a:lnTo>
                  <a:pt x="6903479" y="6356388"/>
                </a:lnTo>
                <a:lnTo>
                  <a:pt x="6909765" y="6369952"/>
                </a:lnTo>
                <a:lnTo>
                  <a:pt x="6920649" y="6379972"/>
                </a:lnTo>
                <a:lnTo>
                  <a:pt x="6935305" y="6385014"/>
                </a:lnTo>
                <a:lnTo>
                  <a:pt x="6950989" y="6384125"/>
                </a:lnTo>
                <a:lnTo>
                  <a:pt x="6964553" y="6377826"/>
                </a:lnTo>
                <a:lnTo>
                  <a:pt x="6974573" y="6366942"/>
                </a:lnTo>
                <a:lnTo>
                  <a:pt x="6979615" y="6352273"/>
                </a:lnTo>
                <a:close/>
              </a:path>
              <a:path w="15575280" h="10287000">
                <a:moveTo>
                  <a:pt x="6992544" y="8821725"/>
                </a:moveTo>
                <a:lnTo>
                  <a:pt x="6991655" y="8806028"/>
                </a:lnTo>
                <a:lnTo>
                  <a:pt x="6985355" y="8792451"/>
                </a:lnTo>
                <a:lnTo>
                  <a:pt x="6974484" y="8782444"/>
                </a:lnTo>
                <a:lnTo>
                  <a:pt x="6959828" y="8777402"/>
                </a:lnTo>
                <a:lnTo>
                  <a:pt x="6944131" y="8778291"/>
                </a:lnTo>
                <a:lnTo>
                  <a:pt x="6930568" y="8784590"/>
                </a:lnTo>
                <a:lnTo>
                  <a:pt x="6920547" y="8795474"/>
                </a:lnTo>
                <a:lnTo>
                  <a:pt x="6915505" y="8810142"/>
                </a:lnTo>
                <a:lnTo>
                  <a:pt x="6916394" y="8825840"/>
                </a:lnTo>
                <a:lnTo>
                  <a:pt x="6922694" y="8839416"/>
                </a:lnTo>
                <a:lnTo>
                  <a:pt x="6933565" y="8849436"/>
                </a:lnTo>
                <a:lnTo>
                  <a:pt x="6948221" y="8854465"/>
                </a:lnTo>
                <a:lnTo>
                  <a:pt x="6963918" y="8853576"/>
                </a:lnTo>
                <a:lnTo>
                  <a:pt x="6977481" y="8847277"/>
                </a:lnTo>
                <a:lnTo>
                  <a:pt x="6987502" y="8836393"/>
                </a:lnTo>
                <a:lnTo>
                  <a:pt x="6992544" y="8821725"/>
                </a:lnTo>
                <a:close/>
              </a:path>
              <a:path w="15575280" h="10287000">
                <a:moveTo>
                  <a:pt x="6995223" y="1437627"/>
                </a:moveTo>
                <a:lnTo>
                  <a:pt x="6994334" y="1421930"/>
                </a:lnTo>
                <a:lnTo>
                  <a:pt x="6988048" y="1408353"/>
                </a:lnTo>
                <a:lnTo>
                  <a:pt x="6977164" y="1398333"/>
                </a:lnTo>
                <a:lnTo>
                  <a:pt x="6962508" y="1393291"/>
                </a:lnTo>
                <a:lnTo>
                  <a:pt x="6946824" y="1394193"/>
                </a:lnTo>
                <a:lnTo>
                  <a:pt x="6933260" y="1400492"/>
                </a:lnTo>
                <a:lnTo>
                  <a:pt x="6923240" y="1411376"/>
                </a:lnTo>
                <a:lnTo>
                  <a:pt x="6918198" y="1426044"/>
                </a:lnTo>
                <a:lnTo>
                  <a:pt x="6919087" y="1441742"/>
                </a:lnTo>
                <a:lnTo>
                  <a:pt x="6925373" y="1455305"/>
                </a:lnTo>
                <a:lnTo>
                  <a:pt x="6936257" y="1465326"/>
                </a:lnTo>
                <a:lnTo>
                  <a:pt x="6950913" y="1470367"/>
                </a:lnTo>
                <a:lnTo>
                  <a:pt x="6965836" y="1470621"/>
                </a:lnTo>
                <a:lnTo>
                  <a:pt x="6978739" y="1463992"/>
                </a:lnTo>
                <a:lnTo>
                  <a:pt x="6988810" y="1452359"/>
                </a:lnTo>
                <a:lnTo>
                  <a:pt x="6995223" y="1437627"/>
                </a:lnTo>
                <a:close/>
              </a:path>
              <a:path w="15575280" h="10287000">
                <a:moveTo>
                  <a:pt x="7001357" y="3908425"/>
                </a:moveTo>
                <a:lnTo>
                  <a:pt x="7000468" y="3892727"/>
                </a:lnTo>
                <a:lnTo>
                  <a:pt x="6994182" y="3879151"/>
                </a:lnTo>
                <a:lnTo>
                  <a:pt x="6983298" y="3869131"/>
                </a:lnTo>
                <a:lnTo>
                  <a:pt x="6968642" y="3864089"/>
                </a:lnTo>
                <a:lnTo>
                  <a:pt x="6952958" y="3864991"/>
                </a:lnTo>
                <a:lnTo>
                  <a:pt x="6939394" y="3871290"/>
                </a:lnTo>
                <a:lnTo>
                  <a:pt x="6929374" y="3882174"/>
                </a:lnTo>
                <a:lnTo>
                  <a:pt x="6924332" y="3896830"/>
                </a:lnTo>
                <a:lnTo>
                  <a:pt x="6925221" y="3912527"/>
                </a:lnTo>
                <a:lnTo>
                  <a:pt x="6931507" y="3926103"/>
                </a:lnTo>
                <a:lnTo>
                  <a:pt x="6942391" y="3936123"/>
                </a:lnTo>
                <a:lnTo>
                  <a:pt x="6957047" y="3941165"/>
                </a:lnTo>
                <a:lnTo>
                  <a:pt x="6972732" y="3940264"/>
                </a:lnTo>
                <a:lnTo>
                  <a:pt x="6986295" y="3933977"/>
                </a:lnTo>
                <a:lnTo>
                  <a:pt x="6996316" y="3923080"/>
                </a:lnTo>
                <a:lnTo>
                  <a:pt x="7001357" y="3908425"/>
                </a:lnTo>
                <a:close/>
              </a:path>
              <a:path w="15575280" h="10287000">
                <a:moveTo>
                  <a:pt x="7028281" y="6012485"/>
                </a:moveTo>
                <a:lnTo>
                  <a:pt x="7027392" y="5996787"/>
                </a:lnTo>
                <a:lnTo>
                  <a:pt x="7021106" y="5983224"/>
                </a:lnTo>
                <a:lnTo>
                  <a:pt x="7010222" y="5973203"/>
                </a:lnTo>
                <a:lnTo>
                  <a:pt x="6995566" y="5968162"/>
                </a:lnTo>
                <a:lnTo>
                  <a:pt x="6979882" y="5969051"/>
                </a:lnTo>
                <a:lnTo>
                  <a:pt x="6966318" y="5975350"/>
                </a:lnTo>
                <a:lnTo>
                  <a:pt x="6956298" y="5986234"/>
                </a:lnTo>
                <a:lnTo>
                  <a:pt x="6951256" y="6000902"/>
                </a:lnTo>
                <a:lnTo>
                  <a:pt x="6952145" y="6016599"/>
                </a:lnTo>
                <a:lnTo>
                  <a:pt x="6958431" y="6030176"/>
                </a:lnTo>
                <a:lnTo>
                  <a:pt x="6969315" y="6040196"/>
                </a:lnTo>
                <a:lnTo>
                  <a:pt x="6983971" y="6045238"/>
                </a:lnTo>
                <a:lnTo>
                  <a:pt x="6999656" y="6044336"/>
                </a:lnTo>
                <a:lnTo>
                  <a:pt x="7013219" y="6038037"/>
                </a:lnTo>
                <a:lnTo>
                  <a:pt x="7023240" y="6027153"/>
                </a:lnTo>
                <a:lnTo>
                  <a:pt x="7028281" y="6012485"/>
                </a:lnTo>
                <a:close/>
              </a:path>
              <a:path w="15575280" h="10287000">
                <a:moveTo>
                  <a:pt x="7043153" y="8463216"/>
                </a:moveTo>
                <a:lnTo>
                  <a:pt x="7042264" y="8447519"/>
                </a:lnTo>
                <a:lnTo>
                  <a:pt x="7035978" y="8433943"/>
                </a:lnTo>
                <a:lnTo>
                  <a:pt x="7025094" y="8423923"/>
                </a:lnTo>
                <a:lnTo>
                  <a:pt x="7010438" y="8418881"/>
                </a:lnTo>
                <a:lnTo>
                  <a:pt x="6994753" y="8419782"/>
                </a:lnTo>
                <a:lnTo>
                  <a:pt x="6981190" y="8426082"/>
                </a:lnTo>
                <a:lnTo>
                  <a:pt x="6971170" y="8436966"/>
                </a:lnTo>
                <a:lnTo>
                  <a:pt x="6966128" y="8451634"/>
                </a:lnTo>
                <a:lnTo>
                  <a:pt x="6967017" y="8467331"/>
                </a:lnTo>
                <a:lnTo>
                  <a:pt x="6973303" y="8480895"/>
                </a:lnTo>
                <a:lnTo>
                  <a:pt x="6984187" y="8490915"/>
                </a:lnTo>
                <a:lnTo>
                  <a:pt x="6998843" y="8495957"/>
                </a:lnTo>
                <a:lnTo>
                  <a:pt x="7014527" y="8495068"/>
                </a:lnTo>
                <a:lnTo>
                  <a:pt x="7028091" y="8488769"/>
                </a:lnTo>
                <a:lnTo>
                  <a:pt x="7038111" y="8477885"/>
                </a:lnTo>
                <a:lnTo>
                  <a:pt x="7043153" y="8463216"/>
                </a:lnTo>
                <a:close/>
              </a:path>
              <a:path w="15575280" h="10287000">
                <a:moveTo>
                  <a:pt x="7052183" y="3572446"/>
                </a:moveTo>
                <a:lnTo>
                  <a:pt x="7051294" y="3556749"/>
                </a:lnTo>
                <a:lnTo>
                  <a:pt x="7045007" y="3543173"/>
                </a:lnTo>
                <a:lnTo>
                  <a:pt x="7034136" y="3533152"/>
                </a:lnTo>
                <a:lnTo>
                  <a:pt x="7019480" y="3528110"/>
                </a:lnTo>
                <a:lnTo>
                  <a:pt x="7003783" y="3529012"/>
                </a:lnTo>
                <a:lnTo>
                  <a:pt x="6990220" y="3535311"/>
                </a:lnTo>
                <a:lnTo>
                  <a:pt x="6980199" y="3546195"/>
                </a:lnTo>
                <a:lnTo>
                  <a:pt x="6975157" y="3560864"/>
                </a:lnTo>
                <a:lnTo>
                  <a:pt x="6976046" y="3576561"/>
                </a:lnTo>
                <a:lnTo>
                  <a:pt x="6982333" y="3590125"/>
                </a:lnTo>
                <a:lnTo>
                  <a:pt x="6993217" y="3600145"/>
                </a:lnTo>
                <a:lnTo>
                  <a:pt x="7007873" y="3605187"/>
                </a:lnTo>
                <a:lnTo>
                  <a:pt x="7023252" y="3603752"/>
                </a:lnTo>
                <a:lnTo>
                  <a:pt x="7036321" y="3596563"/>
                </a:lnTo>
                <a:lnTo>
                  <a:pt x="7046239" y="3585502"/>
                </a:lnTo>
                <a:lnTo>
                  <a:pt x="7052183" y="3572446"/>
                </a:lnTo>
                <a:close/>
              </a:path>
              <a:path w="15575280" h="10287000">
                <a:moveTo>
                  <a:pt x="7081888" y="5654802"/>
                </a:moveTo>
                <a:lnTo>
                  <a:pt x="7080999" y="5639105"/>
                </a:lnTo>
                <a:lnTo>
                  <a:pt x="7074700" y="5625528"/>
                </a:lnTo>
                <a:lnTo>
                  <a:pt x="7063829" y="5615508"/>
                </a:lnTo>
                <a:lnTo>
                  <a:pt x="7049173" y="5610466"/>
                </a:lnTo>
                <a:lnTo>
                  <a:pt x="7033476" y="5611368"/>
                </a:lnTo>
                <a:lnTo>
                  <a:pt x="7019912" y="5617667"/>
                </a:lnTo>
                <a:lnTo>
                  <a:pt x="7009892" y="5628551"/>
                </a:lnTo>
                <a:lnTo>
                  <a:pt x="7004850" y="5643219"/>
                </a:lnTo>
                <a:lnTo>
                  <a:pt x="7005739" y="5658917"/>
                </a:lnTo>
                <a:lnTo>
                  <a:pt x="7012038" y="5672480"/>
                </a:lnTo>
                <a:lnTo>
                  <a:pt x="7022909" y="5682500"/>
                </a:lnTo>
                <a:lnTo>
                  <a:pt x="7037565" y="5687542"/>
                </a:lnTo>
                <a:lnTo>
                  <a:pt x="7053262" y="5686653"/>
                </a:lnTo>
                <a:lnTo>
                  <a:pt x="7066826" y="5680354"/>
                </a:lnTo>
                <a:lnTo>
                  <a:pt x="7076846" y="5669470"/>
                </a:lnTo>
                <a:lnTo>
                  <a:pt x="7081888" y="5654802"/>
                </a:lnTo>
                <a:close/>
              </a:path>
              <a:path w="15575280" h="10287000">
                <a:moveTo>
                  <a:pt x="7088848" y="8122615"/>
                </a:moveTo>
                <a:lnTo>
                  <a:pt x="7087946" y="8106918"/>
                </a:lnTo>
                <a:lnTo>
                  <a:pt x="7081660" y="8093342"/>
                </a:lnTo>
                <a:lnTo>
                  <a:pt x="7070788" y="8083321"/>
                </a:lnTo>
                <a:lnTo>
                  <a:pt x="7056133" y="8078279"/>
                </a:lnTo>
                <a:lnTo>
                  <a:pt x="7040435" y="8079181"/>
                </a:lnTo>
                <a:lnTo>
                  <a:pt x="7026872" y="8085480"/>
                </a:lnTo>
                <a:lnTo>
                  <a:pt x="7016851" y="8096364"/>
                </a:lnTo>
                <a:lnTo>
                  <a:pt x="7011810" y="8111033"/>
                </a:lnTo>
                <a:lnTo>
                  <a:pt x="7012699" y="8126730"/>
                </a:lnTo>
                <a:lnTo>
                  <a:pt x="7018985" y="8140293"/>
                </a:lnTo>
                <a:lnTo>
                  <a:pt x="7029869" y="8150314"/>
                </a:lnTo>
                <a:lnTo>
                  <a:pt x="7044525" y="8155356"/>
                </a:lnTo>
                <a:lnTo>
                  <a:pt x="7060209" y="8154467"/>
                </a:lnTo>
                <a:lnTo>
                  <a:pt x="7073786" y="8148167"/>
                </a:lnTo>
                <a:lnTo>
                  <a:pt x="7083806" y="8137284"/>
                </a:lnTo>
                <a:lnTo>
                  <a:pt x="7088848" y="8122615"/>
                </a:lnTo>
                <a:close/>
              </a:path>
              <a:path w="15575280" h="10287000">
                <a:moveTo>
                  <a:pt x="7101675" y="3229673"/>
                </a:moveTo>
                <a:lnTo>
                  <a:pt x="7100786" y="3213976"/>
                </a:lnTo>
                <a:lnTo>
                  <a:pt x="7094499" y="3200412"/>
                </a:lnTo>
                <a:lnTo>
                  <a:pt x="7083615" y="3190392"/>
                </a:lnTo>
                <a:lnTo>
                  <a:pt x="7068960" y="3185350"/>
                </a:lnTo>
                <a:lnTo>
                  <a:pt x="7053275" y="3186239"/>
                </a:lnTo>
                <a:lnTo>
                  <a:pt x="7039711" y="3192538"/>
                </a:lnTo>
                <a:lnTo>
                  <a:pt x="7029691" y="3203422"/>
                </a:lnTo>
                <a:lnTo>
                  <a:pt x="7024649" y="3218091"/>
                </a:lnTo>
                <a:lnTo>
                  <a:pt x="7025538" y="3233788"/>
                </a:lnTo>
                <a:lnTo>
                  <a:pt x="7031825" y="3247364"/>
                </a:lnTo>
                <a:lnTo>
                  <a:pt x="7042709" y="3257385"/>
                </a:lnTo>
                <a:lnTo>
                  <a:pt x="7057364" y="3262426"/>
                </a:lnTo>
                <a:lnTo>
                  <a:pt x="7072706" y="3262782"/>
                </a:lnTo>
                <a:lnTo>
                  <a:pt x="7086308" y="3256343"/>
                </a:lnTo>
                <a:lnTo>
                  <a:pt x="7096519" y="3244761"/>
                </a:lnTo>
                <a:lnTo>
                  <a:pt x="7101675" y="3229673"/>
                </a:lnTo>
                <a:close/>
              </a:path>
              <a:path w="15575280" h="10287000">
                <a:moveTo>
                  <a:pt x="7138378" y="5333225"/>
                </a:moveTo>
                <a:lnTo>
                  <a:pt x="7137489" y="5317528"/>
                </a:lnTo>
                <a:lnTo>
                  <a:pt x="7131190" y="5303952"/>
                </a:lnTo>
                <a:lnTo>
                  <a:pt x="7120318" y="5293944"/>
                </a:lnTo>
                <a:lnTo>
                  <a:pt x="7105663" y="5288902"/>
                </a:lnTo>
                <a:lnTo>
                  <a:pt x="7089965" y="5289791"/>
                </a:lnTo>
                <a:lnTo>
                  <a:pt x="7076402" y="5296090"/>
                </a:lnTo>
                <a:lnTo>
                  <a:pt x="7066381" y="5306974"/>
                </a:lnTo>
                <a:lnTo>
                  <a:pt x="7061340" y="5321643"/>
                </a:lnTo>
                <a:lnTo>
                  <a:pt x="7062229" y="5337340"/>
                </a:lnTo>
                <a:lnTo>
                  <a:pt x="7068528" y="5350916"/>
                </a:lnTo>
                <a:lnTo>
                  <a:pt x="7079399" y="5360936"/>
                </a:lnTo>
                <a:lnTo>
                  <a:pt x="7094055" y="5365966"/>
                </a:lnTo>
                <a:lnTo>
                  <a:pt x="7109447" y="5364543"/>
                </a:lnTo>
                <a:lnTo>
                  <a:pt x="7122503" y="5357355"/>
                </a:lnTo>
                <a:lnTo>
                  <a:pt x="7132421" y="5346293"/>
                </a:lnTo>
                <a:lnTo>
                  <a:pt x="7138378" y="5333225"/>
                </a:lnTo>
                <a:close/>
              </a:path>
              <a:path w="15575280" h="10287000">
                <a:moveTo>
                  <a:pt x="7139673" y="7786637"/>
                </a:moveTo>
                <a:lnTo>
                  <a:pt x="7138784" y="7770939"/>
                </a:lnTo>
                <a:lnTo>
                  <a:pt x="7132485" y="7757363"/>
                </a:lnTo>
                <a:lnTo>
                  <a:pt x="7121614" y="7747343"/>
                </a:lnTo>
                <a:lnTo>
                  <a:pt x="7106958" y="7742301"/>
                </a:lnTo>
                <a:lnTo>
                  <a:pt x="7091261" y="7743203"/>
                </a:lnTo>
                <a:lnTo>
                  <a:pt x="7077697" y="7749502"/>
                </a:lnTo>
                <a:lnTo>
                  <a:pt x="7067677" y="7760386"/>
                </a:lnTo>
                <a:lnTo>
                  <a:pt x="7062635" y="7775054"/>
                </a:lnTo>
                <a:lnTo>
                  <a:pt x="7063524" y="7790751"/>
                </a:lnTo>
                <a:lnTo>
                  <a:pt x="7069823" y="7804315"/>
                </a:lnTo>
                <a:lnTo>
                  <a:pt x="7080694" y="7814335"/>
                </a:lnTo>
                <a:lnTo>
                  <a:pt x="7095350" y="7819377"/>
                </a:lnTo>
                <a:lnTo>
                  <a:pt x="7111047" y="7818488"/>
                </a:lnTo>
                <a:lnTo>
                  <a:pt x="7124611" y="7812189"/>
                </a:lnTo>
                <a:lnTo>
                  <a:pt x="7134631" y="7801305"/>
                </a:lnTo>
                <a:lnTo>
                  <a:pt x="7139673" y="7786637"/>
                </a:lnTo>
                <a:close/>
              </a:path>
              <a:path w="15575280" h="10287000">
                <a:moveTo>
                  <a:pt x="7155281" y="2871990"/>
                </a:moveTo>
                <a:lnTo>
                  <a:pt x="7154392" y="2856293"/>
                </a:lnTo>
                <a:lnTo>
                  <a:pt x="7148093" y="2842717"/>
                </a:lnTo>
                <a:lnTo>
                  <a:pt x="7137222" y="2832697"/>
                </a:lnTo>
                <a:lnTo>
                  <a:pt x="7122566" y="2827655"/>
                </a:lnTo>
                <a:lnTo>
                  <a:pt x="7106869" y="2828556"/>
                </a:lnTo>
                <a:lnTo>
                  <a:pt x="7093305" y="2834856"/>
                </a:lnTo>
                <a:lnTo>
                  <a:pt x="7083285" y="2845739"/>
                </a:lnTo>
                <a:lnTo>
                  <a:pt x="7078243" y="2860408"/>
                </a:lnTo>
                <a:lnTo>
                  <a:pt x="7079132" y="2876105"/>
                </a:lnTo>
                <a:lnTo>
                  <a:pt x="7085431" y="2889669"/>
                </a:lnTo>
                <a:lnTo>
                  <a:pt x="7096303" y="2899689"/>
                </a:lnTo>
                <a:lnTo>
                  <a:pt x="7110958" y="2904731"/>
                </a:lnTo>
                <a:lnTo>
                  <a:pt x="7125881" y="2904985"/>
                </a:lnTo>
                <a:lnTo>
                  <a:pt x="7138797" y="2898356"/>
                </a:lnTo>
                <a:lnTo>
                  <a:pt x="7148868" y="2886722"/>
                </a:lnTo>
                <a:lnTo>
                  <a:pt x="7155281" y="2871990"/>
                </a:lnTo>
                <a:close/>
              </a:path>
              <a:path w="15575280" h="10287000">
                <a:moveTo>
                  <a:pt x="7184060" y="4992624"/>
                </a:moveTo>
                <a:lnTo>
                  <a:pt x="7183171" y="4976927"/>
                </a:lnTo>
                <a:lnTo>
                  <a:pt x="7176884" y="4963350"/>
                </a:lnTo>
                <a:lnTo>
                  <a:pt x="7166000" y="4953330"/>
                </a:lnTo>
                <a:lnTo>
                  <a:pt x="7151344" y="4948288"/>
                </a:lnTo>
                <a:lnTo>
                  <a:pt x="7135660" y="4949190"/>
                </a:lnTo>
                <a:lnTo>
                  <a:pt x="7122084" y="4955489"/>
                </a:lnTo>
                <a:lnTo>
                  <a:pt x="7112063" y="4966373"/>
                </a:lnTo>
                <a:lnTo>
                  <a:pt x="7107021" y="4981041"/>
                </a:lnTo>
                <a:lnTo>
                  <a:pt x="7107923" y="4996739"/>
                </a:lnTo>
                <a:lnTo>
                  <a:pt x="7114210" y="5010302"/>
                </a:lnTo>
                <a:lnTo>
                  <a:pt x="7125081" y="5020322"/>
                </a:lnTo>
                <a:lnTo>
                  <a:pt x="7139737" y="5025364"/>
                </a:lnTo>
                <a:lnTo>
                  <a:pt x="7155434" y="5024475"/>
                </a:lnTo>
                <a:lnTo>
                  <a:pt x="7168997" y="5018176"/>
                </a:lnTo>
                <a:lnTo>
                  <a:pt x="7179018" y="5007292"/>
                </a:lnTo>
                <a:lnTo>
                  <a:pt x="7184060" y="4992624"/>
                </a:lnTo>
                <a:close/>
              </a:path>
              <a:path w="15575280" h="10287000">
                <a:moveTo>
                  <a:pt x="7188340" y="7446848"/>
                </a:moveTo>
                <a:lnTo>
                  <a:pt x="7187451" y="7431151"/>
                </a:lnTo>
                <a:lnTo>
                  <a:pt x="7181164" y="7417587"/>
                </a:lnTo>
                <a:lnTo>
                  <a:pt x="7170280" y="7407567"/>
                </a:lnTo>
                <a:lnTo>
                  <a:pt x="7155624" y="7402525"/>
                </a:lnTo>
                <a:lnTo>
                  <a:pt x="7139927" y="7403414"/>
                </a:lnTo>
                <a:lnTo>
                  <a:pt x="7126364" y="7409713"/>
                </a:lnTo>
                <a:lnTo>
                  <a:pt x="7116343" y="7420597"/>
                </a:lnTo>
                <a:lnTo>
                  <a:pt x="7111301" y="7435266"/>
                </a:lnTo>
                <a:lnTo>
                  <a:pt x="7112190" y="7450963"/>
                </a:lnTo>
                <a:lnTo>
                  <a:pt x="7118490" y="7464539"/>
                </a:lnTo>
                <a:lnTo>
                  <a:pt x="7129361" y="7474559"/>
                </a:lnTo>
                <a:lnTo>
                  <a:pt x="7144017" y="7479601"/>
                </a:lnTo>
                <a:lnTo>
                  <a:pt x="7159714" y="7478700"/>
                </a:lnTo>
                <a:lnTo>
                  <a:pt x="7173277" y="7472400"/>
                </a:lnTo>
                <a:lnTo>
                  <a:pt x="7183298" y="7461517"/>
                </a:lnTo>
                <a:lnTo>
                  <a:pt x="7188340" y="7446848"/>
                </a:lnTo>
                <a:close/>
              </a:path>
              <a:path w="15575280" h="10287000">
                <a:moveTo>
                  <a:pt x="7203948" y="2532202"/>
                </a:moveTo>
                <a:lnTo>
                  <a:pt x="7203059" y="2516505"/>
                </a:lnTo>
                <a:lnTo>
                  <a:pt x="7196760" y="2502941"/>
                </a:lnTo>
                <a:lnTo>
                  <a:pt x="7185888" y="2492921"/>
                </a:lnTo>
                <a:lnTo>
                  <a:pt x="7171233" y="2487879"/>
                </a:lnTo>
                <a:lnTo>
                  <a:pt x="7155548" y="2488768"/>
                </a:lnTo>
                <a:lnTo>
                  <a:pt x="7141972" y="2495067"/>
                </a:lnTo>
                <a:lnTo>
                  <a:pt x="7131952" y="2505951"/>
                </a:lnTo>
                <a:lnTo>
                  <a:pt x="7126910" y="2520619"/>
                </a:lnTo>
                <a:lnTo>
                  <a:pt x="7127799" y="2536317"/>
                </a:lnTo>
                <a:lnTo>
                  <a:pt x="7134098" y="2549893"/>
                </a:lnTo>
                <a:lnTo>
                  <a:pt x="7144969" y="2559913"/>
                </a:lnTo>
                <a:lnTo>
                  <a:pt x="7159625" y="2564955"/>
                </a:lnTo>
                <a:lnTo>
                  <a:pt x="7175322" y="2564053"/>
                </a:lnTo>
                <a:lnTo>
                  <a:pt x="7188886" y="2557754"/>
                </a:lnTo>
                <a:lnTo>
                  <a:pt x="7198906" y="2546870"/>
                </a:lnTo>
                <a:lnTo>
                  <a:pt x="7203948" y="2532202"/>
                </a:lnTo>
                <a:close/>
              </a:path>
              <a:path w="15575280" h="10287000">
                <a:moveTo>
                  <a:pt x="7232726" y="4652835"/>
                </a:moveTo>
                <a:lnTo>
                  <a:pt x="7231837" y="4637138"/>
                </a:lnTo>
                <a:lnTo>
                  <a:pt x="7225551" y="4623574"/>
                </a:lnTo>
                <a:lnTo>
                  <a:pt x="7214667" y="4613554"/>
                </a:lnTo>
                <a:lnTo>
                  <a:pt x="7200011" y="4608512"/>
                </a:lnTo>
                <a:lnTo>
                  <a:pt x="7184326" y="4609401"/>
                </a:lnTo>
                <a:lnTo>
                  <a:pt x="7170750" y="4615700"/>
                </a:lnTo>
                <a:lnTo>
                  <a:pt x="7160742" y="4626584"/>
                </a:lnTo>
                <a:lnTo>
                  <a:pt x="7155701" y="4641253"/>
                </a:lnTo>
                <a:lnTo>
                  <a:pt x="7156590" y="4656950"/>
                </a:lnTo>
                <a:lnTo>
                  <a:pt x="7162876" y="4670526"/>
                </a:lnTo>
                <a:lnTo>
                  <a:pt x="7173747" y="4680547"/>
                </a:lnTo>
                <a:lnTo>
                  <a:pt x="7188403" y="4685589"/>
                </a:lnTo>
                <a:lnTo>
                  <a:pt x="7204100" y="4684687"/>
                </a:lnTo>
                <a:lnTo>
                  <a:pt x="7217664" y="4678388"/>
                </a:lnTo>
                <a:lnTo>
                  <a:pt x="7227684" y="4667504"/>
                </a:lnTo>
                <a:lnTo>
                  <a:pt x="7232726" y="4652835"/>
                </a:lnTo>
                <a:close/>
              </a:path>
              <a:path w="15575280" h="10287000">
                <a:moveTo>
                  <a:pt x="7241934" y="7089165"/>
                </a:moveTo>
                <a:lnTo>
                  <a:pt x="7241045" y="7073468"/>
                </a:lnTo>
                <a:lnTo>
                  <a:pt x="7234758" y="7059892"/>
                </a:lnTo>
                <a:lnTo>
                  <a:pt x="7223874" y="7049871"/>
                </a:lnTo>
                <a:lnTo>
                  <a:pt x="7209218" y="7044830"/>
                </a:lnTo>
                <a:lnTo>
                  <a:pt x="7193534" y="7045731"/>
                </a:lnTo>
                <a:lnTo>
                  <a:pt x="7179970" y="7052030"/>
                </a:lnTo>
                <a:lnTo>
                  <a:pt x="7169950" y="7062914"/>
                </a:lnTo>
                <a:lnTo>
                  <a:pt x="7164908" y="7077583"/>
                </a:lnTo>
                <a:lnTo>
                  <a:pt x="7165797" y="7093280"/>
                </a:lnTo>
                <a:lnTo>
                  <a:pt x="7172084" y="7106844"/>
                </a:lnTo>
                <a:lnTo>
                  <a:pt x="7182967" y="7116864"/>
                </a:lnTo>
                <a:lnTo>
                  <a:pt x="7197623" y="7121906"/>
                </a:lnTo>
                <a:lnTo>
                  <a:pt x="7213308" y="7121017"/>
                </a:lnTo>
                <a:lnTo>
                  <a:pt x="7226871" y="7114718"/>
                </a:lnTo>
                <a:lnTo>
                  <a:pt x="7236892" y="7103834"/>
                </a:lnTo>
                <a:lnTo>
                  <a:pt x="7241934" y="7089165"/>
                </a:lnTo>
                <a:close/>
              </a:path>
              <a:path w="15575280" h="10287000">
                <a:moveTo>
                  <a:pt x="7252614" y="2192426"/>
                </a:moveTo>
                <a:lnTo>
                  <a:pt x="7251725" y="2176729"/>
                </a:lnTo>
                <a:lnTo>
                  <a:pt x="7245439" y="2163153"/>
                </a:lnTo>
                <a:lnTo>
                  <a:pt x="7234555" y="2153132"/>
                </a:lnTo>
                <a:lnTo>
                  <a:pt x="7219899" y="2148090"/>
                </a:lnTo>
                <a:lnTo>
                  <a:pt x="7204215" y="2148992"/>
                </a:lnTo>
                <a:lnTo>
                  <a:pt x="7190638" y="2155291"/>
                </a:lnTo>
                <a:lnTo>
                  <a:pt x="7180618" y="2166175"/>
                </a:lnTo>
                <a:lnTo>
                  <a:pt x="7175576" y="2180844"/>
                </a:lnTo>
                <a:lnTo>
                  <a:pt x="7176478" y="2196541"/>
                </a:lnTo>
                <a:lnTo>
                  <a:pt x="7182764" y="2210104"/>
                </a:lnTo>
                <a:lnTo>
                  <a:pt x="7193635" y="2220125"/>
                </a:lnTo>
                <a:lnTo>
                  <a:pt x="7208291" y="2225167"/>
                </a:lnTo>
                <a:lnTo>
                  <a:pt x="7223988" y="2224278"/>
                </a:lnTo>
                <a:lnTo>
                  <a:pt x="7237552" y="2217978"/>
                </a:lnTo>
                <a:lnTo>
                  <a:pt x="7247572" y="2207095"/>
                </a:lnTo>
                <a:lnTo>
                  <a:pt x="7252614" y="2192426"/>
                </a:lnTo>
                <a:close/>
              </a:path>
              <a:path w="15575280" h="10287000">
                <a:moveTo>
                  <a:pt x="7258659" y="9556458"/>
                </a:moveTo>
                <a:lnTo>
                  <a:pt x="7257770" y="9540761"/>
                </a:lnTo>
                <a:lnTo>
                  <a:pt x="7251484" y="9527184"/>
                </a:lnTo>
                <a:lnTo>
                  <a:pt x="7240613" y="9517164"/>
                </a:lnTo>
                <a:lnTo>
                  <a:pt x="7225944" y="9512122"/>
                </a:lnTo>
                <a:lnTo>
                  <a:pt x="7210260" y="9513024"/>
                </a:lnTo>
                <a:lnTo>
                  <a:pt x="7196696" y="9519323"/>
                </a:lnTo>
                <a:lnTo>
                  <a:pt x="7186676" y="9530207"/>
                </a:lnTo>
                <a:lnTo>
                  <a:pt x="7181634" y="9544875"/>
                </a:lnTo>
                <a:lnTo>
                  <a:pt x="7182523" y="9560573"/>
                </a:lnTo>
                <a:lnTo>
                  <a:pt x="7188809" y="9574136"/>
                </a:lnTo>
                <a:lnTo>
                  <a:pt x="7199693" y="9584157"/>
                </a:lnTo>
                <a:lnTo>
                  <a:pt x="7214349" y="9589198"/>
                </a:lnTo>
                <a:lnTo>
                  <a:pt x="7230034" y="9588309"/>
                </a:lnTo>
                <a:lnTo>
                  <a:pt x="7243610" y="9582010"/>
                </a:lnTo>
                <a:lnTo>
                  <a:pt x="7253618" y="9571126"/>
                </a:lnTo>
                <a:lnTo>
                  <a:pt x="7258659" y="9556458"/>
                </a:lnTo>
                <a:close/>
              </a:path>
              <a:path w="15575280" h="10287000">
                <a:moveTo>
                  <a:pt x="7286320" y="4295152"/>
                </a:moveTo>
                <a:lnTo>
                  <a:pt x="7285431" y="4279455"/>
                </a:lnTo>
                <a:lnTo>
                  <a:pt x="7279145" y="4265879"/>
                </a:lnTo>
                <a:lnTo>
                  <a:pt x="7268273" y="4255859"/>
                </a:lnTo>
                <a:lnTo>
                  <a:pt x="7253618" y="4250817"/>
                </a:lnTo>
                <a:lnTo>
                  <a:pt x="7237920" y="4251718"/>
                </a:lnTo>
                <a:lnTo>
                  <a:pt x="7224357" y="4258018"/>
                </a:lnTo>
                <a:lnTo>
                  <a:pt x="7214336" y="4268902"/>
                </a:lnTo>
                <a:lnTo>
                  <a:pt x="7209295" y="4283570"/>
                </a:lnTo>
                <a:lnTo>
                  <a:pt x="7210184" y="4299267"/>
                </a:lnTo>
                <a:lnTo>
                  <a:pt x="7216470" y="4312831"/>
                </a:lnTo>
                <a:lnTo>
                  <a:pt x="7227354" y="4322851"/>
                </a:lnTo>
                <a:lnTo>
                  <a:pt x="7242010" y="4327893"/>
                </a:lnTo>
                <a:lnTo>
                  <a:pt x="7257275" y="4326890"/>
                </a:lnTo>
                <a:lnTo>
                  <a:pt x="7270153" y="4320400"/>
                </a:lnTo>
                <a:lnTo>
                  <a:pt x="7280021" y="4309465"/>
                </a:lnTo>
                <a:lnTo>
                  <a:pt x="7286320" y="4295152"/>
                </a:lnTo>
                <a:close/>
              </a:path>
              <a:path w="15575280" h="10287000">
                <a:moveTo>
                  <a:pt x="7291425" y="6746392"/>
                </a:moveTo>
                <a:lnTo>
                  <a:pt x="7290536" y="6730695"/>
                </a:lnTo>
                <a:lnTo>
                  <a:pt x="7284250" y="6717131"/>
                </a:lnTo>
                <a:lnTo>
                  <a:pt x="7273366" y="6707111"/>
                </a:lnTo>
                <a:lnTo>
                  <a:pt x="7258710" y="6702069"/>
                </a:lnTo>
                <a:lnTo>
                  <a:pt x="7243026" y="6702958"/>
                </a:lnTo>
                <a:lnTo>
                  <a:pt x="7229462" y="6709257"/>
                </a:lnTo>
                <a:lnTo>
                  <a:pt x="7219442" y="6720141"/>
                </a:lnTo>
                <a:lnTo>
                  <a:pt x="7214400" y="6734810"/>
                </a:lnTo>
                <a:lnTo>
                  <a:pt x="7215289" y="6750507"/>
                </a:lnTo>
                <a:lnTo>
                  <a:pt x="7221575" y="6764083"/>
                </a:lnTo>
                <a:lnTo>
                  <a:pt x="7232459" y="6774104"/>
                </a:lnTo>
                <a:lnTo>
                  <a:pt x="7247115" y="6779146"/>
                </a:lnTo>
                <a:lnTo>
                  <a:pt x="7262800" y="6778244"/>
                </a:lnTo>
                <a:lnTo>
                  <a:pt x="7276363" y="6771945"/>
                </a:lnTo>
                <a:lnTo>
                  <a:pt x="7286384" y="6761061"/>
                </a:lnTo>
                <a:lnTo>
                  <a:pt x="7291425" y="6746392"/>
                </a:lnTo>
                <a:close/>
              </a:path>
              <a:path w="15575280" h="10287000">
                <a:moveTo>
                  <a:pt x="7303529" y="9218841"/>
                </a:moveTo>
                <a:lnTo>
                  <a:pt x="7302640" y="9203144"/>
                </a:lnTo>
                <a:lnTo>
                  <a:pt x="7296353" y="9189568"/>
                </a:lnTo>
                <a:lnTo>
                  <a:pt x="7285469" y="9179547"/>
                </a:lnTo>
                <a:lnTo>
                  <a:pt x="7270813" y="9174505"/>
                </a:lnTo>
                <a:lnTo>
                  <a:pt x="7255129" y="9175407"/>
                </a:lnTo>
                <a:lnTo>
                  <a:pt x="7241553" y="9181694"/>
                </a:lnTo>
                <a:lnTo>
                  <a:pt x="7231532" y="9192590"/>
                </a:lnTo>
                <a:lnTo>
                  <a:pt x="7226490" y="9207246"/>
                </a:lnTo>
                <a:lnTo>
                  <a:pt x="7227392" y="9222943"/>
                </a:lnTo>
                <a:lnTo>
                  <a:pt x="7233679" y="9236519"/>
                </a:lnTo>
                <a:lnTo>
                  <a:pt x="7244550" y="9246540"/>
                </a:lnTo>
                <a:lnTo>
                  <a:pt x="7259206" y="9251582"/>
                </a:lnTo>
                <a:lnTo>
                  <a:pt x="7275017" y="9250261"/>
                </a:lnTo>
                <a:lnTo>
                  <a:pt x="7288771" y="9243263"/>
                </a:lnTo>
                <a:lnTo>
                  <a:pt x="7298830" y="9232240"/>
                </a:lnTo>
                <a:lnTo>
                  <a:pt x="7303529" y="9218841"/>
                </a:lnTo>
                <a:close/>
              </a:path>
              <a:path w="15575280" h="10287000">
                <a:moveTo>
                  <a:pt x="7304265" y="1853463"/>
                </a:moveTo>
                <a:lnTo>
                  <a:pt x="7303376" y="1837766"/>
                </a:lnTo>
                <a:lnTo>
                  <a:pt x="7297090" y="1824189"/>
                </a:lnTo>
                <a:lnTo>
                  <a:pt x="7286206" y="1814169"/>
                </a:lnTo>
                <a:lnTo>
                  <a:pt x="7271550" y="1809127"/>
                </a:lnTo>
                <a:lnTo>
                  <a:pt x="7255865" y="1810029"/>
                </a:lnTo>
                <a:lnTo>
                  <a:pt x="7242289" y="1816328"/>
                </a:lnTo>
                <a:lnTo>
                  <a:pt x="7232269" y="1827212"/>
                </a:lnTo>
                <a:lnTo>
                  <a:pt x="7227227" y="1841881"/>
                </a:lnTo>
                <a:lnTo>
                  <a:pt x="7228129" y="1857578"/>
                </a:lnTo>
                <a:lnTo>
                  <a:pt x="7234415" y="1871141"/>
                </a:lnTo>
                <a:lnTo>
                  <a:pt x="7245286" y="1881162"/>
                </a:lnTo>
                <a:lnTo>
                  <a:pt x="7259942" y="1886204"/>
                </a:lnTo>
                <a:lnTo>
                  <a:pt x="7275639" y="1885315"/>
                </a:lnTo>
                <a:lnTo>
                  <a:pt x="7289203" y="1879015"/>
                </a:lnTo>
                <a:lnTo>
                  <a:pt x="7299223" y="1868131"/>
                </a:lnTo>
                <a:lnTo>
                  <a:pt x="7304265" y="1853463"/>
                </a:lnTo>
                <a:close/>
              </a:path>
              <a:path w="15575280" h="10287000">
                <a:moveTo>
                  <a:pt x="7328205" y="3956710"/>
                </a:moveTo>
                <a:lnTo>
                  <a:pt x="7327316" y="3941013"/>
                </a:lnTo>
                <a:lnTo>
                  <a:pt x="7321029" y="3927437"/>
                </a:lnTo>
                <a:lnTo>
                  <a:pt x="7310145" y="3917416"/>
                </a:lnTo>
                <a:lnTo>
                  <a:pt x="7295489" y="3912374"/>
                </a:lnTo>
                <a:lnTo>
                  <a:pt x="7279805" y="3913276"/>
                </a:lnTo>
                <a:lnTo>
                  <a:pt x="7266241" y="3919575"/>
                </a:lnTo>
                <a:lnTo>
                  <a:pt x="7256221" y="3930459"/>
                </a:lnTo>
                <a:lnTo>
                  <a:pt x="7251179" y="3945128"/>
                </a:lnTo>
                <a:lnTo>
                  <a:pt x="7252068" y="3960825"/>
                </a:lnTo>
                <a:lnTo>
                  <a:pt x="7258355" y="3974388"/>
                </a:lnTo>
                <a:lnTo>
                  <a:pt x="7269239" y="3984409"/>
                </a:lnTo>
                <a:lnTo>
                  <a:pt x="7283894" y="3989451"/>
                </a:lnTo>
                <a:lnTo>
                  <a:pt x="7299693" y="3988143"/>
                </a:lnTo>
                <a:lnTo>
                  <a:pt x="7313460" y="3981145"/>
                </a:lnTo>
                <a:lnTo>
                  <a:pt x="7323506" y="3970121"/>
                </a:lnTo>
                <a:lnTo>
                  <a:pt x="7328205" y="3956710"/>
                </a:lnTo>
                <a:close/>
              </a:path>
              <a:path w="15575280" h="10287000">
                <a:moveTo>
                  <a:pt x="7339279" y="6409601"/>
                </a:moveTo>
                <a:lnTo>
                  <a:pt x="7338377" y="6393904"/>
                </a:lnTo>
                <a:lnTo>
                  <a:pt x="7332091" y="6380327"/>
                </a:lnTo>
                <a:lnTo>
                  <a:pt x="7321220" y="6370307"/>
                </a:lnTo>
                <a:lnTo>
                  <a:pt x="7306564" y="6365265"/>
                </a:lnTo>
                <a:lnTo>
                  <a:pt x="7290867" y="6366167"/>
                </a:lnTo>
                <a:lnTo>
                  <a:pt x="7277303" y="6372466"/>
                </a:lnTo>
                <a:lnTo>
                  <a:pt x="7267283" y="6383350"/>
                </a:lnTo>
                <a:lnTo>
                  <a:pt x="7262241" y="6398019"/>
                </a:lnTo>
                <a:lnTo>
                  <a:pt x="7263130" y="6413716"/>
                </a:lnTo>
                <a:lnTo>
                  <a:pt x="7269416" y="6427279"/>
                </a:lnTo>
                <a:lnTo>
                  <a:pt x="7280300" y="6437300"/>
                </a:lnTo>
                <a:lnTo>
                  <a:pt x="7294956" y="6442342"/>
                </a:lnTo>
                <a:lnTo>
                  <a:pt x="7310641" y="6441453"/>
                </a:lnTo>
                <a:lnTo>
                  <a:pt x="7324217" y="6435153"/>
                </a:lnTo>
                <a:lnTo>
                  <a:pt x="7334237" y="6424269"/>
                </a:lnTo>
                <a:lnTo>
                  <a:pt x="7339279" y="6409601"/>
                </a:lnTo>
                <a:close/>
              </a:path>
              <a:path w="15575280" h="10287000">
                <a:moveTo>
                  <a:pt x="7352195" y="8879053"/>
                </a:moveTo>
                <a:lnTo>
                  <a:pt x="7351306" y="8863355"/>
                </a:lnTo>
                <a:lnTo>
                  <a:pt x="7345019" y="8849779"/>
                </a:lnTo>
                <a:lnTo>
                  <a:pt x="7334136" y="8839759"/>
                </a:lnTo>
                <a:lnTo>
                  <a:pt x="7319480" y="8834717"/>
                </a:lnTo>
                <a:lnTo>
                  <a:pt x="7303795" y="8835619"/>
                </a:lnTo>
                <a:lnTo>
                  <a:pt x="7290219" y="8841918"/>
                </a:lnTo>
                <a:lnTo>
                  <a:pt x="7280211" y="8852802"/>
                </a:lnTo>
                <a:lnTo>
                  <a:pt x="7275169" y="8867470"/>
                </a:lnTo>
                <a:lnTo>
                  <a:pt x="7276058" y="8883167"/>
                </a:lnTo>
                <a:lnTo>
                  <a:pt x="7282345" y="8896731"/>
                </a:lnTo>
                <a:lnTo>
                  <a:pt x="7293216" y="8906751"/>
                </a:lnTo>
                <a:lnTo>
                  <a:pt x="7307872" y="8911793"/>
                </a:lnTo>
                <a:lnTo>
                  <a:pt x="7323569" y="8910904"/>
                </a:lnTo>
                <a:lnTo>
                  <a:pt x="7337133" y="8904605"/>
                </a:lnTo>
                <a:lnTo>
                  <a:pt x="7347153" y="8893721"/>
                </a:lnTo>
                <a:lnTo>
                  <a:pt x="7352195" y="8879053"/>
                </a:lnTo>
                <a:close/>
              </a:path>
              <a:path w="15575280" h="10287000">
                <a:moveTo>
                  <a:pt x="7354875" y="1494955"/>
                </a:moveTo>
                <a:lnTo>
                  <a:pt x="7353986" y="1479257"/>
                </a:lnTo>
                <a:lnTo>
                  <a:pt x="7347699" y="1465681"/>
                </a:lnTo>
                <a:lnTo>
                  <a:pt x="7336828" y="1455661"/>
                </a:lnTo>
                <a:lnTo>
                  <a:pt x="7322172" y="1450619"/>
                </a:lnTo>
                <a:lnTo>
                  <a:pt x="7306475" y="1451521"/>
                </a:lnTo>
                <a:lnTo>
                  <a:pt x="7292911" y="1457820"/>
                </a:lnTo>
                <a:lnTo>
                  <a:pt x="7282891" y="1468704"/>
                </a:lnTo>
                <a:lnTo>
                  <a:pt x="7277849" y="1483372"/>
                </a:lnTo>
                <a:lnTo>
                  <a:pt x="7278738" y="1499069"/>
                </a:lnTo>
                <a:lnTo>
                  <a:pt x="7285025" y="1512633"/>
                </a:lnTo>
                <a:lnTo>
                  <a:pt x="7295909" y="1522653"/>
                </a:lnTo>
                <a:lnTo>
                  <a:pt x="7310564" y="1527695"/>
                </a:lnTo>
                <a:lnTo>
                  <a:pt x="7326249" y="1526806"/>
                </a:lnTo>
                <a:lnTo>
                  <a:pt x="7339825" y="1520507"/>
                </a:lnTo>
                <a:lnTo>
                  <a:pt x="7349833" y="1509623"/>
                </a:lnTo>
                <a:lnTo>
                  <a:pt x="7354875" y="1494955"/>
                </a:lnTo>
                <a:close/>
              </a:path>
              <a:path w="15575280" h="10287000">
                <a:moveTo>
                  <a:pt x="7379856" y="3617747"/>
                </a:moveTo>
                <a:lnTo>
                  <a:pt x="7378967" y="3602050"/>
                </a:lnTo>
                <a:lnTo>
                  <a:pt x="7372680" y="3588474"/>
                </a:lnTo>
                <a:lnTo>
                  <a:pt x="7361796" y="3578466"/>
                </a:lnTo>
                <a:lnTo>
                  <a:pt x="7347140" y="3573424"/>
                </a:lnTo>
                <a:lnTo>
                  <a:pt x="7331456" y="3574313"/>
                </a:lnTo>
                <a:lnTo>
                  <a:pt x="7317880" y="3580612"/>
                </a:lnTo>
                <a:lnTo>
                  <a:pt x="7307872" y="3591496"/>
                </a:lnTo>
                <a:lnTo>
                  <a:pt x="7302830" y="3606165"/>
                </a:lnTo>
                <a:lnTo>
                  <a:pt x="7303719" y="3621862"/>
                </a:lnTo>
                <a:lnTo>
                  <a:pt x="7310006" y="3635438"/>
                </a:lnTo>
                <a:lnTo>
                  <a:pt x="7320889" y="3645458"/>
                </a:lnTo>
                <a:lnTo>
                  <a:pt x="7335545" y="3650488"/>
                </a:lnTo>
                <a:lnTo>
                  <a:pt x="7351230" y="3649599"/>
                </a:lnTo>
                <a:lnTo>
                  <a:pt x="7364793" y="3643299"/>
                </a:lnTo>
                <a:lnTo>
                  <a:pt x="7374814" y="3632416"/>
                </a:lnTo>
                <a:lnTo>
                  <a:pt x="7379856" y="3617747"/>
                </a:lnTo>
                <a:close/>
              </a:path>
              <a:path w="15575280" h="10287000">
                <a:moveTo>
                  <a:pt x="7390917" y="6070638"/>
                </a:moveTo>
                <a:lnTo>
                  <a:pt x="7390028" y="6054941"/>
                </a:lnTo>
                <a:lnTo>
                  <a:pt x="7383742" y="6041364"/>
                </a:lnTo>
                <a:lnTo>
                  <a:pt x="7372871" y="6031344"/>
                </a:lnTo>
                <a:lnTo>
                  <a:pt x="7358215" y="6026302"/>
                </a:lnTo>
                <a:lnTo>
                  <a:pt x="7342518" y="6027204"/>
                </a:lnTo>
                <a:lnTo>
                  <a:pt x="7328954" y="6033503"/>
                </a:lnTo>
                <a:lnTo>
                  <a:pt x="7318934" y="6044387"/>
                </a:lnTo>
                <a:lnTo>
                  <a:pt x="7313892" y="6059055"/>
                </a:lnTo>
                <a:lnTo>
                  <a:pt x="7314781" y="6074753"/>
                </a:lnTo>
                <a:lnTo>
                  <a:pt x="7321067" y="6088316"/>
                </a:lnTo>
                <a:lnTo>
                  <a:pt x="7331951" y="6098337"/>
                </a:lnTo>
                <a:lnTo>
                  <a:pt x="7346607" y="6103378"/>
                </a:lnTo>
                <a:lnTo>
                  <a:pt x="7362291" y="6102489"/>
                </a:lnTo>
                <a:lnTo>
                  <a:pt x="7375868" y="6096190"/>
                </a:lnTo>
                <a:lnTo>
                  <a:pt x="7385875" y="6085306"/>
                </a:lnTo>
                <a:lnTo>
                  <a:pt x="7390917" y="6070638"/>
                </a:lnTo>
                <a:close/>
              </a:path>
              <a:path w="15575280" h="10287000">
                <a:moveTo>
                  <a:pt x="7405789" y="8521370"/>
                </a:moveTo>
                <a:lnTo>
                  <a:pt x="7404900" y="8505673"/>
                </a:lnTo>
                <a:lnTo>
                  <a:pt x="7398613" y="8492096"/>
                </a:lnTo>
                <a:lnTo>
                  <a:pt x="7387742" y="8482076"/>
                </a:lnTo>
                <a:lnTo>
                  <a:pt x="7373086" y="8477034"/>
                </a:lnTo>
                <a:lnTo>
                  <a:pt x="7357389" y="8477936"/>
                </a:lnTo>
                <a:lnTo>
                  <a:pt x="7343826" y="8484222"/>
                </a:lnTo>
                <a:lnTo>
                  <a:pt x="7333805" y="8495119"/>
                </a:lnTo>
                <a:lnTo>
                  <a:pt x="7328763" y="8509775"/>
                </a:lnTo>
                <a:lnTo>
                  <a:pt x="7329652" y="8525472"/>
                </a:lnTo>
                <a:lnTo>
                  <a:pt x="7335939" y="8539048"/>
                </a:lnTo>
                <a:lnTo>
                  <a:pt x="7346823" y="8549068"/>
                </a:lnTo>
                <a:lnTo>
                  <a:pt x="7361479" y="8554110"/>
                </a:lnTo>
                <a:lnTo>
                  <a:pt x="7376744" y="8553094"/>
                </a:lnTo>
                <a:lnTo>
                  <a:pt x="7389622" y="8546605"/>
                </a:lnTo>
                <a:lnTo>
                  <a:pt x="7399490" y="8535683"/>
                </a:lnTo>
                <a:lnTo>
                  <a:pt x="7405789" y="8521370"/>
                </a:lnTo>
                <a:close/>
              </a:path>
              <a:path w="15575280" h="10287000">
                <a:moveTo>
                  <a:pt x="7428522" y="3277971"/>
                </a:moveTo>
                <a:lnTo>
                  <a:pt x="7427633" y="3262274"/>
                </a:lnTo>
                <a:lnTo>
                  <a:pt x="7421346" y="3248698"/>
                </a:lnTo>
                <a:lnTo>
                  <a:pt x="7410463" y="3238677"/>
                </a:lnTo>
                <a:lnTo>
                  <a:pt x="7395807" y="3233636"/>
                </a:lnTo>
                <a:lnTo>
                  <a:pt x="7380122" y="3234537"/>
                </a:lnTo>
                <a:lnTo>
                  <a:pt x="7366559" y="3240824"/>
                </a:lnTo>
                <a:lnTo>
                  <a:pt x="7356538" y="3251720"/>
                </a:lnTo>
                <a:lnTo>
                  <a:pt x="7351496" y="3266376"/>
                </a:lnTo>
                <a:lnTo>
                  <a:pt x="7352385" y="3282073"/>
                </a:lnTo>
                <a:lnTo>
                  <a:pt x="7358672" y="3295650"/>
                </a:lnTo>
                <a:lnTo>
                  <a:pt x="7369556" y="3305670"/>
                </a:lnTo>
                <a:lnTo>
                  <a:pt x="7384212" y="3310712"/>
                </a:lnTo>
                <a:lnTo>
                  <a:pt x="7399896" y="3309810"/>
                </a:lnTo>
                <a:lnTo>
                  <a:pt x="7413460" y="3303524"/>
                </a:lnTo>
                <a:lnTo>
                  <a:pt x="7423480" y="3292627"/>
                </a:lnTo>
                <a:lnTo>
                  <a:pt x="7428522" y="3277971"/>
                </a:lnTo>
                <a:close/>
              </a:path>
              <a:path w="15575280" h="10287000">
                <a:moveTo>
                  <a:pt x="7441539" y="5712130"/>
                </a:moveTo>
                <a:lnTo>
                  <a:pt x="7440650" y="5696432"/>
                </a:lnTo>
                <a:lnTo>
                  <a:pt x="7434364" y="5682856"/>
                </a:lnTo>
                <a:lnTo>
                  <a:pt x="7423480" y="5672836"/>
                </a:lnTo>
                <a:lnTo>
                  <a:pt x="7408824" y="5667794"/>
                </a:lnTo>
                <a:lnTo>
                  <a:pt x="7393140" y="5668696"/>
                </a:lnTo>
                <a:lnTo>
                  <a:pt x="7379563" y="5674995"/>
                </a:lnTo>
                <a:lnTo>
                  <a:pt x="7369556" y="5685879"/>
                </a:lnTo>
                <a:lnTo>
                  <a:pt x="7364514" y="5700547"/>
                </a:lnTo>
                <a:lnTo>
                  <a:pt x="7365403" y="5716244"/>
                </a:lnTo>
                <a:lnTo>
                  <a:pt x="7371689" y="5729808"/>
                </a:lnTo>
                <a:lnTo>
                  <a:pt x="7382561" y="5739828"/>
                </a:lnTo>
                <a:lnTo>
                  <a:pt x="7397229" y="5744870"/>
                </a:lnTo>
                <a:lnTo>
                  <a:pt x="7412914" y="5743981"/>
                </a:lnTo>
                <a:lnTo>
                  <a:pt x="7426477" y="5737682"/>
                </a:lnTo>
                <a:lnTo>
                  <a:pt x="7436498" y="5726798"/>
                </a:lnTo>
                <a:lnTo>
                  <a:pt x="7441539" y="5712130"/>
                </a:lnTo>
                <a:close/>
              </a:path>
              <a:path w="15575280" h="10287000">
                <a:moveTo>
                  <a:pt x="7451484" y="8180756"/>
                </a:moveTo>
                <a:lnTo>
                  <a:pt x="7450595" y="8165058"/>
                </a:lnTo>
                <a:lnTo>
                  <a:pt x="7444295" y="8151495"/>
                </a:lnTo>
                <a:lnTo>
                  <a:pt x="7433424" y="8141475"/>
                </a:lnTo>
                <a:lnTo>
                  <a:pt x="7418768" y="8136433"/>
                </a:lnTo>
                <a:lnTo>
                  <a:pt x="7403071" y="8137322"/>
                </a:lnTo>
                <a:lnTo>
                  <a:pt x="7389508" y="8143621"/>
                </a:lnTo>
                <a:lnTo>
                  <a:pt x="7379487" y="8154505"/>
                </a:lnTo>
                <a:lnTo>
                  <a:pt x="7374445" y="8169173"/>
                </a:lnTo>
                <a:lnTo>
                  <a:pt x="7375334" y="8184870"/>
                </a:lnTo>
                <a:lnTo>
                  <a:pt x="7381634" y="8198447"/>
                </a:lnTo>
                <a:lnTo>
                  <a:pt x="7392505" y="8208467"/>
                </a:lnTo>
                <a:lnTo>
                  <a:pt x="7407161" y="8213509"/>
                </a:lnTo>
                <a:lnTo>
                  <a:pt x="7422439" y="8212493"/>
                </a:lnTo>
                <a:lnTo>
                  <a:pt x="7435304" y="8206003"/>
                </a:lnTo>
                <a:lnTo>
                  <a:pt x="7445184" y="8195081"/>
                </a:lnTo>
                <a:lnTo>
                  <a:pt x="7451484" y="8180756"/>
                </a:lnTo>
                <a:close/>
              </a:path>
              <a:path w="15575280" h="10287000">
                <a:moveTo>
                  <a:pt x="7482129" y="2920276"/>
                </a:moveTo>
                <a:lnTo>
                  <a:pt x="7481240" y="2904579"/>
                </a:lnTo>
                <a:lnTo>
                  <a:pt x="7474940" y="2891015"/>
                </a:lnTo>
                <a:lnTo>
                  <a:pt x="7464069" y="2880995"/>
                </a:lnTo>
                <a:lnTo>
                  <a:pt x="7449413" y="2875953"/>
                </a:lnTo>
                <a:lnTo>
                  <a:pt x="7433716" y="2876842"/>
                </a:lnTo>
                <a:lnTo>
                  <a:pt x="7420153" y="2883141"/>
                </a:lnTo>
                <a:lnTo>
                  <a:pt x="7410132" y="2894025"/>
                </a:lnTo>
                <a:lnTo>
                  <a:pt x="7405090" y="2908693"/>
                </a:lnTo>
                <a:lnTo>
                  <a:pt x="7405979" y="2924391"/>
                </a:lnTo>
                <a:lnTo>
                  <a:pt x="7412279" y="2937967"/>
                </a:lnTo>
                <a:lnTo>
                  <a:pt x="7423150" y="2947987"/>
                </a:lnTo>
                <a:lnTo>
                  <a:pt x="7437806" y="2953016"/>
                </a:lnTo>
                <a:lnTo>
                  <a:pt x="7453503" y="2952127"/>
                </a:lnTo>
                <a:lnTo>
                  <a:pt x="7467066" y="2945828"/>
                </a:lnTo>
                <a:lnTo>
                  <a:pt x="7477087" y="2934944"/>
                </a:lnTo>
                <a:lnTo>
                  <a:pt x="7482129" y="2920276"/>
                </a:lnTo>
                <a:close/>
              </a:path>
              <a:path w="15575280" h="10287000">
                <a:moveTo>
                  <a:pt x="7498855" y="5387568"/>
                </a:moveTo>
                <a:lnTo>
                  <a:pt x="7497966" y="5371871"/>
                </a:lnTo>
                <a:lnTo>
                  <a:pt x="7491666" y="5358295"/>
                </a:lnTo>
                <a:lnTo>
                  <a:pt x="7480795" y="5348275"/>
                </a:lnTo>
                <a:lnTo>
                  <a:pt x="7466139" y="5343245"/>
                </a:lnTo>
                <a:lnTo>
                  <a:pt x="7450442" y="5344134"/>
                </a:lnTo>
                <a:lnTo>
                  <a:pt x="7436879" y="5350434"/>
                </a:lnTo>
                <a:lnTo>
                  <a:pt x="7426858" y="5361317"/>
                </a:lnTo>
                <a:lnTo>
                  <a:pt x="7421816" y="5375986"/>
                </a:lnTo>
                <a:lnTo>
                  <a:pt x="7422705" y="5391683"/>
                </a:lnTo>
                <a:lnTo>
                  <a:pt x="7429005" y="5405247"/>
                </a:lnTo>
                <a:lnTo>
                  <a:pt x="7439876" y="5415267"/>
                </a:lnTo>
                <a:lnTo>
                  <a:pt x="7454532" y="5420309"/>
                </a:lnTo>
                <a:lnTo>
                  <a:pt x="7469873" y="5420677"/>
                </a:lnTo>
                <a:lnTo>
                  <a:pt x="7483488" y="5414238"/>
                </a:lnTo>
                <a:lnTo>
                  <a:pt x="7493698" y="5402656"/>
                </a:lnTo>
                <a:lnTo>
                  <a:pt x="7498855" y="5387568"/>
                </a:lnTo>
                <a:close/>
              </a:path>
              <a:path w="15575280" h="10287000">
                <a:moveTo>
                  <a:pt x="7499324" y="7843964"/>
                </a:moveTo>
                <a:lnTo>
                  <a:pt x="7498435" y="7828267"/>
                </a:lnTo>
                <a:lnTo>
                  <a:pt x="7492149" y="7814691"/>
                </a:lnTo>
                <a:lnTo>
                  <a:pt x="7481265" y="7804671"/>
                </a:lnTo>
                <a:lnTo>
                  <a:pt x="7466609" y="7799629"/>
                </a:lnTo>
                <a:lnTo>
                  <a:pt x="7450925" y="7800530"/>
                </a:lnTo>
                <a:lnTo>
                  <a:pt x="7437348" y="7806830"/>
                </a:lnTo>
                <a:lnTo>
                  <a:pt x="7427341" y="7817713"/>
                </a:lnTo>
                <a:lnTo>
                  <a:pt x="7422299" y="7832382"/>
                </a:lnTo>
                <a:lnTo>
                  <a:pt x="7423188" y="7848079"/>
                </a:lnTo>
                <a:lnTo>
                  <a:pt x="7429474" y="7861643"/>
                </a:lnTo>
                <a:lnTo>
                  <a:pt x="7440346" y="7871663"/>
                </a:lnTo>
                <a:lnTo>
                  <a:pt x="7455014" y="7876705"/>
                </a:lnTo>
                <a:lnTo>
                  <a:pt x="7470813" y="7875397"/>
                </a:lnTo>
                <a:lnTo>
                  <a:pt x="7484580" y="7868399"/>
                </a:lnTo>
                <a:lnTo>
                  <a:pt x="7494625" y="7857363"/>
                </a:lnTo>
                <a:lnTo>
                  <a:pt x="7499324" y="7843964"/>
                </a:lnTo>
                <a:close/>
              </a:path>
              <a:path w="15575280" h="10287000">
                <a:moveTo>
                  <a:pt x="7530795" y="2580500"/>
                </a:moveTo>
                <a:lnTo>
                  <a:pt x="7529906" y="2564803"/>
                </a:lnTo>
                <a:lnTo>
                  <a:pt x="7523607" y="2551226"/>
                </a:lnTo>
                <a:lnTo>
                  <a:pt x="7512736" y="2541206"/>
                </a:lnTo>
                <a:lnTo>
                  <a:pt x="7498080" y="2536164"/>
                </a:lnTo>
                <a:lnTo>
                  <a:pt x="7482383" y="2537066"/>
                </a:lnTo>
                <a:lnTo>
                  <a:pt x="7468819" y="2543352"/>
                </a:lnTo>
                <a:lnTo>
                  <a:pt x="7458799" y="2554249"/>
                </a:lnTo>
                <a:lnTo>
                  <a:pt x="7453757" y="2568905"/>
                </a:lnTo>
                <a:lnTo>
                  <a:pt x="7454646" y="2584602"/>
                </a:lnTo>
                <a:lnTo>
                  <a:pt x="7460945" y="2598178"/>
                </a:lnTo>
                <a:lnTo>
                  <a:pt x="7471816" y="2608199"/>
                </a:lnTo>
                <a:lnTo>
                  <a:pt x="7486472" y="2613241"/>
                </a:lnTo>
                <a:lnTo>
                  <a:pt x="7502284" y="2611920"/>
                </a:lnTo>
                <a:lnTo>
                  <a:pt x="7516038" y="2604922"/>
                </a:lnTo>
                <a:lnTo>
                  <a:pt x="7526096" y="2593898"/>
                </a:lnTo>
                <a:lnTo>
                  <a:pt x="7530795" y="2580500"/>
                </a:lnTo>
                <a:close/>
              </a:path>
              <a:path w="15575280" h="10287000">
                <a:moveTo>
                  <a:pt x="7546695" y="5050777"/>
                </a:moveTo>
                <a:lnTo>
                  <a:pt x="7545806" y="5035080"/>
                </a:lnTo>
                <a:lnTo>
                  <a:pt x="7539520" y="5021504"/>
                </a:lnTo>
                <a:lnTo>
                  <a:pt x="7528636" y="5011483"/>
                </a:lnTo>
                <a:lnTo>
                  <a:pt x="7513980" y="5006441"/>
                </a:lnTo>
                <a:lnTo>
                  <a:pt x="7498296" y="5007330"/>
                </a:lnTo>
                <a:lnTo>
                  <a:pt x="7484719" y="5013630"/>
                </a:lnTo>
                <a:lnTo>
                  <a:pt x="7474712" y="5024513"/>
                </a:lnTo>
                <a:lnTo>
                  <a:pt x="7469670" y="5039182"/>
                </a:lnTo>
                <a:lnTo>
                  <a:pt x="7470559" y="5054879"/>
                </a:lnTo>
                <a:lnTo>
                  <a:pt x="7476845" y="5068455"/>
                </a:lnTo>
                <a:lnTo>
                  <a:pt x="7487717" y="5078476"/>
                </a:lnTo>
                <a:lnTo>
                  <a:pt x="7502385" y="5083518"/>
                </a:lnTo>
                <a:lnTo>
                  <a:pt x="7518070" y="5082616"/>
                </a:lnTo>
                <a:lnTo>
                  <a:pt x="7531633" y="5076317"/>
                </a:lnTo>
                <a:lnTo>
                  <a:pt x="7541654" y="5065433"/>
                </a:lnTo>
                <a:lnTo>
                  <a:pt x="7546695" y="5050777"/>
                </a:lnTo>
                <a:close/>
              </a:path>
              <a:path w="15575280" h="10287000">
                <a:moveTo>
                  <a:pt x="7547991" y="7504176"/>
                </a:moveTo>
                <a:lnTo>
                  <a:pt x="7547102" y="7488479"/>
                </a:lnTo>
                <a:lnTo>
                  <a:pt x="7540815" y="7474915"/>
                </a:lnTo>
                <a:lnTo>
                  <a:pt x="7529931" y="7464895"/>
                </a:lnTo>
                <a:lnTo>
                  <a:pt x="7515276" y="7459853"/>
                </a:lnTo>
                <a:lnTo>
                  <a:pt x="7499591" y="7460742"/>
                </a:lnTo>
                <a:lnTo>
                  <a:pt x="7486028" y="7467041"/>
                </a:lnTo>
                <a:lnTo>
                  <a:pt x="7476007" y="7477925"/>
                </a:lnTo>
                <a:lnTo>
                  <a:pt x="7470965" y="7492593"/>
                </a:lnTo>
                <a:lnTo>
                  <a:pt x="7471854" y="7508291"/>
                </a:lnTo>
                <a:lnTo>
                  <a:pt x="7478141" y="7521867"/>
                </a:lnTo>
                <a:lnTo>
                  <a:pt x="7489025" y="7531887"/>
                </a:lnTo>
                <a:lnTo>
                  <a:pt x="7503681" y="7536929"/>
                </a:lnTo>
                <a:lnTo>
                  <a:pt x="7519479" y="7535608"/>
                </a:lnTo>
                <a:lnTo>
                  <a:pt x="7533246" y="7528611"/>
                </a:lnTo>
                <a:lnTo>
                  <a:pt x="7543292" y="7517587"/>
                </a:lnTo>
                <a:lnTo>
                  <a:pt x="7547991" y="7504176"/>
                </a:lnTo>
                <a:close/>
              </a:path>
              <a:path w="15575280" h="10287000">
                <a:moveTo>
                  <a:pt x="7582446" y="2241537"/>
                </a:moveTo>
                <a:lnTo>
                  <a:pt x="7581557" y="2225840"/>
                </a:lnTo>
                <a:lnTo>
                  <a:pt x="7575258" y="2212263"/>
                </a:lnTo>
                <a:lnTo>
                  <a:pt x="7564387" y="2202243"/>
                </a:lnTo>
                <a:lnTo>
                  <a:pt x="7549731" y="2197201"/>
                </a:lnTo>
                <a:lnTo>
                  <a:pt x="7534034" y="2198103"/>
                </a:lnTo>
                <a:lnTo>
                  <a:pt x="7520470" y="2204402"/>
                </a:lnTo>
                <a:lnTo>
                  <a:pt x="7510450" y="2215286"/>
                </a:lnTo>
                <a:lnTo>
                  <a:pt x="7505408" y="2229955"/>
                </a:lnTo>
                <a:lnTo>
                  <a:pt x="7506297" y="2245652"/>
                </a:lnTo>
                <a:lnTo>
                  <a:pt x="7512596" y="2259215"/>
                </a:lnTo>
                <a:lnTo>
                  <a:pt x="7523467" y="2269236"/>
                </a:lnTo>
                <a:lnTo>
                  <a:pt x="7538123" y="2274278"/>
                </a:lnTo>
                <a:lnTo>
                  <a:pt x="7553401" y="2273262"/>
                </a:lnTo>
                <a:lnTo>
                  <a:pt x="7566266" y="2266772"/>
                </a:lnTo>
                <a:lnTo>
                  <a:pt x="7576147" y="2255850"/>
                </a:lnTo>
                <a:lnTo>
                  <a:pt x="7582446" y="2241537"/>
                </a:lnTo>
                <a:close/>
              </a:path>
              <a:path w="15575280" h="10287000">
                <a:moveTo>
                  <a:pt x="7595362" y="4710989"/>
                </a:moveTo>
                <a:lnTo>
                  <a:pt x="7594473" y="4695291"/>
                </a:lnTo>
                <a:lnTo>
                  <a:pt x="7588186" y="4681715"/>
                </a:lnTo>
                <a:lnTo>
                  <a:pt x="7577302" y="4671695"/>
                </a:lnTo>
                <a:lnTo>
                  <a:pt x="7562647" y="4666653"/>
                </a:lnTo>
                <a:lnTo>
                  <a:pt x="7546962" y="4667555"/>
                </a:lnTo>
                <a:lnTo>
                  <a:pt x="7533399" y="4673854"/>
                </a:lnTo>
                <a:lnTo>
                  <a:pt x="7523378" y="4684738"/>
                </a:lnTo>
                <a:lnTo>
                  <a:pt x="7518336" y="4699406"/>
                </a:lnTo>
                <a:lnTo>
                  <a:pt x="7519225" y="4715103"/>
                </a:lnTo>
                <a:lnTo>
                  <a:pt x="7525512" y="4728667"/>
                </a:lnTo>
                <a:lnTo>
                  <a:pt x="7536396" y="4738687"/>
                </a:lnTo>
                <a:lnTo>
                  <a:pt x="7551052" y="4743729"/>
                </a:lnTo>
                <a:lnTo>
                  <a:pt x="7566317" y="4742726"/>
                </a:lnTo>
                <a:lnTo>
                  <a:pt x="7579182" y="4736236"/>
                </a:lnTo>
                <a:lnTo>
                  <a:pt x="7589063" y="4725301"/>
                </a:lnTo>
                <a:lnTo>
                  <a:pt x="7595362" y="4710989"/>
                </a:lnTo>
                <a:close/>
              </a:path>
              <a:path w="15575280" h="10287000">
                <a:moveTo>
                  <a:pt x="7601598" y="7146493"/>
                </a:moveTo>
                <a:lnTo>
                  <a:pt x="7600709" y="7130796"/>
                </a:lnTo>
                <a:lnTo>
                  <a:pt x="7594409" y="7117220"/>
                </a:lnTo>
                <a:lnTo>
                  <a:pt x="7583538" y="7107199"/>
                </a:lnTo>
                <a:lnTo>
                  <a:pt x="7568882" y="7102157"/>
                </a:lnTo>
                <a:lnTo>
                  <a:pt x="7553185" y="7103059"/>
                </a:lnTo>
                <a:lnTo>
                  <a:pt x="7539622" y="7109358"/>
                </a:lnTo>
                <a:lnTo>
                  <a:pt x="7529601" y="7120242"/>
                </a:lnTo>
                <a:lnTo>
                  <a:pt x="7524559" y="7134911"/>
                </a:lnTo>
                <a:lnTo>
                  <a:pt x="7525448" y="7150608"/>
                </a:lnTo>
                <a:lnTo>
                  <a:pt x="7531748" y="7164171"/>
                </a:lnTo>
                <a:lnTo>
                  <a:pt x="7542619" y="7174192"/>
                </a:lnTo>
                <a:lnTo>
                  <a:pt x="7557275" y="7179234"/>
                </a:lnTo>
                <a:lnTo>
                  <a:pt x="7573086" y="7177926"/>
                </a:lnTo>
                <a:lnTo>
                  <a:pt x="7586840" y="7170928"/>
                </a:lnTo>
                <a:lnTo>
                  <a:pt x="7596899" y="7159892"/>
                </a:lnTo>
                <a:lnTo>
                  <a:pt x="7601598" y="7146493"/>
                </a:lnTo>
                <a:close/>
              </a:path>
              <a:path w="15575280" h="10287000">
                <a:moveTo>
                  <a:pt x="7618323" y="9613786"/>
                </a:moveTo>
                <a:lnTo>
                  <a:pt x="7617434" y="9598088"/>
                </a:lnTo>
                <a:lnTo>
                  <a:pt x="7611135" y="9584512"/>
                </a:lnTo>
                <a:lnTo>
                  <a:pt x="7600264" y="9574492"/>
                </a:lnTo>
                <a:lnTo>
                  <a:pt x="7585608" y="9569450"/>
                </a:lnTo>
                <a:lnTo>
                  <a:pt x="7569911" y="9570352"/>
                </a:lnTo>
                <a:lnTo>
                  <a:pt x="7556347" y="9576651"/>
                </a:lnTo>
                <a:lnTo>
                  <a:pt x="7546327" y="9587535"/>
                </a:lnTo>
                <a:lnTo>
                  <a:pt x="7541285" y="9602191"/>
                </a:lnTo>
                <a:lnTo>
                  <a:pt x="7542174" y="9617888"/>
                </a:lnTo>
                <a:lnTo>
                  <a:pt x="7548473" y="9631464"/>
                </a:lnTo>
                <a:lnTo>
                  <a:pt x="7559345" y="9641484"/>
                </a:lnTo>
                <a:lnTo>
                  <a:pt x="7574000" y="9646526"/>
                </a:lnTo>
                <a:lnTo>
                  <a:pt x="7589698" y="9645625"/>
                </a:lnTo>
                <a:lnTo>
                  <a:pt x="7603261" y="9639338"/>
                </a:lnTo>
                <a:lnTo>
                  <a:pt x="7613282" y="9628441"/>
                </a:lnTo>
                <a:lnTo>
                  <a:pt x="7618323" y="9613786"/>
                </a:lnTo>
                <a:close/>
              </a:path>
              <a:path w="15575280" h="10287000">
                <a:moveTo>
                  <a:pt x="7631112" y="1901748"/>
                </a:moveTo>
                <a:lnTo>
                  <a:pt x="7630223" y="1886051"/>
                </a:lnTo>
                <a:lnTo>
                  <a:pt x="7623924" y="1872488"/>
                </a:lnTo>
                <a:lnTo>
                  <a:pt x="7613053" y="1862467"/>
                </a:lnTo>
                <a:lnTo>
                  <a:pt x="7598397" y="1857425"/>
                </a:lnTo>
                <a:lnTo>
                  <a:pt x="7582700" y="1858314"/>
                </a:lnTo>
                <a:lnTo>
                  <a:pt x="7569136" y="1864614"/>
                </a:lnTo>
                <a:lnTo>
                  <a:pt x="7559116" y="1875497"/>
                </a:lnTo>
                <a:lnTo>
                  <a:pt x="7554074" y="1890166"/>
                </a:lnTo>
                <a:lnTo>
                  <a:pt x="7554963" y="1905863"/>
                </a:lnTo>
                <a:lnTo>
                  <a:pt x="7561262" y="1919439"/>
                </a:lnTo>
                <a:lnTo>
                  <a:pt x="7572134" y="1929460"/>
                </a:lnTo>
                <a:lnTo>
                  <a:pt x="7586789" y="1934502"/>
                </a:lnTo>
                <a:lnTo>
                  <a:pt x="7602487" y="1933600"/>
                </a:lnTo>
                <a:lnTo>
                  <a:pt x="7616050" y="1927301"/>
                </a:lnTo>
                <a:lnTo>
                  <a:pt x="7626070" y="1916417"/>
                </a:lnTo>
                <a:lnTo>
                  <a:pt x="7631112" y="1901748"/>
                </a:lnTo>
                <a:close/>
              </a:path>
              <a:path w="15575280" h="10287000">
                <a:moveTo>
                  <a:pt x="7645984" y="4352480"/>
                </a:moveTo>
                <a:lnTo>
                  <a:pt x="7645095" y="4336783"/>
                </a:lnTo>
                <a:lnTo>
                  <a:pt x="7638796" y="4323207"/>
                </a:lnTo>
                <a:lnTo>
                  <a:pt x="7627925" y="4313186"/>
                </a:lnTo>
                <a:lnTo>
                  <a:pt x="7613269" y="4308145"/>
                </a:lnTo>
                <a:lnTo>
                  <a:pt x="7597572" y="4309046"/>
                </a:lnTo>
                <a:lnTo>
                  <a:pt x="7584008" y="4315345"/>
                </a:lnTo>
                <a:lnTo>
                  <a:pt x="7573988" y="4326229"/>
                </a:lnTo>
                <a:lnTo>
                  <a:pt x="7568946" y="4340898"/>
                </a:lnTo>
                <a:lnTo>
                  <a:pt x="7569835" y="4356595"/>
                </a:lnTo>
                <a:lnTo>
                  <a:pt x="7576134" y="4370159"/>
                </a:lnTo>
                <a:lnTo>
                  <a:pt x="7587005" y="4380179"/>
                </a:lnTo>
                <a:lnTo>
                  <a:pt x="7601661" y="4385221"/>
                </a:lnTo>
                <a:lnTo>
                  <a:pt x="7617358" y="4384332"/>
                </a:lnTo>
                <a:lnTo>
                  <a:pt x="7630922" y="4378033"/>
                </a:lnTo>
                <a:lnTo>
                  <a:pt x="7640942" y="4367149"/>
                </a:lnTo>
                <a:lnTo>
                  <a:pt x="7645984" y="4352480"/>
                </a:lnTo>
                <a:close/>
              </a:path>
              <a:path w="15575280" h="10287000">
                <a:moveTo>
                  <a:pt x="7651077" y="6803720"/>
                </a:moveTo>
                <a:lnTo>
                  <a:pt x="7650188" y="6788023"/>
                </a:lnTo>
                <a:lnTo>
                  <a:pt x="7643901" y="6774459"/>
                </a:lnTo>
                <a:lnTo>
                  <a:pt x="7633030" y="6764439"/>
                </a:lnTo>
                <a:lnTo>
                  <a:pt x="7618374" y="6759397"/>
                </a:lnTo>
                <a:lnTo>
                  <a:pt x="7602677" y="6760286"/>
                </a:lnTo>
                <a:lnTo>
                  <a:pt x="7589113" y="6766585"/>
                </a:lnTo>
                <a:lnTo>
                  <a:pt x="7579093" y="6777469"/>
                </a:lnTo>
                <a:lnTo>
                  <a:pt x="7574051" y="6792138"/>
                </a:lnTo>
                <a:lnTo>
                  <a:pt x="7574940" y="6807835"/>
                </a:lnTo>
                <a:lnTo>
                  <a:pt x="7581227" y="6821411"/>
                </a:lnTo>
                <a:lnTo>
                  <a:pt x="7592111" y="6831431"/>
                </a:lnTo>
                <a:lnTo>
                  <a:pt x="7606766" y="6836473"/>
                </a:lnTo>
                <a:lnTo>
                  <a:pt x="7622451" y="6835572"/>
                </a:lnTo>
                <a:lnTo>
                  <a:pt x="7636027" y="6829272"/>
                </a:lnTo>
                <a:lnTo>
                  <a:pt x="7646035" y="6818389"/>
                </a:lnTo>
                <a:lnTo>
                  <a:pt x="7651077" y="6803720"/>
                </a:lnTo>
                <a:close/>
              </a:path>
              <a:path w="15575280" h="10287000">
                <a:moveTo>
                  <a:pt x="7666164" y="9276982"/>
                </a:moveTo>
                <a:lnTo>
                  <a:pt x="7665275" y="9261284"/>
                </a:lnTo>
                <a:lnTo>
                  <a:pt x="7658989" y="9247708"/>
                </a:lnTo>
                <a:lnTo>
                  <a:pt x="7648105" y="9237701"/>
                </a:lnTo>
                <a:lnTo>
                  <a:pt x="7633449" y="9232659"/>
                </a:lnTo>
                <a:lnTo>
                  <a:pt x="7617765" y="9233548"/>
                </a:lnTo>
                <a:lnTo>
                  <a:pt x="7604188" y="9239847"/>
                </a:lnTo>
                <a:lnTo>
                  <a:pt x="7594181" y="9250731"/>
                </a:lnTo>
                <a:lnTo>
                  <a:pt x="7589139" y="9265399"/>
                </a:lnTo>
                <a:lnTo>
                  <a:pt x="7590028" y="9281096"/>
                </a:lnTo>
                <a:lnTo>
                  <a:pt x="7596314" y="9294673"/>
                </a:lnTo>
                <a:lnTo>
                  <a:pt x="7607186" y="9304693"/>
                </a:lnTo>
                <a:lnTo>
                  <a:pt x="7621841" y="9309722"/>
                </a:lnTo>
                <a:lnTo>
                  <a:pt x="7637653" y="9308414"/>
                </a:lnTo>
                <a:lnTo>
                  <a:pt x="7651407" y="9301416"/>
                </a:lnTo>
                <a:lnTo>
                  <a:pt x="7661465" y="9290393"/>
                </a:lnTo>
                <a:lnTo>
                  <a:pt x="7666164" y="9276982"/>
                </a:lnTo>
                <a:close/>
              </a:path>
              <a:path w="15575280" h="10287000">
                <a:moveTo>
                  <a:pt x="7684706" y="1544066"/>
                </a:moveTo>
                <a:lnTo>
                  <a:pt x="7683817" y="1528368"/>
                </a:lnTo>
                <a:lnTo>
                  <a:pt x="7677531" y="1514792"/>
                </a:lnTo>
                <a:lnTo>
                  <a:pt x="7666647" y="1504772"/>
                </a:lnTo>
                <a:lnTo>
                  <a:pt x="7651991" y="1499730"/>
                </a:lnTo>
                <a:lnTo>
                  <a:pt x="7636307" y="1500632"/>
                </a:lnTo>
                <a:lnTo>
                  <a:pt x="7622743" y="1506931"/>
                </a:lnTo>
                <a:lnTo>
                  <a:pt x="7612723" y="1517815"/>
                </a:lnTo>
                <a:lnTo>
                  <a:pt x="7607681" y="1532483"/>
                </a:lnTo>
                <a:lnTo>
                  <a:pt x="7608570" y="1548180"/>
                </a:lnTo>
                <a:lnTo>
                  <a:pt x="7614856" y="1561744"/>
                </a:lnTo>
                <a:lnTo>
                  <a:pt x="7625740" y="1571764"/>
                </a:lnTo>
                <a:lnTo>
                  <a:pt x="7640396" y="1576806"/>
                </a:lnTo>
                <a:lnTo>
                  <a:pt x="7655661" y="1575790"/>
                </a:lnTo>
                <a:lnTo>
                  <a:pt x="7668527" y="1569300"/>
                </a:lnTo>
                <a:lnTo>
                  <a:pt x="7678407" y="1558378"/>
                </a:lnTo>
                <a:lnTo>
                  <a:pt x="7684706" y="1544066"/>
                </a:lnTo>
                <a:close/>
              </a:path>
              <a:path w="15575280" h="10287000">
                <a:moveTo>
                  <a:pt x="7690840" y="4014863"/>
                </a:moveTo>
                <a:lnTo>
                  <a:pt x="7689951" y="3999166"/>
                </a:lnTo>
                <a:lnTo>
                  <a:pt x="7683665" y="3985590"/>
                </a:lnTo>
                <a:lnTo>
                  <a:pt x="7672781" y="3975570"/>
                </a:lnTo>
                <a:lnTo>
                  <a:pt x="7658125" y="3970528"/>
                </a:lnTo>
                <a:lnTo>
                  <a:pt x="7642441" y="3971429"/>
                </a:lnTo>
                <a:lnTo>
                  <a:pt x="7628877" y="3977716"/>
                </a:lnTo>
                <a:lnTo>
                  <a:pt x="7618857" y="3988612"/>
                </a:lnTo>
                <a:lnTo>
                  <a:pt x="7613815" y="4003268"/>
                </a:lnTo>
                <a:lnTo>
                  <a:pt x="7614704" y="4018965"/>
                </a:lnTo>
                <a:lnTo>
                  <a:pt x="7620990" y="4032542"/>
                </a:lnTo>
                <a:lnTo>
                  <a:pt x="7631874" y="4042562"/>
                </a:lnTo>
                <a:lnTo>
                  <a:pt x="7646530" y="4047604"/>
                </a:lnTo>
                <a:lnTo>
                  <a:pt x="7662329" y="4046283"/>
                </a:lnTo>
                <a:lnTo>
                  <a:pt x="7676096" y="4039285"/>
                </a:lnTo>
                <a:lnTo>
                  <a:pt x="7686154" y="4028262"/>
                </a:lnTo>
                <a:lnTo>
                  <a:pt x="7690840" y="4014863"/>
                </a:lnTo>
                <a:close/>
              </a:path>
              <a:path w="15575280" h="10287000">
                <a:moveTo>
                  <a:pt x="7701915" y="6467742"/>
                </a:moveTo>
                <a:lnTo>
                  <a:pt x="7701026" y="6452044"/>
                </a:lnTo>
                <a:lnTo>
                  <a:pt x="7694727" y="6438481"/>
                </a:lnTo>
                <a:lnTo>
                  <a:pt x="7683855" y="6428460"/>
                </a:lnTo>
                <a:lnTo>
                  <a:pt x="7669200" y="6423419"/>
                </a:lnTo>
                <a:lnTo>
                  <a:pt x="7653502" y="6424308"/>
                </a:lnTo>
                <a:lnTo>
                  <a:pt x="7639939" y="6430607"/>
                </a:lnTo>
                <a:lnTo>
                  <a:pt x="7629919" y="6441491"/>
                </a:lnTo>
                <a:lnTo>
                  <a:pt x="7624877" y="6456159"/>
                </a:lnTo>
                <a:lnTo>
                  <a:pt x="7625766" y="6471856"/>
                </a:lnTo>
                <a:lnTo>
                  <a:pt x="7632065" y="6485433"/>
                </a:lnTo>
                <a:lnTo>
                  <a:pt x="7642936" y="6495453"/>
                </a:lnTo>
                <a:lnTo>
                  <a:pt x="7657592" y="6500495"/>
                </a:lnTo>
                <a:lnTo>
                  <a:pt x="7673403" y="6499174"/>
                </a:lnTo>
                <a:lnTo>
                  <a:pt x="7687157" y="6492176"/>
                </a:lnTo>
                <a:lnTo>
                  <a:pt x="7697216" y="6481153"/>
                </a:lnTo>
                <a:lnTo>
                  <a:pt x="7701915" y="6467742"/>
                </a:lnTo>
                <a:close/>
              </a:path>
              <a:path w="15575280" h="10287000">
                <a:moveTo>
                  <a:pt x="7714831" y="8937206"/>
                </a:moveTo>
                <a:lnTo>
                  <a:pt x="7713942" y="8921509"/>
                </a:lnTo>
                <a:lnTo>
                  <a:pt x="7707655" y="8907932"/>
                </a:lnTo>
                <a:lnTo>
                  <a:pt x="7696771" y="8897912"/>
                </a:lnTo>
                <a:lnTo>
                  <a:pt x="7682116" y="8892870"/>
                </a:lnTo>
                <a:lnTo>
                  <a:pt x="7666431" y="8893772"/>
                </a:lnTo>
                <a:lnTo>
                  <a:pt x="7652867" y="8900058"/>
                </a:lnTo>
                <a:lnTo>
                  <a:pt x="7642847" y="8910955"/>
                </a:lnTo>
                <a:lnTo>
                  <a:pt x="7637805" y="8925611"/>
                </a:lnTo>
                <a:lnTo>
                  <a:pt x="7638694" y="8941308"/>
                </a:lnTo>
                <a:lnTo>
                  <a:pt x="7644981" y="8954884"/>
                </a:lnTo>
                <a:lnTo>
                  <a:pt x="7655865" y="8964905"/>
                </a:lnTo>
                <a:lnTo>
                  <a:pt x="7670520" y="8969946"/>
                </a:lnTo>
                <a:lnTo>
                  <a:pt x="7686319" y="8968626"/>
                </a:lnTo>
                <a:lnTo>
                  <a:pt x="7700086" y="8961628"/>
                </a:lnTo>
                <a:lnTo>
                  <a:pt x="7710132" y="8950604"/>
                </a:lnTo>
                <a:lnTo>
                  <a:pt x="7714831" y="8937206"/>
                </a:lnTo>
                <a:close/>
              </a:path>
              <a:path w="15575280" h="10287000">
                <a:moveTo>
                  <a:pt x="7742491" y="3675900"/>
                </a:moveTo>
                <a:lnTo>
                  <a:pt x="7741602" y="3660203"/>
                </a:lnTo>
                <a:lnTo>
                  <a:pt x="7735316" y="3646627"/>
                </a:lnTo>
                <a:lnTo>
                  <a:pt x="7724432" y="3636607"/>
                </a:lnTo>
                <a:lnTo>
                  <a:pt x="7709776" y="3631565"/>
                </a:lnTo>
                <a:lnTo>
                  <a:pt x="7694092" y="3632466"/>
                </a:lnTo>
                <a:lnTo>
                  <a:pt x="7680528" y="3638766"/>
                </a:lnTo>
                <a:lnTo>
                  <a:pt x="7670508" y="3649649"/>
                </a:lnTo>
                <a:lnTo>
                  <a:pt x="7665466" y="3664305"/>
                </a:lnTo>
                <a:lnTo>
                  <a:pt x="7666355" y="3680002"/>
                </a:lnTo>
                <a:lnTo>
                  <a:pt x="7672641" y="3693579"/>
                </a:lnTo>
                <a:lnTo>
                  <a:pt x="7683525" y="3703599"/>
                </a:lnTo>
                <a:lnTo>
                  <a:pt x="7698181" y="3708641"/>
                </a:lnTo>
                <a:lnTo>
                  <a:pt x="7713446" y="3707625"/>
                </a:lnTo>
                <a:lnTo>
                  <a:pt x="7726312" y="3701135"/>
                </a:lnTo>
                <a:lnTo>
                  <a:pt x="7736192" y="3690213"/>
                </a:lnTo>
                <a:lnTo>
                  <a:pt x="7742491" y="3675900"/>
                </a:lnTo>
                <a:close/>
              </a:path>
              <a:path w="15575280" h="10287000">
                <a:moveTo>
                  <a:pt x="7750581" y="6127966"/>
                </a:moveTo>
                <a:lnTo>
                  <a:pt x="7749692" y="6112268"/>
                </a:lnTo>
                <a:lnTo>
                  <a:pt x="7743393" y="6098692"/>
                </a:lnTo>
                <a:lnTo>
                  <a:pt x="7732522" y="6088672"/>
                </a:lnTo>
                <a:lnTo>
                  <a:pt x="7717866" y="6083630"/>
                </a:lnTo>
                <a:lnTo>
                  <a:pt x="7702169" y="6084532"/>
                </a:lnTo>
                <a:lnTo>
                  <a:pt x="7688605" y="6090831"/>
                </a:lnTo>
                <a:lnTo>
                  <a:pt x="7678585" y="6101715"/>
                </a:lnTo>
                <a:lnTo>
                  <a:pt x="7673543" y="6116383"/>
                </a:lnTo>
                <a:lnTo>
                  <a:pt x="7674432" y="6132080"/>
                </a:lnTo>
                <a:lnTo>
                  <a:pt x="7680731" y="6145644"/>
                </a:lnTo>
                <a:lnTo>
                  <a:pt x="7691602" y="6155664"/>
                </a:lnTo>
                <a:lnTo>
                  <a:pt x="7706258" y="6160706"/>
                </a:lnTo>
                <a:lnTo>
                  <a:pt x="7722070" y="6159398"/>
                </a:lnTo>
                <a:lnTo>
                  <a:pt x="7735824" y="6152400"/>
                </a:lnTo>
                <a:lnTo>
                  <a:pt x="7745882" y="6141377"/>
                </a:lnTo>
                <a:lnTo>
                  <a:pt x="7750581" y="6127966"/>
                </a:lnTo>
                <a:close/>
              </a:path>
              <a:path w="15575280" h="10287000">
                <a:moveTo>
                  <a:pt x="7765453" y="8578685"/>
                </a:moveTo>
                <a:lnTo>
                  <a:pt x="7764564" y="8562988"/>
                </a:lnTo>
                <a:lnTo>
                  <a:pt x="7758265" y="8549424"/>
                </a:lnTo>
                <a:lnTo>
                  <a:pt x="7747394" y="8539404"/>
                </a:lnTo>
                <a:lnTo>
                  <a:pt x="7732738" y="8534362"/>
                </a:lnTo>
                <a:lnTo>
                  <a:pt x="7717041" y="8535251"/>
                </a:lnTo>
                <a:lnTo>
                  <a:pt x="7703477" y="8541550"/>
                </a:lnTo>
                <a:lnTo>
                  <a:pt x="7693457" y="8552434"/>
                </a:lnTo>
                <a:lnTo>
                  <a:pt x="7688415" y="8567102"/>
                </a:lnTo>
                <a:lnTo>
                  <a:pt x="7689304" y="8582800"/>
                </a:lnTo>
                <a:lnTo>
                  <a:pt x="7695603" y="8596376"/>
                </a:lnTo>
                <a:lnTo>
                  <a:pt x="7706474" y="8606396"/>
                </a:lnTo>
                <a:lnTo>
                  <a:pt x="7721130" y="8611438"/>
                </a:lnTo>
                <a:lnTo>
                  <a:pt x="7736941" y="8610117"/>
                </a:lnTo>
                <a:lnTo>
                  <a:pt x="7750696" y="8603120"/>
                </a:lnTo>
                <a:lnTo>
                  <a:pt x="7760754" y="8592096"/>
                </a:lnTo>
                <a:lnTo>
                  <a:pt x="7765453" y="8578685"/>
                </a:lnTo>
                <a:close/>
              </a:path>
              <a:path w="15575280" h="10287000">
                <a:moveTo>
                  <a:pt x="7791158" y="3336112"/>
                </a:moveTo>
                <a:lnTo>
                  <a:pt x="7790269" y="3320415"/>
                </a:lnTo>
                <a:lnTo>
                  <a:pt x="7783982" y="3306851"/>
                </a:lnTo>
                <a:lnTo>
                  <a:pt x="7773098" y="3296831"/>
                </a:lnTo>
                <a:lnTo>
                  <a:pt x="7758443" y="3291789"/>
                </a:lnTo>
                <a:lnTo>
                  <a:pt x="7742758" y="3292678"/>
                </a:lnTo>
                <a:lnTo>
                  <a:pt x="7729194" y="3298977"/>
                </a:lnTo>
                <a:lnTo>
                  <a:pt x="7719174" y="3309861"/>
                </a:lnTo>
                <a:lnTo>
                  <a:pt x="7714132" y="3324529"/>
                </a:lnTo>
                <a:lnTo>
                  <a:pt x="7715021" y="3340227"/>
                </a:lnTo>
                <a:lnTo>
                  <a:pt x="7721308" y="3353803"/>
                </a:lnTo>
                <a:lnTo>
                  <a:pt x="7732192" y="3363823"/>
                </a:lnTo>
                <a:lnTo>
                  <a:pt x="7746847" y="3368852"/>
                </a:lnTo>
                <a:lnTo>
                  <a:pt x="7762532" y="3367963"/>
                </a:lnTo>
                <a:lnTo>
                  <a:pt x="7776096" y="3361664"/>
                </a:lnTo>
                <a:lnTo>
                  <a:pt x="7786116" y="3350780"/>
                </a:lnTo>
                <a:lnTo>
                  <a:pt x="7791158" y="3336112"/>
                </a:lnTo>
                <a:close/>
              </a:path>
              <a:path w="15575280" h="10287000">
                <a:moveTo>
                  <a:pt x="7804175" y="5770270"/>
                </a:moveTo>
                <a:lnTo>
                  <a:pt x="7803286" y="5754573"/>
                </a:lnTo>
                <a:lnTo>
                  <a:pt x="7797000" y="5741009"/>
                </a:lnTo>
                <a:lnTo>
                  <a:pt x="7786116" y="5730989"/>
                </a:lnTo>
                <a:lnTo>
                  <a:pt x="7771460" y="5725947"/>
                </a:lnTo>
                <a:lnTo>
                  <a:pt x="7755776" y="5726836"/>
                </a:lnTo>
                <a:lnTo>
                  <a:pt x="7742212" y="5733135"/>
                </a:lnTo>
                <a:lnTo>
                  <a:pt x="7732192" y="5744019"/>
                </a:lnTo>
                <a:lnTo>
                  <a:pt x="7727150" y="5758688"/>
                </a:lnTo>
                <a:lnTo>
                  <a:pt x="7728039" y="5774385"/>
                </a:lnTo>
                <a:lnTo>
                  <a:pt x="7734325" y="5787961"/>
                </a:lnTo>
                <a:lnTo>
                  <a:pt x="7745209" y="5797982"/>
                </a:lnTo>
                <a:lnTo>
                  <a:pt x="7759865" y="5803023"/>
                </a:lnTo>
                <a:lnTo>
                  <a:pt x="7775245" y="5801588"/>
                </a:lnTo>
                <a:lnTo>
                  <a:pt x="7788313" y="5794400"/>
                </a:lnTo>
                <a:lnTo>
                  <a:pt x="7798232" y="5783338"/>
                </a:lnTo>
                <a:lnTo>
                  <a:pt x="7804175" y="5770270"/>
                </a:lnTo>
                <a:close/>
              </a:path>
              <a:path w="15575280" h="10287000">
                <a:moveTo>
                  <a:pt x="7811135" y="8238083"/>
                </a:moveTo>
                <a:lnTo>
                  <a:pt x="7810246" y="8222386"/>
                </a:lnTo>
                <a:lnTo>
                  <a:pt x="7803959" y="8208823"/>
                </a:lnTo>
                <a:lnTo>
                  <a:pt x="7793075" y="8198802"/>
                </a:lnTo>
                <a:lnTo>
                  <a:pt x="7778420" y="8193760"/>
                </a:lnTo>
                <a:lnTo>
                  <a:pt x="7762735" y="8194649"/>
                </a:lnTo>
                <a:lnTo>
                  <a:pt x="7749159" y="8200949"/>
                </a:lnTo>
                <a:lnTo>
                  <a:pt x="7739151" y="8211833"/>
                </a:lnTo>
                <a:lnTo>
                  <a:pt x="7734109" y="8226501"/>
                </a:lnTo>
                <a:lnTo>
                  <a:pt x="7734998" y="8242198"/>
                </a:lnTo>
                <a:lnTo>
                  <a:pt x="7741285" y="8255775"/>
                </a:lnTo>
                <a:lnTo>
                  <a:pt x="7752156" y="8265795"/>
                </a:lnTo>
                <a:lnTo>
                  <a:pt x="7766812" y="8270837"/>
                </a:lnTo>
                <a:lnTo>
                  <a:pt x="7782509" y="8269935"/>
                </a:lnTo>
                <a:lnTo>
                  <a:pt x="7796073" y="8263636"/>
                </a:lnTo>
                <a:lnTo>
                  <a:pt x="7806093" y="8252752"/>
                </a:lnTo>
                <a:lnTo>
                  <a:pt x="7811135" y="8238083"/>
                </a:lnTo>
                <a:close/>
              </a:path>
              <a:path w="15575280" h="10287000">
                <a:moveTo>
                  <a:pt x="7844764" y="2978429"/>
                </a:moveTo>
                <a:lnTo>
                  <a:pt x="7843875" y="2962732"/>
                </a:lnTo>
                <a:lnTo>
                  <a:pt x="7837576" y="2949156"/>
                </a:lnTo>
                <a:lnTo>
                  <a:pt x="7826705" y="2939135"/>
                </a:lnTo>
                <a:lnTo>
                  <a:pt x="7812049" y="2934093"/>
                </a:lnTo>
                <a:lnTo>
                  <a:pt x="7796352" y="2934995"/>
                </a:lnTo>
                <a:lnTo>
                  <a:pt x="7782788" y="2941294"/>
                </a:lnTo>
                <a:lnTo>
                  <a:pt x="7772768" y="2952178"/>
                </a:lnTo>
                <a:lnTo>
                  <a:pt x="7767726" y="2966834"/>
                </a:lnTo>
                <a:lnTo>
                  <a:pt x="7768615" y="2982544"/>
                </a:lnTo>
                <a:lnTo>
                  <a:pt x="7774914" y="2996107"/>
                </a:lnTo>
                <a:lnTo>
                  <a:pt x="7785786" y="3006128"/>
                </a:lnTo>
                <a:lnTo>
                  <a:pt x="7800441" y="3011170"/>
                </a:lnTo>
                <a:lnTo>
                  <a:pt x="7815720" y="3010154"/>
                </a:lnTo>
                <a:lnTo>
                  <a:pt x="7828585" y="3003664"/>
                </a:lnTo>
                <a:lnTo>
                  <a:pt x="7838465" y="2992742"/>
                </a:lnTo>
                <a:lnTo>
                  <a:pt x="7844764" y="2978429"/>
                </a:lnTo>
                <a:close/>
              </a:path>
              <a:path w="15575280" h="10287000">
                <a:moveTo>
                  <a:pt x="7861490" y="5445722"/>
                </a:moveTo>
                <a:lnTo>
                  <a:pt x="7860601" y="5430024"/>
                </a:lnTo>
                <a:lnTo>
                  <a:pt x="7854315" y="5416448"/>
                </a:lnTo>
                <a:lnTo>
                  <a:pt x="7843431" y="5406428"/>
                </a:lnTo>
                <a:lnTo>
                  <a:pt x="7828775" y="5401386"/>
                </a:lnTo>
                <a:lnTo>
                  <a:pt x="7813091" y="5402288"/>
                </a:lnTo>
                <a:lnTo>
                  <a:pt x="7799514" y="5408574"/>
                </a:lnTo>
                <a:lnTo>
                  <a:pt x="7789494" y="5419471"/>
                </a:lnTo>
                <a:lnTo>
                  <a:pt x="7784452" y="5434127"/>
                </a:lnTo>
                <a:lnTo>
                  <a:pt x="7785354" y="5449824"/>
                </a:lnTo>
                <a:lnTo>
                  <a:pt x="7791640" y="5463400"/>
                </a:lnTo>
                <a:lnTo>
                  <a:pt x="7802512" y="5473420"/>
                </a:lnTo>
                <a:lnTo>
                  <a:pt x="7817167" y="5478462"/>
                </a:lnTo>
                <a:lnTo>
                  <a:pt x="7832445" y="5477446"/>
                </a:lnTo>
                <a:lnTo>
                  <a:pt x="7845311" y="5470957"/>
                </a:lnTo>
                <a:lnTo>
                  <a:pt x="7855191" y="5460035"/>
                </a:lnTo>
                <a:lnTo>
                  <a:pt x="7861490" y="5445722"/>
                </a:lnTo>
                <a:close/>
              </a:path>
              <a:path w="15575280" h="10287000">
                <a:moveTo>
                  <a:pt x="7861960" y="7902105"/>
                </a:moveTo>
                <a:lnTo>
                  <a:pt x="7861071" y="7886408"/>
                </a:lnTo>
                <a:lnTo>
                  <a:pt x="7854785" y="7872844"/>
                </a:lnTo>
                <a:lnTo>
                  <a:pt x="7843901" y="7862824"/>
                </a:lnTo>
                <a:lnTo>
                  <a:pt x="7829245" y="7857782"/>
                </a:lnTo>
                <a:lnTo>
                  <a:pt x="7813561" y="7858671"/>
                </a:lnTo>
                <a:lnTo>
                  <a:pt x="7799997" y="7864970"/>
                </a:lnTo>
                <a:lnTo>
                  <a:pt x="7789977" y="7875854"/>
                </a:lnTo>
                <a:lnTo>
                  <a:pt x="7784935" y="7890523"/>
                </a:lnTo>
                <a:lnTo>
                  <a:pt x="7785824" y="7906220"/>
                </a:lnTo>
                <a:lnTo>
                  <a:pt x="7792110" y="7919796"/>
                </a:lnTo>
                <a:lnTo>
                  <a:pt x="7802994" y="7929816"/>
                </a:lnTo>
                <a:lnTo>
                  <a:pt x="7817650" y="7934858"/>
                </a:lnTo>
                <a:lnTo>
                  <a:pt x="7833449" y="7933537"/>
                </a:lnTo>
                <a:lnTo>
                  <a:pt x="7847216" y="7926540"/>
                </a:lnTo>
                <a:lnTo>
                  <a:pt x="7857274" y="7915516"/>
                </a:lnTo>
                <a:lnTo>
                  <a:pt x="7861960" y="7902105"/>
                </a:lnTo>
                <a:close/>
              </a:path>
              <a:path w="15575280" h="10287000">
                <a:moveTo>
                  <a:pt x="7894256" y="2635656"/>
                </a:moveTo>
                <a:lnTo>
                  <a:pt x="7893367" y="2619959"/>
                </a:lnTo>
                <a:lnTo>
                  <a:pt x="7887068" y="2606395"/>
                </a:lnTo>
                <a:lnTo>
                  <a:pt x="7876197" y="2596375"/>
                </a:lnTo>
                <a:lnTo>
                  <a:pt x="7861541" y="2591333"/>
                </a:lnTo>
                <a:lnTo>
                  <a:pt x="7845844" y="2592222"/>
                </a:lnTo>
                <a:lnTo>
                  <a:pt x="7832280" y="2598521"/>
                </a:lnTo>
                <a:lnTo>
                  <a:pt x="7822260" y="2609405"/>
                </a:lnTo>
                <a:lnTo>
                  <a:pt x="7817218" y="2624074"/>
                </a:lnTo>
                <a:lnTo>
                  <a:pt x="7818107" y="2639771"/>
                </a:lnTo>
                <a:lnTo>
                  <a:pt x="7824406" y="2653347"/>
                </a:lnTo>
                <a:lnTo>
                  <a:pt x="7835278" y="2663367"/>
                </a:lnTo>
                <a:lnTo>
                  <a:pt x="7849933" y="2668409"/>
                </a:lnTo>
                <a:lnTo>
                  <a:pt x="7865631" y="2667508"/>
                </a:lnTo>
                <a:lnTo>
                  <a:pt x="7879194" y="2661208"/>
                </a:lnTo>
                <a:lnTo>
                  <a:pt x="7889214" y="2650325"/>
                </a:lnTo>
                <a:lnTo>
                  <a:pt x="7894256" y="2635656"/>
                </a:lnTo>
                <a:close/>
              </a:path>
              <a:path w="15575280" h="10287000">
                <a:moveTo>
                  <a:pt x="7906347" y="5108092"/>
                </a:moveTo>
                <a:lnTo>
                  <a:pt x="7905458" y="5092395"/>
                </a:lnTo>
                <a:lnTo>
                  <a:pt x="7899171" y="5078831"/>
                </a:lnTo>
                <a:lnTo>
                  <a:pt x="7888300" y="5068811"/>
                </a:lnTo>
                <a:lnTo>
                  <a:pt x="7873632" y="5063769"/>
                </a:lnTo>
                <a:lnTo>
                  <a:pt x="7857947" y="5064658"/>
                </a:lnTo>
                <a:lnTo>
                  <a:pt x="7844383" y="5070957"/>
                </a:lnTo>
                <a:lnTo>
                  <a:pt x="7834363" y="5081841"/>
                </a:lnTo>
                <a:lnTo>
                  <a:pt x="7829321" y="5096510"/>
                </a:lnTo>
                <a:lnTo>
                  <a:pt x="7830210" y="5112207"/>
                </a:lnTo>
                <a:lnTo>
                  <a:pt x="7836497" y="5125783"/>
                </a:lnTo>
                <a:lnTo>
                  <a:pt x="7847381" y="5135804"/>
                </a:lnTo>
                <a:lnTo>
                  <a:pt x="7862036" y="5140845"/>
                </a:lnTo>
                <a:lnTo>
                  <a:pt x="7877721" y="5139944"/>
                </a:lnTo>
                <a:lnTo>
                  <a:pt x="7891297" y="5133645"/>
                </a:lnTo>
                <a:lnTo>
                  <a:pt x="7901305" y="5122761"/>
                </a:lnTo>
                <a:lnTo>
                  <a:pt x="7906347" y="5108092"/>
                </a:lnTo>
                <a:close/>
              </a:path>
              <a:path w="15575280" h="10287000">
                <a:moveTo>
                  <a:pt x="7910627" y="7562329"/>
                </a:moveTo>
                <a:lnTo>
                  <a:pt x="7909738" y="7546632"/>
                </a:lnTo>
                <a:lnTo>
                  <a:pt x="7903451" y="7533056"/>
                </a:lnTo>
                <a:lnTo>
                  <a:pt x="7892567" y="7523035"/>
                </a:lnTo>
                <a:lnTo>
                  <a:pt x="7877911" y="7517993"/>
                </a:lnTo>
                <a:lnTo>
                  <a:pt x="7862227" y="7518895"/>
                </a:lnTo>
                <a:lnTo>
                  <a:pt x="7848663" y="7525194"/>
                </a:lnTo>
                <a:lnTo>
                  <a:pt x="7838643" y="7536078"/>
                </a:lnTo>
                <a:lnTo>
                  <a:pt x="7833601" y="7550747"/>
                </a:lnTo>
                <a:lnTo>
                  <a:pt x="7834490" y="7566444"/>
                </a:lnTo>
                <a:lnTo>
                  <a:pt x="7840777" y="7580008"/>
                </a:lnTo>
                <a:lnTo>
                  <a:pt x="7851661" y="7590028"/>
                </a:lnTo>
                <a:lnTo>
                  <a:pt x="7866316" y="7595070"/>
                </a:lnTo>
                <a:lnTo>
                  <a:pt x="7882115" y="7593762"/>
                </a:lnTo>
                <a:lnTo>
                  <a:pt x="7895882" y="7586764"/>
                </a:lnTo>
                <a:lnTo>
                  <a:pt x="7905940" y="7575728"/>
                </a:lnTo>
                <a:lnTo>
                  <a:pt x="7910627" y="7562329"/>
                </a:lnTo>
                <a:close/>
              </a:path>
              <a:path w="15575280" h="10287000">
                <a:moveTo>
                  <a:pt x="7942097" y="2298865"/>
                </a:moveTo>
                <a:lnTo>
                  <a:pt x="7941208" y="2283168"/>
                </a:lnTo>
                <a:lnTo>
                  <a:pt x="7934922" y="2269591"/>
                </a:lnTo>
                <a:lnTo>
                  <a:pt x="7924038" y="2259571"/>
                </a:lnTo>
                <a:lnTo>
                  <a:pt x="7909382" y="2254529"/>
                </a:lnTo>
                <a:lnTo>
                  <a:pt x="7893698" y="2255431"/>
                </a:lnTo>
                <a:lnTo>
                  <a:pt x="7880121" y="2261717"/>
                </a:lnTo>
                <a:lnTo>
                  <a:pt x="7870114" y="2272614"/>
                </a:lnTo>
                <a:lnTo>
                  <a:pt x="7865072" y="2287270"/>
                </a:lnTo>
                <a:lnTo>
                  <a:pt x="7865961" y="2302967"/>
                </a:lnTo>
                <a:lnTo>
                  <a:pt x="7872247" y="2316543"/>
                </a:lnTo>
                <a:lnTo>
                  <a:pt x="7883118" y="2326563"/>
                </a:lnTo>
                <a:lnTo>
                  <a:pt x="7897774" y="2331605"/>
                </a:lnTo>
                <a:lnTo>
                  <a:pt x="7913471" y="2330704"/>
                </a:lnTo>
                <a:lnTo>
                  <a:pt x="7927035" y="2324417"/>
                </a:lnTo>
                <a:lnTo>
                  <a:pt x="7937055" y="2313521"/>
                </a:lnTo>
                <a:lnTo>
                  <a:pt x="7942097" y="2298865"/>
                </a:lnTo>
                <a:close/>
              </a:path>
              <a:path w="15575280" h="10287000">
                <a:moveTo>
                  <a:pt x="7948142" y="9662897"/>
                </a:moveTo>
                <a:lnTo>
                  <a:pt x="7947253" y="9647199"/>
                </a:lnTo>
                <a:lnTo>
                  <a:pt x="7940967" y="9633623"/>
                </a:lnTo>
                <a:lnTo>
                  <a:pt x="7930096" y="9623603"/>
                </a:lnTo>
                <a:lnTo>
                  <a:pt x="7915440" y="9618561"/>
                </a:lnTo>
                <a:lnTo>
                  <a:pt x="7899743" y="9619463"/>
                </a:lnTo>
                <a:lnTo>
                  <a:pt x="7886179" y="9625762"/>
                </a:lnTo>
                <a:lnTo>
                  <a:pt x="7876159" y="9636646"/>
                </a:lnTo>
                <a:lnTo>
                  <a:pt x="7871117" y="9651301"/>
                </a:lnTo>
                <a:lnTo>
                  <a:pt x="7872006" y="9666999"/>
                </a:lnTo>
                <a:lnTo>
                  <a:pt x="7878292" y="9680575"/>
                </a:lnTo>
                <a:lnTo>
                  <a:pt x="7889176" y="9690595"/>
                </a:lnTo>
                <a:lnTo>
                  <a:pt x="7903832" y="9695637"/>
                </a:lnTo>
                <a:lnTo>
                  <a:pt x="7919631" y="9694316"/>
                </a:lnTo>
                <a:lnTo>
                  <a:pt x="7933398" y="9687331"/>
                </a:lnTo>
                <a:lnTo>
                  <a:pt x="7943456" y="9676295"/>
                </a:lnTo>
                <a:lnTo>
                  <a:pt x="7948142" y="9662897"/>
                </a:lnTo>
                <a:close/>
              </a:path>
              <a:path w="15575280" h="10287000">
                <a:moveTo>
                  <a:pt x="7955026" y="4768316"/>
                </a:moveTo>
                <a:lnTo>
                  <a:pt x="7954124" y="4752619"/>
                </a:lnTo>
                <a:lnTo>
                  <a:pt x="7947838" y="4739043"/>
                </a:lnTo>
                <a:lnTo>
                  <a:pt x="7936966" y="4729023"/>
                </a:lnTo>
                <a:lnTo>
                  <a:pt x="7922311" y="4723981"/>
                </a:lnTo>
                <a:lnTo>
                  <a:pt x="7906613" y="4724882"/>
                </a:lnTo>
                <a:lnTo>
                  <a:pt x="7893050" y="4731182"/>
                </a:lnTo>
                <a:lnTo>
                  <a:pt x="7883030" y="4742065"/>
                </a:lnTo>
                <a:lnTo>
                  <a:pt x="7877988" y="4756734"/>
                </a:lnTo>
                <a:lnTo>
                  <a:pt x="7878877" y="4772431"/>
                </a:lnTo>
                <a:lnTo>
                  <a:pt x="7885163" y="4785995"/>
                </a:lnTo>
                <a:lnTo>
                  <a:pt x="7896047" y="4796015"/>
                </a:lnTo>
                <a:lnTo>
                  <a:pt x="7910703" y="4801057"/>
                </a:lnTo>
                <a:lnTo>
                  <a:pt x="7926387" y="4800168"/>
                </a:lnTo>
                <a:lnTo>
                  <a:pt x="7939964" y="4793869"/>
                </a:lnTo>
                <a:lnTo>
                  <a:pt x="7949971" y="4782985"/>
                </a:lnTo>
                <a:lnTo>
                  <a:pt x="7955026" y="4768316"/>
                </a:lnTo>
                <a:close/>
              </a:path>
              <a:path w="15575280" h="10287000">
                <a:moveTo>
                  <a:pt x="7964233" y="7204634"/>
                </a:moveTo>
                <a:lnTo>
                  <a:pt x="7963344" y="7188936"/>
                </a:lnTo>
                <a:lnTo>
                  <a:pt x="7957045" y="7175373"/>
                </a:lnTo>
                <a:lnTo>
                  <a:pt x="7946174" y="7165353"/>
                </a:lnTo>
                <a:lnTo>
                  <a:pt x="7931518" y="7160311"/>
                </a:lnTo>
                <a:lnTo>
                  <a:pt x="7915821" y="7161200"/>
                </a:lnTo>
                <a:lnTo>
                  <a:pt x="7902257" y="7167499"/>
                </a:lnTo>
                <a:lnTo>
                  <a:pt x="7892237" y="7178383"/>
                </a:lnTo>
                <a:lnTo>
                  <a:pt x="7887195" y="7193051"/>
                </a:lnTo>
                <a:lnTo>
                  <a:pt x="7888084" y="7208748"/>
                </a:lnTo>
                <a:lnTo>
                  <a:pt x="7894383" y="7222325"/>
                </a:lnTo>
                <a:lnTo>
                  <a:pt x="7905255" y="7232345"/>
                </a:lnTo>
                <a:lnTo>
                  <a:pt x="7919910" y="7237387"/>
                </a:lnTo>
                <a:lnTo>
                  <a:pt x="7935303" y="7235952"/>
                </a:lnTo>
                <a:lnTo>
                  <a:pt x="7948358" y="7228764"/>
                </a:lnTo>
                <a:lnTo>
                  <a:pt x="7958277" y="7217702"/>
                </a:lnTo>
                <a:lnTo>
                  <a:pt x="7964233" y="7204634"/>
                </a:lnTo>
                <a:close/>
              </a:path>
              <a:path w="15575280" h="10287000">
                <a:moveTo>
                  <a:pt x="7993748" y="1959902"/>
                </a:moveTo>
                <a:lnTo>
                  <a:pt x="7992859" y="1944204"/>
                </a:lnTo>
                <a:lnTo>
                  <a:pt x="7986573" y="1930628"/>
                </a:lnTo>
                <a:lnTo>
                  <a:pt x="7975689" y="1920608"/>
                </a:lnTo>
                <a:lnTo>
                  <a:pt x="7961033" y="1915566"/>
                </a:lnTo>
                <a:lnTo>
                  <a:pt x="7945348" y="1916468"/>
                </a:lnTo>
                <a:lnTo>
                  <a:pt x="7931772" y="1922767"/>
                </a:lnTo>
                <a:lnTo>
                  <a:pt x="7921752" y="1933651"/>
                </a:lnTo>
                <a:lnTo>
                  <a:pt x="7916710" y="1948319"/>
                </a:lnTo>
                <a:lnTo>
                  <a:pt x="7917612" y="1964016"/>
                </a:lnTo>
                <a:lnTo>
                  <a:pt x="7923898" y="1977580"/>
                </a:lnTo>
                <a:lnTo>
                  <a:pt x="7934769" y="1987600"/>
                </a:lnTo>
                <a:lnTo>
                  <a:pt x="7949425" y="1992642"/>
                </a:lnTo>
                <a:lnTo>
                  <a:pt x="7964703" y="1991626"/>
                </a:lnTo>
                <a:lnTo>
                  <a:pt x="7977568" y="1985149"/>
                </a:lnTo>
                <a:lnTo>
                  <a:pt x="7987449" y="1974215"/>
                </a:lnTo>
                <a:lnTo>
                  <a:pt x="7993748" y="1959902"/>
                </a:lnTo>
                <a:close/>
              </a:path>
              <a:path w="15575280" h="10287000">
                <a:moveTo>
                  <a:pt x="7993837" y="9322295"/>
                </a:moveTo>
                <a:lnTo>
                  <a:pt x="7992948" y="9306585"/>
                </a:lnTo>
                <a:lnTo>
                  <a:pt x="7986649" y="9293022"/>
                </a:lnTo>
                <a:lnTo>
                  <a:pt x="7975778" y="9283001"/>
                </a:lnTo>
                <a:lnTo>
                  <a:pt x="7961122" y="9277960"/>
                </a:lnTo>
                <a:lnTo>
                  <a:pt x="7945425" y="9278849"/>
                </a:lnTo>
                <a:lnTo>
                  <a:pt x="7931861" y="9285148"/>
                </a:lnTo>
                <a:lnTo>
                  <a:pt x="7921841" y="9296032"/>
                </a:lnTo>
                <a:lnTo>
                  <a:pt x="7916799" y="9310700"/>
                </a:lnTo>
                <a:lnTo>
                  <a:pt x="7917688" y="9326397"/>
                </a:lnTo>
                <a:lnTo>
                  <a:pt x="7923987" y="9339974"/>
                </a:lnTo>
                <a:lnTo>
                  <a:pt x="7934858" y="9349994"/>
                </a:lnTo>
                <a:lnTo>
                  <a:pt x="7949514" y="9355036"/>
                </a:lnTo>
                <a:lnTo>
                  <a:pt x="7965211" y="9354134"/>
                </a:lnTo>
                <a:lnTo>
                  <a:pt x="7978775" y="9347835"/>
                </a:lnTo>
                <a:lnTo>
                  <a:pt x="7988795" y="9336951"/>
                </a:lnTo>
                <a:lnTo>
                  <a:pt x="7993837" y="9322295"/>
                </a:lnTo>
                <a:close/>
              </a:path>
              <a:path w="15575280" h="10287000">
                <a:moveTo>
                  <a:pt x="8008620" y="4410621"/>
                </a:moveTo>
                <a:lnTo>
                  <a:pt x="8007731" y="4394924"/>
                </a:lnTo>
                <a:lnTo>
                  <a:pt x="8001444" y="4381360"/>
                </a:lnTo>
                <a:lnTo>
                  <a:pt x="7990560" y="4371340"/>
                </a:lnTo>
                <a:lnTo>
                  <a:pt x="7975905" y="4366298"/>
                </a:lnTo>
                <a:lnTo>
                  <a:pt x="7960220" y="4367187"/>
                </a:lnTo>
                <a:lnTo>
                  <a:pt x="7946644" y="4373486"/>
                </a:lnTo>
                <a:lnTo>
                  <a:pt x="7936624" y="4384370"/>
                </a:lnTo>
                <a:lnTo>
                  <a:pt x="7931582" y="4399038"/>
                </a:lnTo>
                <a:lnTo>
                  <a:pt x="7932483" y="4414736"/>
                </a:lnTo>
                <a:lnTo>
                  <a:pt x="7938770" y="4428312"/>
                </a:lnTo>
                <a:lnTo>
                  <a:pt x="7949641" y="4438332"/>
                </a:lnTo>
                <a:lnTo>
                  <a:pt x="7964297" y="4443374"/>
                </a:lnTo>
                <a:lnTo>
                  <a:pt x="7979575" y="4442358"/>
                </a:lnTo>
                <a:lnTo>
                  <a:pt x="7992440" y="4435868"/>
                </a:lnTo>
                <a:lnTo>
                  <a:pt x="8002321" y="4424946"/>
                </a:lnTo>
                <a:lnTo>
                  <a:pt x="8008620" y="4410621"/>
                </a:lnTo>
                <a:close/>
              </a:path>
              <a:path w="15575280" h="10287000">
                <a:moveTo>
                  <a:pt x="8013725" y="6861873"/>
                </a:moveTo>
                <a:lnTo>
                  <a:pt x="8012836" y="6846176"/>
                </a:lnTo>
                <a:lnTo>
                  <a:pt x="8006537" y="6832600"/>
                </a:lnTo>
                <a:lnTo>
                  <a:pt x="7995666" y="6822580"/>
                </a:lnTo>
                <a:lnTo>
                  <a:pt x="7981010" y="6817538"/>
                </a:lnTo>
                <a:lnTo>
                  <a:pt x="7965313" y="6818439"/>
                </a:lnTo>
                <a:lnTo>
                  <a:pt x="7951749" y="6824739"/>
                </a:lnTo>
                <a:lnTo>
                  <a:pt x="7941729" y="6835622"/>
                </a:lnTo>
                <a:lnTo>
                  <a:pt x="7936687" y="6850291"/>
                </a:lnTo>
                <a:lnTo>
                  <a:pt x="7937576" y="6865988"/>
                </a:lnTo>
                <a:lnTo>
                  <a:pt x="7943875" y="6879552"/>
                </a:lnTo>
                <a:lnTo>
                  <a:pt x="7954746" y="6889572"/>
                </a:lnTo>
                <a:lnTo>
                  <a:pt x="7969402" y="6894614"/>
                </a:lnTo>
                <a:lnTo>
                  <a:pt x="7985087" y="6893725"/>
                </a:lnTo>
                <a:lnTo>
                  <a:pt x="7998663" y="6887426"/>
                </a:lnTo>
                <a:lnTo>
                  <a:pt x="8008683" y="6876542"/>
                </a:lnTo>
                <a:lnTo>
                  <a:pt x="8013725" y="6861873"/>
                </a:lnTo>
                <a:close/>
              </a:path>
              <a:path w="15575280" h="10287000">
                <a:moveTo>
                  <a:pt x="8042503" y="8982507"/>
                </a:moveTo>
                <a:lnTo>
                  <a:pt x="8041614" y="8966810"/>
                </a:lnTo>
                <a:lnTo>
                  <a:pt x="8035315" y="8953233"/>
                </a:lnTo>
                <a:lnTo>
                  <a:pt x="8024444" y="8943213"/>
                </a:lnTo>
                <a:lnTo>
                  <a:pt x="8009788" y="8938171"/>
                </a:lnTo>
                <a:lnTo>
                  <a:pt x="7994104" y="8939073"/>
                </a:lnTo>
                <a:lnTo>
                  <a:pt x="7980527" y="8945372"/>
                </a:lnTo>
                <a:lnTo>
                  <a:pt x="7970507" y="8956256"/>
                </a:lnTo>
                <a:lnTo>
                  <a:pt x="7965465" y="8970924"/>
                </a:lnTo>
                <a:lnTo>
                  <a:pt x="7966354" y="8986622"/>
                </a:lnTo>
                <a:lnTo>
                  <a:pt x="7972653" y="9000185"/>
                </a:lnTo>
                <a:lnTo>
                  <a:pt x="7983525" y="9010205"/>
                </a:lnTo>
                <a:lnTo>
                  <a:pt x="7998180" y="9015247"/>
                </a:lnTo>
                <a:lnTo>
                  <a:pt x="8013878" y="9014358"/>
                </a:lnTo>
                <a:lnTo>
                  <a:pt x="8027441" y="9008059"/>
                </a:lnTo>
                <a:lnTo>
                  <a:pt x="8037462" y="8997175"/>
                </a:lnTo>
                <a:lnTo>
                  <a:pt x="8042503" y="8982507"/>
                </a:lnTo>
                <a:close/>
              </a:path>
              <a:path w="15575280" h="10287000">
                <a:moveTo>
                  <a:pt x="8044370" y="1601393"/>
                </a:moveTo>
                <a:lnTo>
                  <a:pt x="8043469" y="1585696"/>
                </a:lnTo>
                <a:lnTo>
                  <a:pt x="8037182" y="1572120"/>
                </a:lnTo>
                <a:lnTo>
                  <a:pt x="8026311" y="1562100"/>
                </a:lnTo>
                <a:lnTo>
                  <a:pt x="8011655" y="1557058"/>
                </a:lnTo>
                <a:lnTo>
                  <a:pt x="7995958" y="1557959"/>
                </a:lnTo>
                <a:lnTo>
                  <a:pt x="7982394" y="1564246"/>
                </a:lnTo>
                <a:lnTo>
                  <a:pt x="7972374" y="1575142"/>
                </a:lnTo>
                <a:lnTo>
                  <a:pt x="7967332" y="1589798"/>
                </a:lnTo>
                <a:lnTo>
                  <a:pt x="7968221" y="1605495"/>
                </a:lnTo>
                <a:lnTo>
                  <a:pt x="7974508" y="1619072"/>
                </a:lnTo>
                <a:lnTo>
                  <a:pt x="7985392" y="1629092"/>
                </a:lnTo>
                <a:lnTo>
                  <a:pt x="8000047" y="1634134"/>
                </a:lnTo>
                <a:lnTo>
                  <a:pt x="8015732" y="1633232"/>
                </a:lnTo>
                <a:lnTo>
                  <a:pt x="8029308" y="1626946"/>
                </a:lnTo>
                <a:lnTo>
                  <a:pt x="8039328" y="1616049"/>
                </a:lnTo>
                <a:lnTo>
                  <a:pt x="8044370" y="1601393"/>
                </a:lnTo>
                <a:close/>
              </a:path>
              <a:path w="15575280" h="10287000">
                <a:moveTo>
                  <a:pt x="8051317" y="4069207"/>
                </a:moveTo>
                <a:lnTo>
                  <a:pt x="8050428" y="4053509"/>
                </a:lnTo>
                <a:lnTo>
                  <a:pt x="8044142" y="4039933"/>
                </a:lnTo>
                <a:lnTo>
                  <a:pt x="8033258" y="4029913"/>
                </a:lnTo>
                <a:lnTo>
                  <a:pt x="8018602" y="4024871"/>
                </a:lnTo>
                <a:lnTo>
                  <a:pt x="8002918" y="4025760"/>
                </a:lnTo>
                <a:lnTo>
                  <a:pt x="7989354" y="4032059"/>
                </a:lnTo>
                <a:lnTo>
                  <a:pt x="7979334" y="4042943"/>
                </a:lnTo>
                <a:lnTo>
                  <a:pt x="7974292" y="4057612"/>
                </a:lnTo>
                <a:lnTo>
                  <a:pt x="7975181" y="4073309"/>
                </a:lnTo>
                <a:lnTo>
                  <a:pt x="7981467" y="4086885"/>
                </a:lnTo>
                <a:lnTo>
                  <a:pt x="7992351" y="4096905"/>
                </a:lnTo>
                <a:lnTo>
                  <a:pt x="8007007" y="4101947"/>
                </a:lnTo>
                <a:lnTo>
                  <a:pt x="8022691" y="4101046"/>
                </a:lnTo>
                <a:lnTo>
                  <a:pt x="8036255" y="4094746"/>
                </a:lnTo>
                <a:lnTo>
                  <a:pt x="8046275" y="4083862"/>
                </a:lnTo>
                <a:lnTo>
                  <a:pt x="8051317" y="4069207"/>
                </a:lnTo>
                <a:close/>
              </a:path>
              <a:path w="15575280" h="10287000">
                <a:moveTo>
                  <a:pt x="8062392" y="6522085"/>
                </a:moveTo>
                <a:lnTo>
                  <a:pt x="8061503" y="6506388"/>
                </a:lnTo>
                <a:lnTo>
                  <a:pt x="8055203" y="6492824"/>
                </a:lnTo>
                <a:lnTo>
                  <a:pt x="8044332" y="6482804"/>
                </a:lnTo>
                <a:lnTo>
                  <a:pt x="8029676" y="6477762"/>
                </a:lnTo>
                <a:lnTo>
                  <a:pt x="8013979" y="6478651"/>
                </a:lnTo>
                <a:lnTo>
                  <a:pt x="8000416" y="6484950"/>
                </a:lnTo>
                <a:lnTo>
                  <a:pt x="7990395" y="6495834"/>
                </a:lnTo>
                <a:lnTo>
                  <a:pt x="7985353" y="6510502"/>
                </a:lnTo>
                <a:lnTo>
                  <a:pt x="7986242" y="6526200"/>
                </a:lnTo>
                <a:lnTo>
                  <a:pt x="7992542" y="6539776"/>
                </a:lnTo>
                <a:lnTo>
                  <a:pt x="8003413" y="6549796"/>
                </a:lnTo>
                <a:lnTo>
                  <a:pt x="8018069" y="6554838"/>
                </a:lnTo>
                <a:lnTo>
                  <a:pt x="8033766" y="6553936"/>
                </a:lnTo>
                <a:lnTo>
                  <a:pt x="8047329" y="6547637"/>
                </a:lnTo>
                <a:lnTo>
                  <a:pt x="8057350" y="6536753"/>
                </a:lnTo>
                <a:lnTo>
                  <a:pt x="8062392" y="6522085"/>
                </a:lnTo>
                <a:close/>
              </a:path>
              <a:path w="15575280" h="10287000">
                <a:moveTo>
                  <a:pt x="8096097" y="8624811"/>
                </a:moveTo>
                <a:lnTo>
                  <a:pt x="8095208" y="8609114"/>
                </a:lnTo>
                <a:lnTo>
                  <a:pt x="8088922" y="8595550"/>
                </a:lnTo>
                <a:lnTo>
                  <a:pt x="8078038" y="8585530"/>
                </a:lnTo>
                <a:lnTo>
                  <a:pt x="8063382" y="8580488"/>
                </a:lnTo>
                <a:lnTo>
                  <a:pt x="8047698" y="8581377"/>
                </a:lnTo>
                <a:lnTo>
                  <a:pt x="8034134" y="8587676"/>
                </a:lnTo>
                <a:lnTo>
                  <a:pt x="8024114" y="8598560"/>
                </a:lnTo>
                <a:lnTo>
                  <a:pt x="8019072" y="8613229"/>
                </a:lnTo>
                <a:lnTo>
                  <a:pt x="8019961" y="8628926"/>
                </a:lnTo>
                <a:lnTo>
                  <a:pt x="8026247" y="8642502"/>
                </a:lnTo>
                <a:lnTo>
                  <a:pt x="8037131" y="8652523"/>
                </a:lnTo>
                <a:lnTo>
                  <a:pt x="8051787" y="8657565"/>
                </a:lnTo>
                <a:lnTo>
                  <a:pt x="8067053" y="8656549"/>
                </a:lnTo>
                <a:lnTo>
                  <a:pt x="8079918" y="8650059"/>
                </a:lnTo>
                <a:lnTo>
                  <a:pt x="8089798" y="8639137"/>
                </a:lnTo>
                <a:lnTo>
                  <a:pt x="8096097" y="8624811"/>
                </a:lnTo>
                <a:close/>
              </a:path>
              <a:path w="15575280" h="10287000">
                <a:moveTo>
                  <a:pt x="8102155" y="3733228"/>
                </a:moveTo>
                <a:lnTo>
                  <a:pt x="8101254" y="3717531"/>
                </a:lnTo>
                <a:lnTo>
                  <a:pt x="8094967" y="3703955"/>
                </a:lnTo>
                <a:lnTo>
                  <a:pt x="8084096" y="3693934"/>
                </a:lnTo>
                <a:lnTo>
                  <a:pt x="8069440" y="3688892"/>
                </a:lnTo>
                <a:lnTo>
                  <a:pt x="8053743" y="3689794"/>
                </a:lnTo>
                <a:lnTo>
                  <a:pt x="8040179" y="3696081"/>
                </a:lnTo>
                <a:lnTo>
                  <a:pt x="8030159" y="3706977"/>
                </a:lnTo>
                <a:lnTo>
                  <a:pt x="8025117" y="3721633"/>
                </a:lnTo>
                <a:lnTo>
                  <a:pt x="8026006" y="3737330"/>
                </a:lnTo>
                <a:lnTo>
                  <a:pt x="8032293" y="3750907"/>
                </a:lnTo>
                <a:lnTo>
                  <a:pt x="8043177" y="3760927"/>
                </a:lnTo>
                <a:lnTo>
                  <a:pt x="8057832" y="3765969"/>
                </a:lnTo>
                <a:lnTo>
                  <a:pt x="8073517" y="3765067"/>
                </a:lnTo>
                <a:lnTo>
                  <a:pt x="8087093" y="3758781"/>
                </a:lnTo>
                <a:lnTo>
                  <a:pt x="8097113" y="3747884"/>
                </a:lnTo>
                <a:lnTo>
                  <a:pt x="8102155" y="3733228"/>
                </a:lnTo>
                <a:close/>
              </a:path>
              <a:path w="15575280" h="10287000">
                <a:moveTo>
                  <a:pt x="8114043" y="6183134"/>
                </a:moveTo>
                <a:lnTo>
                  <a:pt x="8113154" y="6167437"/>
                </a:lnTo>
                <a:lnTo>
                  <a:pt x="8106854" y="6153861"/>
                </a:lnTo>
                <a:lnTo>
                  <a:pt x="8095983" y="6143841"/>
                </a:lnTo>
                <a:lnTo>
                  <a:pt x="8081327" y="6138799"/>
                </a:lnTo>
                <a:lnTo>
                  <a:pt x="8065630" y="6139700"/>
                </a:lnTo>
                <a:lnTo>
                  <a:pt x="8052067" y="6145987"/>
                </a:lnTo>
                <a:lnTo>
                  <a:pt x="8042046" y="6156871"/>
                </a:lnTo>
                <a:lnTo>
                  <a:pt x="8037004" y="6171539"/>
                </a:lnTo>
                <a:lnTo>
                  <a:pt x="8037893" y="6187237"/>
                </a:lnTo>
                <a:lnTo>
                  <a:pt x="8044193" y="6200813"/>
                </a:lnTo>
                <a:lnTo>
                  <a:pt x="8055064" y="6210833"/>
                </a:lnTo>
                <a:lnTo>
                  <a:pt x="8069720" y="6215875"/>
                </a:lnTo>
                <a:lnTo>
                  <a:pt x="8085417" y="6214973"/>
                </a:lnTo>
                <a:lnTo>
                  <a:pt x="8098980" y="6208674"/>
                </a:lnTo>
                <a:lnTo>
                  <a:pt x="8109001" y="6197790"/>
                </a:lnTo>
                <a:lnTo>
                  <a:pt x="8114043" y="6183134"/>
                </a:lnTo>
                <a:close/>
              </a:path>
              <a:path w="15575280" h="10287000">
                <a:moveTo>
                  <a:pt x="8137982" y="8286382"/>
                </a:moveTo>
                <a:lnTo>
                  <a:pt x="8137093" y="8270684"/>
                </a:lnTo>
                <a:lnTo>
                  <a:pt x="8130807" y="8257108"/>
                </a:lnTo>
                <a:lnTo>
                  <a:pt x="8119923" y="8247088"/>
                </a:lnTo>
                <a:lnTo>
                  <a:pt x="8105267" y="8242046"/>
                </a:lnTo>
                <a:lnTo>
                  <a:pt x="8089582" y="8242948"/>
                </a:lnTo>
                <a:lnTo>
                  <a:pt x="8076006" y="8249234"/>
                </a:lnTo>
                <a:lnTo>
                  <a:pt x="8065998" y="8260131"/>
                </a:lnTo>
                <a:lnTo>
                  <a:pt x="8060944" y="8274786"/>
                </a:lnTo>
                <a:lnTo>
                  <a:pt x="8061846" y="8290484"/>
                </a:lnTo>
                <a:lnTo>
                  <a:pt x="8068132" y="8304060"/>
                </a:lnTo>
                <a:lnTo>
                  <a:pt x="8079003" y="8314080"/>
                </a:lnTo>
                <a:lnTo>
                  <a:pt x="8093659" y="8319122"/>
                </a:lnTo>
                <a:lnTo>
                  <a:pt x="8109471" y="8317801"/>
                </a:lnTo>
                <a:lnTo>
                  <a:pt x="8123225" y="8310804"/>
                </a:lnTo>
                <a:lnTo>
                  <a:pt x="8133283" y="8299780"/>
                </a:lnTo>
                <a:lnTo>
                  <a:pt x="8137982" y="8286382"/>
                </a:lnTo>
                <a:close/>
              </a:path>
              <a:path w="15575280" h="10287000">
                <a:moveTo>
                  <a:pt x="8150822" y="3393440"/>
                </a:moveTo>
                <a:lnTo>
                  <a:pt x="8149933" y="3377742"/>
                </a:lnTo>
                <a:lnTo>
                  <a:pt x="8143634" y="3364166"/>
                </a:lnTo>
                <a:lnTo>
                  <a:pt x="8132762" y="3354146"/>
                </a:lnTo>
                <a:lnTo>
                  <a:pt x="8118107" y="3349117"/>
                </a:lnTo>
                <a:lnTo>
                  <a:pt x="8102409" y="3350006"/>
                </a:lnTo>
                <a:lnTo>
                  <a:pt x="8088846" y="3356305"/>
                </a:lnTo>
                <a:lnTo>
                  <a:pt x="8078825" y="3367189"/>
                </a:lnTo>
                <a:lnTo>
                  <a:pt x="8073784" y="3381857"/>
                </a:lnTo>
                <a:lnTo>
                  <a:pt x="8074673" y="3397554"/>
                </a:lnTo>
                <a:lnTo>
                  <a:pt x="8080972" y="3411131"/>
                </a:lnTo>
                <a:lnTo>
                  <a:pt x="8091843" y="3421138"/>
                </a:lnTo>
                <a:lnTo>
                  <a:pt x="8106499" y="3426180"/>
                </a:lnTo>
                <a:lnTo>
                  <a:pt x="8122183" y="3425291"/>
                </a:lnTo>
                <a:lnTo>
                  <a:pt x="8135760" y="3418992"/>
                </a:lnTo>
                <a:lnTo>
                  <a:pt x="8145780" y="3408108"/>
                </a:lnTo>
                <a:lnTo>
                  <a:pt x="8150822" y="3393440"/>
                </a:lnTo>
                <a:close/>
              </a:path>
              <a:path w="15575280" h="10287000">
                <a:moveTo>
                  <a:pt x="8164652" y="5824613"/>
                </a:moveTo>
                <a:lnTo>
                  <a:pt x="8163763" y="5808916"/>
                </a:lnTo>
                <a:lnTo>
                  <a:pt x="8157477" y="5795353"/>
                </a:lnTo>
                <a:lnTo>
                  <a:pt x="8146593" y="5785332"/>
                </a:lnTo>
                <a:lnTo>
                  <a:pt x="8131937" y="5780290"/>
                </a:lnTo>
                <a:lnTo>
                  <a:pt x="8116252" y="5781179"/>
                </a:lnTo>
                <a:lnTo>
                  <a:pt x="8102689" y="5787479"/>
                </a:lnTo>
                <a:lnTo>
                  <a:pt x="8092668" y="5798363"/>
                </a:lnTo>
                <a:lnTo>
                  <a:pt x="8087627" y="5813031"/>
                </a:lnTo>
                <a:lnTo>
                  <a:pt x="8088516" y="5828728"/>
                </a:lnTo>
                <a:lnTo>
                  <a:pt x="8094802" y="5842305"/>
                </a:lnTo>
                <a:lnTo>
                  <a:pt x="8105686" y="5852325"/>
                </a:lnTo>
                <a:lnTo>
                  <a:pt x="8120342" y="5857367"/>
                </a:lnTo>
                <a:lnTo>
                  <a:pt x="8136026" y="5856465"/>
                </a:lnTo>
                <a:lnTo>
                  <a:pt x="8149590" y="5850166"/>
                </a:lnTo>
                <a:lnTo>
                  <a:pt x="8159610" y="5839282"/>
                </a:lnTo>
                <a:lnTo>
                  <a:pt x="8164652" y="5824613"/>
                </a:lnTo>
                <a:close/>
              </a:path>
              <a:path w="15575280" h="10287000">
                <a:moveTo>
                  <a:pt x="8189633" y="7947419"/>
                </a:moveTo>
                <a:lnTo>
                  <a:pt x="8188744" y="7931721"/>
                </a:lnTo>
                <a:lnTo>
                  <a:pt x="8182457" y="7918145"/>
                </a:lnTo>
                <a:lnTo>
                  <a:pt x="8171574" y="7908125"/>
                </a:lnTo>
                <a:lnTo>
                  <a:pt x="8156918" y="7903083"/>
                </a:lnTo>
                <a:lnTo>
                  <a:pt x="8141233" y="7903985"/>
                </a:lnTo>
                <a:lnTo>
                  <a:pt x="8127657" y="7910284"/>
                </a:lnTo>
                <a:lnTo>
                  <a:pt x="8117637" y="7921168"/>
                </a:lnTo>
                <a:lnTo>
                  <a:pt x="8112595" y="7935823"/>
                </a:lnTo>
                <a:lnTo>
                  <a:pt x="8113496" y="7951521"/>
                </a:lnTo>
                <a:lnTo>
                  <a:pt x="8119783" y="7965097"/>
                </a:lnTo>
                <a:lnTo>
                  <a:pt x="8130654" y="7975117"/>
                </a:lnTo>
                <a:lnTo>
                  <a:pt x="8145310" y="7980159"/>
                </a:lnTo>
                <a:lnTo>
                  <a:pt x="8161007" y="7979257"/>
                </a:lnTo>
                <a:lnTo>
                  <a:pt x="8174571" y="7972971"/>
                </a:lnTo>
                <a:lnTo>
                  <a:pt x="8184591" y="7962074"/>
                </a:lnTo>
                <a:lnTo>
                  <a:pt x="8189633" y="7947419"/>
                </a:lnTo>
                <a:close/>
              </a:path>
              <a:path w="15575280" h="10287000">
                <a:moveTo>
                  <a:pt x="8204416" y="3035757"/>
                </a:moveTo>
                <a:lnTo>
                  <a:pt x="8203527" y="3020060"/>
                </a:lnTo>
                <a:lnTo>
                  <a:pt x="8197240" y="3006483"/>
                </a:lnTo>
                <a:lnTo>
                  <a:pt x="8186356" y="2996463"/>
                </a:lnTo>
                <a:lnTo>
                  <a:pt x="8171701" y="2991421"/>
                </a:lnTo>
                <a:lnTo>
                  <a:pt x="8156016" y="2992323"/>
                </a:lnTo>
                <a:lnTo>
                  <a:pt x="8142452" y="2998609"/>
                </a:lnTo>
                <a:lnTo>
                  <a:pt x="8132432" y="3009506"/>
                </a:lnTo>
                <a:lnTo>
                  <a:pt x="8127390" y="3024162"/>
                </a:lnTo>
                <a:lnTo>
                  <a:pt x="8128279" y="3039859"/>
                </a:lnTo>
                <a:lnTo>
                  <a:pt x="8134566" y="3053435"/>
                </a:lnTo>
                <a:lnTo>
                  <a:pt x="8145450" y="3063456"/>
                </a:lnTo>
                <a:lnTo>
                  <a:pt x="8160105" y="3068497"/>
                </a:lnTo>
                <a:lnTo>
                  <a:pt x="8175790" y="3067596"/>
                </a:lnTo>
                <a:lnTo>
                  <a:pt x="8189354" y="3061309"/>
                </a:lnTo>
                <a:lnTo>
                  <a:pt x="8199374" y="3050413"/>
                </a:lnTo>
                <a:lnTo>
                  <a:pt x="8204416" y="3035757"/>
                </a:lnTo>
                <a:close/>
              </a:path>
              <a:path w="15575280" h="10287000">
                <a:moveTo>
                  <a:pt x="8221142" y="5503049"/>
                </a:moveTo>
                <a:lnTo>
                  <a:pt x="8220253" y="5487352"/>
                </a:lnTo>
                <a:lnTo>
                  <a:pt x="8213966" y="5473776"/>
                </a:lnTo>
                <a:lnTo>
                  <a:pt x="8203082" y="5463756"/>
                </a:lnTo>
                <a:lnTo>
                  <a:pt x="8188426" y="5458714"/>
                </a:lnTo>
                <a:lnTo>
                  <a:pt x="8172742" y="5459603"/>
                </a:lnTo>
                <a:lnTo>
                  <a:pt x="8159178" y="5465902"/>
                </a:lnTo>
                <a:lnTo>
                  <a:pt x="8149158" y="5476786"/>
                </a:lnTo>
                <a:lnTo>
                  <a:pt x="8144116" y="5491454"/>
                </a:lnTo>
                <a:lnTo>
                  <a:pt x="8145005" y="5507152"/>
                </a:lnTo>
                <a:lnTo>
                  <a:pt x="8151292" y="5520728"/>
                </a:lnTo>
                <a:lnTo>
                  <a:pt x="8162176" y="5530748"/>
                </a:lnTo>
                <a:lnTo>
                  <a:pt x="8176831" y="5535790"/>
                </a:lnTo>
                <a:lnTo>
                  <a:pt x="8192516" y="5534888"/>
                </a:lnTo>
                <a:lnTo>
                  <a:pt x="8206079" y="5528589"/>
                </a:lnTo>
                <a:lnTo>
                  <a:pt x="8216100" y="5517705"/>
                </a:lnTo>
                <a:lnTo>
                  <a:pt x="8221142" y="5503049"/>
                </a:lnTo>
                <a:close/>
              </a:path>
              <a:path w="15575280" h="10287000">
                <a:moveTo>
                  <a:pt x="8238299" y="7607630"/>
                </a:moveTo>
                <a:lnTo>
                  <a:pt x="8237410" y="7591933"/>
                </a:lnTo>
                <a:lnTo>
                  <a:pt x="8231124" y="7578357"/>
                </a:lnTo>
                <a:lnTo>
                  <a:pt x="8220240" y="7568349"/>
                </a:lnTo>
                <a:lnTo>
                  <a:pt x="8205584" y="7563307"/>
                </a:lnTo>
                <a:lnTo>
                  <a:pt x="8189900" y="7564196"/>
                </a:lnTo>
                <a:lnTo>
                  <a:pt x="8176323" y="7570495"/>
                </a:lnTo>
                <a:lnTo>
                  <a:pt x="8166316" y="7581379"/>
                </a:lnTo>
                <a:lnTo>
                  <a:pt x="8161261" y="7596048"/>
                </a:lnTo>
                <a:lnTo>
                  <a:pt x="8162163" y="7611745"/>
                </a:lnTo>
                <a:lnTo>
                  <a:pt x="8168449" y="7625321"/>
                </a:lnTo>
                <a:lnTo>
                  <a:pt x="8179321" y="7635341"/>
                </a:lnTo>
                <a:lnTo>
                  <a:pt x="8193976" y="7640371"/>
                </a:lnTo>
                <a:lnTo>
                  <a:pt x="8209674" y="7639482"/>
                </a:lnTo>
                <a:lnTo>
                  <a:pt x="8223237" y="7633182"/>
                </a:lnTo>
                <a:lnTo>
                  <a:pt x="8233257" y="7622299"/>
                </a:lnTo>
                <a:lnTo>
                  <a:pt x="8238299" y="7607630"/>
                </a:lnTo>
                <a:close/>
              </a:path>
              <a:path w="15575280" h="10287000">
                <a:moveTo>
                  <a:pt x="8253908" y="2692984"/>
                </a:moveTo>
                <a:lnTo>
                  <a:pt x="8253019" y="2677287"/>
                </a:lnTo>
                <a:lnTo>
                  <a:pt x="8246732" y="2663710"/>
                </a:lnTo>
                <a:lnTo>
                  <a:pt x="8235848" y="2653690"/>
                </a:lnTo>
                <a:lnTo>
                  <a:pt x="8221192" y="2648661"/>
                </a:lnTo>
                <a:lnTo>
                  <a:pt x="8205508" y="2649550"/>
                </a:lnTo>
                <a:lnTo>
                  <a:pt x="8191932" y="2655849"/>
                </a:lnTo>
                <a:lnTo>
                  <a:pt x="8181924" y="2666733"/>
                </a:lnTo>
                <a:lnTo>
                  <a:pt x="8176869" y="2681401"/>
                </a:lnTo>
                <a:lnTo>
                  <a:pt x="8177771" y="2697099"/>
                </a:lnTo>
                <a:lnTo>
                  <a:pt x="8184058" y="2710675"/>
                </a:lnTo>
                <a:lnTo>
                  <a:pt x="8194929" y="2720695"/>
                </a:lnTo>
                <a:lnTo>
                  <a:pt x="8209585" y="2725724"/>
                </a:lnTo>
                <a:lnTo>
                  <a:pt x="8225282" y="2724835"/>
                </a:lnTo>
                <a:lnTo>
                  <a:pt x="8238845" y="2718536"/>
                </a:lnTo>
                <a:lnTo>
                  <a:pt x="8248866" y="2707652"/>
                </a:lnTo>
                <a:lnTo>
                  <a:pt x="8253908" y="2692984"/>
                </a:lnTo>
                <a:close/>
              </a:path>
              <a:path w="15575280" h="10287000">
                <a:moveTo>
                  <a:pt x="8268995" y="5166245"/>
                </a:moveTo>
                <a:lnTo>
                  <a:pt x="8268094" y="5150548"/>
                </a:lnTo>
                <a:lnTo>
                  <a:pt x="8261807" y="5136972"/>
                </a:lnTo>
                <a:lnTo>
                  <a:pt x="8250936" y="5126952"/>
                </a:lnTo>
                <a:lnTo>
                  <a:pt x="8236280" y="5121910"/>
                </a:lnTo>
                <a:lnTo>
                  <a:pt x="8220583" y="5122811"/>
                </a:lnTo>
                <a:lnTo>
                  <a:pt x="8207019" y="5129111"/>
                </a:lnTo>
                <a:lnTo>
                  <a:pt x="8196999" y="5139995"/>
                </a:lnTo>
                <a:lnTo>
                  <a:pt x="8191957" y="5154663"/>
                </a:lnTo>
                <a:lnTo>
                  <a:pt x="8192846" y="5170360"/>
                </a:lnTo>
                <a:lnTo>
                  <a:pt x="8199133" y="5183924"/>
                </a:lnTo>
                <a:lnTo>
                  <a:pt x="8210016" y="5193944"/>
                </a:lnTo>
                <a:lnTo>
                  <a:pt x="8224672" y="5198986"/>
                </a:lnTo>
                <a:lnTo>
                  <a:pt x="8240357" y="5198097"/>
                </a:lnTo>
                <a:lnTo>
                  <a:pt x="8253933" y="5191798"/>
                </a:lnTo>
                <a:lnTo>
                  <a:pt x="8263953" y="5180914"/>
                </a:lnTo>
                <a:lnTo>
                  <a:pt x="8268995" y="5166245"/>
                </a:lnTo>
                <a:close/>
              </a:path>
              <a:path w="15575280" h="10287000">
                <a:moveTo>
                  <a:pt x="8291893" y="7249947"/>
                </a:moveTo>
                <a:lnTo>
                  <a:pt x="8291004" y="7234250"/>
                </a:lnTo>
                <a:lnTo>
                  <a:pt x="8284718" y="7220674"/>
                </a:lnTo>
                <a:lnTo>
                  <a:pt x="8273847" y="7210653"/>
                </a:lnTo>
                <a:lnTo>
                  <a:pt x="8259191" y="7205612"/>
                </a:lnTo>
                <a:lnTo>
                  <a:pt x="8243494" y="7206513"/>
                </a:lnTo>
                <a:lnTo>
                  <a:pt x="8229930" y="7212800"/>
                </a:lnTo>
                <a:lnTo>
                  <a:pt x="8219910" y="7223696"/>
                </a:lnTo>
                <a:lnTo>
                  <a:pt x="8214868" y="7238352"/>
                </a:lnTo>
                <a:lnTo>
                  <a:pt x="8215757" y="7254049"/>
                </a:lnTo>
                <a:lnTo>
                  <a:pt x="8222043" y="7267626"/>
                </a:lnTo>
                <a:lnTo>
                  <a:pt x="8232927" y="7277646"/>
                </a:lnTo>
                <a:lnTo>
                  <a:pt x="8247583" y="7282688"/>
                </a:lnTo>
                <a:lnTo>
                  <a:pt x="8263268" y="7281786"/>
                </a:lnTo>
                <a:lnTo>
                  <a:pt x="8276844" y="7275500"/>
                </a:lnTo>
                <a:lnTo>
                  <a:pt x="8286851" y="7264603"/>
                </a:lnTo>
                <a:lnTo>
                  <a:pt x="8291893" y="7249947"/>
                </a:lnTo>
                <a:close/>
              </a:path>
              <a:path w="15575280" h="10287000">
                <a:moveTo>
                  <a:pt x="8304733" y="2357005"/>
                </a:moveTo>
                <a:lnTo>
                  <a:pt x="8303844" y="2341308"/>
                </a:lnTo>
                <a:lnTo>
                  <a:pt x="8297558" y="2327745"/>
                </a:lnTo>
                <a:lnTo>
                  <a:pt x="8286674" y="2317724"/>
                </a:lnTo>
                <a:lnTo>
                  <a:pt x="8272018" y="2312682"/>
                </a:lnTo>
                <a:lnTo>
                  <a:pt x="8256333" y="2313571"/>
                </a:lnTo>
                <a:lnTo>
                  <a:pt x="8242770" y="2319871"/>
                </a:lnTo>
                <a:lnTo>
                  <a:pt x="8232749" y="2330754"/>
                </a:lnTo>
                <a:lnTo>
                  <a:pt x="8227708" y="2345423"/>
                </a:lnTo>
                <a:lnTo>
                  <a:pt x="8228597" y="2361120"/>
                </a:lnTo>
                <a:lnTo>
                  <a:pt x="8234883" y="2374696"/>
                </a:lnTo>
                <a:lnTo>
                  <a:pt x="8245767" y="2384717"/>
                </a:lnTo>
                <a:lnTo>
                  <a:pt x="8260423" y="2389759"/>
                </a:lnTo>
                <a:lnTo>
                  <a:pt x="8275688" y="2388743"/>
                </a:lnTo>
                <a:lnTo>
                  <a:pt x="8288553" y="2382253"/>
                </a:lnTo>
                <a:lnTo>
                  <a:pt x="8298434" y="2371331"/>
                </a:lnTo>
                <a:lnTo>
                  <a:pt x="8304733" y="2357005"/>
                </a:lnTo>
                <a:close/>
              </a:path>
              <a:path w="15575280" h="10287000">
                <a:moveTo>
                  <a:pt x="8308632" y="9717240"/>
                </a:moveTo>
                <a:lnTo>
                  <a:pt x="8307730" y="9701543"/>
                </a:lnTo>
                <a:lnTo>
                  <a:pt x="8301444" y="9687966"/>
                </a:lnTo>
                <a:lnTo>
                  <a:pt x="8290573" y="9677946"/>
                </a:lnTo>
                <a:lnTo>
                  <a:pt x="8275917" y="9672904"/>
                </a:lnTo>
                <a:lnTo>
                  <a:pt x="8260220" y="9673806"/>
                </a:lnTo>
                <a:lnTo>
                  <a:pt x="8246656" y="9680092"/>
                </a:lnTo>
                <a:lnTo>
                  <a:pt x="8236636" y="9690989"/>
                </a:lnTo>
                <a:lnTo>
                  <a:pt x="8231594" y="9705645"/>
                </a:lnTo>
                <a:lnTo>
                  <a:pt x="8232483" y="9721342"/>
                </a:lnTo>
                <a:lnTo>
                  <a:pt x="8238769" y="9734918"/>
                </a:lnTo>
                <a:lnTo>
                  <a:pt x="8249653" y="9744939"/>
                </a:lnTo>
                <a:lnTo>
                  <a:pt x="8264309" y="9749980"/>
                </a:lnTo>
                <a:lnTo>
                  <a:pt x="8279993" y="9749079"/>
                </a:lnTo>
                <a:lnTo>
                  <a:pt x="8293570" y="9742792"/>
                </a:lnTo>
                <a:lnTo>
                  <a:pt x="8303577" y="9731896"/>
                </a:lnTo>
                <a:lnTo>
                  <a:pt x="8308632" y="9717240"/>
                </a:lnTo>
                <a:close/>
              </a:path>
              <a:path w="15575280" h="10287000">
                <a:moveTo>
                  <a:pt x="8317662" y="4826457"/>
                </a:moveTo>
                <a:lnTo>
                  <a:pt x="8316773" y="4810760"/>
                </a:lnTo>
                <a:lnTo>
                  <a:pt x="8310473" y="4797196"/>
                </a:lnTo>
                <a:lnTo>
                  <a:pt x="8299602" y="4787176"/>
                </a:lnTo>
                <a:lnTo>
                  <a:pt x="8284946" y="4782134"/>
                </a:lnTo>
                <a:lnTo>
                  <a:pt x="8269249" y="4783023"/>
                </a:lnTo>
                <a:lnTo>
                  <a:pt x="8255686" y="4789322"/>
                </a:lnTo>
                <a:lnTo>
                  <a:pt x="8245665" y="4800206"/>
                </a:lnTo>
                <a:lnTo>
                  <a:pt x="8240623" y="4814875"/>
                </a:lnTo>
                <a:lnTo>
                  <a:pt x="8241512" y="4830572"/>
                </a:lnTo>
                <a:lnTo>
                  <a:pt x="8247812" y="4844148"/>
                </a:lnTo>
                <a:lnTo>
                  <a:pt x="8258683" y="4854168"/>
                </a:lnTo>
                <a:lnTo>
                  <a:pt x="8273339" y="4859210"/>
                </a:lnTo>
                <a:lnTo>
                  <a:pt x="8288604" y="4858194"/>
                </a:lnTo>
                <a:lnTo>
                  <a:pt x="8301482" y="4851705"/>
                </a:lnTo>
                <a:lnTo>
                  <a:pt x="8311362" y="4840783"/>
                </a:lnTo>
                <a:lnTo>
                  <a:pt x="8317662" y="4826457"/>
                </a:lnTo>
                <a:close/>
              </a:path>
              <a:path w="15575280" h="10287000">
                <a:moveTo>
                  <a:pt x="8340572" y="6910159"/>
                </a:moveTo>
                <a:lnTo>
                  <a:pt x="8339671" y="6894462"/>
                </a:lnTo>
                <a:lnTo>
                  <a:pt x="8333384" y="6880885"/>
                </a:lnTo>
                <a:lnTo>
                  <a:pt x="8322513" y="6870878"/>
                </a:lnTo>
                <a:lnTo>
                  <a:pt x="8307857" y="6865836"/>
                </a:lnTo>
                <a:lnTo>
                  <a:pt x="8292160" y="6866725"/>
                </a:lnTo>
                <a:lnTo>
                  <a:pt x="8278596" y="6873024"/>
                </a:lnTo>
                <a:lnTo>
                  <a:pt x="8268576" y="6883908"/>
                </a:lnTo>
                <a:lnTo>
                  <a:pt x="8263534" y="6898576"/>
                </a:lnTo>
                <a:lnTo>
                  <a:pt x="8264423" y="6914274"/>
                </a:lnTo>
                <a:lnTo>
                  <a:pt x="8270710" y="6927850"/>
                </a:lnTo>
                <a:lnTo>
                  <a:pt x="8281594" y="6937870"/>
                </a:lnTo>
                <a:lnTo>
                  <a:pt x="8296249" y="6942899"/>
                </a:lnTo>
                <a:lnTo>
                  <a:pt x="8312061" y="6941591"/>
                </a:lnTo>
                <a:lnTo>
                  <a:pt x="8325815" y="6934594"/>
                </a:lnTo>
                <a:lnTo>
                  <a:pt x="8335873" y="6923570"/>
                </a:lnTo>
                <a:lnTo>
                  <a:pt x="8340572" y="6910159"/>
                </a:lnTo>
                <a:close/>
              </a:path>
              <a:path w="15575280" h="10287000">
                <a:moveTo>
                  <a:pt x="8353399" y="2017229"/>
                </a:moveTo>
                <a:lnTo>
                  <a:pt x="8352510" y="2001532"/>
                </a:lnTo>
                <a:lnTo>
                  <a:pt x="8346224" y="1987956"/>
                </a:lnTo>
                <a:lnTo>
                  <a:pt x="8335340" y="1977936"/>
                </a:lnTo>
                <a:lnTo>
                  <a:pt x="8320684" y="1972894"/>
                </a:lnTo>
                <a:lnTo>
                  <a:pt x="8305000" y="1973795"/>
                </a:lnTo>
                <a:lnTo>
                  <a:pt x="8291436" y="1980095"/>
                </a:lnTo>
                <a:lnTo>
                  <a:pt x="8281416" y="1990979"/>
                </a:lnTo>
                <a:lnTo>
                  <a:pt x="8276374" y="2005634"/>
                </a:lnTo>
                <a:lnTo>
                  <a:pt x="8277263" y="2021332"/>
                </a:lnTo>
                <a:lnTo>
                  <a:pt x="8283549" y="2034908"/>
                </a:lnTo>
                <a:lnTo>
                  <a:pt x="8294433" y="2044928"/>
                </a:lnTo>
                <a:lnTo>
                  <a:pt x="8309089" y="2049970"/>
                </a:lnTo>
                <a:lnTo>
                  <a:pt x="8324774" y="2049068"/>
                </a:lnTo>
                <a:lnTo>
                  <a:pt x="8338337" y="2042782"/>
                </a:lnTo>
                <a:lnTo>
                  <a:pt x="8348358" y="2031885"/>
                </a:lnTo>
                <a:lnTo>
                  <a:pt x="8353399" y="2017229"/>
                </a:lnTo>
                <a:close/>
              </a:path>
              <a:path w="15575280" h="10287000">
                <a:moveTo>
                  <a:pt x="8356473" y="9380436"/>
                </a:moveTo>
                <a:lnTo>
                  <a:pt x="8355584" y="9364739"/>
                </a:lnTo>
                <a:lnTo>
                  <a:pt x="8349297" y="9351162"/>
                </a:lnTo>
                <a:lnTo>
                  <a:pt x="8338413" y="9341142"/>
                </a:lnTo>
                <a:lnTo>
                  <a:pt x="8323758" y="9336100"/>
                </a:lnTo>
                <a:lnTo>
                  <a:pt x="8308073" y="9337002"/>
                </a:lnTo>
                <a:lnTo>
                  <a:pt x="8294497" y="9343301"/>
                </a:lnTo>
                <a:lnTo>
                  <a:pt x="8284477" y="9354185"/>
                </a:lnTo>
                <a:lnTo>
                  <a:pt x="8279435" y="9368853"/>
                </a:lnTo>
                <a:lnTo>
                  <a:pt x="8280336" y="9384551"/>
                </a:lnTo>
                <a:lnTo>
                  <a:pt x="8286623" y="9398114"/>
                </a:lnTo>
                <a:lnTo>
                  <a:pt x="8297494" y="9408135"/>
                </a:lnTo>
                <a:lnTo>
                  <a:pt x="8312150" y="9413176"/>
                </a:lnTo>
                <a:lnTo>
                  <a:pt x="8327847" y="9412287"/>
                </a:lnTo>
                <a:lnTo>
                  <a:pt x="8341411" y="9405988"/>
                </a:lnTo>
                <a:lnTo>
                  <a:pt x="8351431" y="9395104"/>
                </a:lnTo>
                <a:lnTo>
                  <a:pt x="8356473" y="9380436"/>
                </a:lnTo>
                <a:close/>
              </a:path>
              <a:path w="15575280" h="10287000">
                <a:moveTo>
                  <a:pt x="8368271" y="4467949"/>
                </a:moveTo>
                <a:lnTo>
                  <a:pt x="8367382" y="4452251"/>
                </a:lnTo>
                <a:lnTo>
                  <a:pt x="8361096" y="4438688"/>
                </a:lnTo>
                <a:lnTo>
                  <a:pt x="8350212" y="4428668"/>
                </a:lnTo>
                <a:lnTo>
                  <a:pt x="8335556" y="4423626"/>
                </a:lnTo>
                <a:lnTo>
                  <a:pt x="8319871" y="4424515"/>
                </a:lnTo>
                <a:lnTo>
                  <a:pt x="8306308" y="4430814"/>
                </a:lnTo>
                <a:lnTo>
                  <a:pt x="8296288" y="4441698"/>
                </a:lnTo>
                <a:lnTo>
                  <a:pt x="8291246" y="4456366"/>
                </a:lnTo>
                <a:lnTo>
                  <a:pt x="8292135" y="4472063"/>
                </a:lnTo>
                <a:lnTo>
                  <a:pt x="8298421" y="4485640"/>
                </a:lnTo>
                <a:lnTo>
                  <a:pt x="8309305" y="4495660"/>
                </a:lnTo>
                <a:lnTo>
                  <a:pt x="8323961" y="4500702"/>
                </a:lnTo>
                <a:lnTo>
                  <a:pt x="8339645" y="4499800"/>
                </a:lnTo>
                <a:lnTo>
                  <a:pt x="8353209" y="4493501"/>
                </a:lnTo>
                <a:lnTo>
                  <a:pt x="8363229" y="4482617"/>
                </a:lnTo>
                <a:lnTo>
                  <a:pt x="8368271" y="4467949"/>
                </a:lnTo>
                <a:close/>
              </a:path>
              <a:path w="15575280" h="10287000">
                <a:moveTo>
                  <a:pt x="8392223" y="6571196"/>
                </a:moveTo>
                <a:lnTo>
                  <a:pt x="8391322" y="6555499"/>
                </a:lnTo>
                <a:lnTo>
                  <a:pt x="8385035" y="6541935"/>
                </a:lnTo>
                <a:lnTo>
                  <a:pt x="8374164" y="6531915"/>
                </a:lnTo>
                <a:lnTo>
                  <a:pt x="8359508" y="6526873"/>
                </a:lnTo>
                <a:lnTo>
                  <a:pt x="8343811" y="6527762"/>
                </a:lnTo>
                <a:lnTo>
                  <a:pt x="8330247" y="6534061"/>
                </a:lnTo>
                <a:lnTo>
                  <a:pt x="8320227" y="6544945"/>
                </a:lnTo>
                <a:lnTo>
                  <a:pt x="8315185" y="6559613"/>
                </a:lnTo>
                <a:lnTo>
                  <a:pt x="8316074" y="6575311"/>
                </a:lnTo>
                <a:lnTo>
                  <a:pt x="8322361" y="6588887"/>
                </a:lnTo>
                <a:lnTo>
                  <a:pt x="8333245" y="6598907"/>
                </a:lnTo>
                <a:lnTo>
                  <a:pt x="8347900" y="6603949"/>
                </a:lnTo>
                <a:lnTo>
                  <a:pt x="8363166" y="6602933"/>
                </a:lnTo>
                <a:lnTo>
                  <a:pt x="8376044" y="6596443"/>
                </a:lnTo>
                <a:lnTo>
                  <a:pt x="8385911" y="6585521"/>
                </a:lnTo>
                <a:lnTo>
                  <a:pt x="8392223" y="6571196"/>
                </a:lnTo>
                <a:close/>
              </a:path>
              <a:path w="15575280" h="10287000">
                <a:moveTo>
                  <a:pt x="8405139" y="9040660"/>
                </a:moveTo>
                <a:lnTo>
                  <a:pt x="8404250" y="9024950"/>
                </a:lnTo>
                <a:lnTo>
                  <a:pt x="8397964" y="9011387"/>
                </a:lnTo>
                <a:lnTo>
                  <a:pt x="8387080" y="9001366"/>
                </a:lnTo>
                <a:lnTo>
                  <a:pt x="8372424" y="8996324"/>
                </a:lnTo>
                <a:lnTo>
                  <a:pt x="8356740" y="8997213"/>
                </a:lnTo>
                <a:lnTo>
                  <a:pt x="8343163" y="9003513"/>
                </a:lnTo>
                <a:lnTo>
                  <a:pt x="8333156" y="9014396"/>
                </a:lnTo>
                <a:lnTo>
                  <a:pt x="8328101" y="9029065"/>
                </a:lnTo>
                <a:lnTo>
                  <a:pt x="8329003" y="9044762"/>
                </a:lnTo>
                <a:lnTo>
                  <a:pt x="8335289" y="9058338"/>
                </a:lnTo>
                <a:lnTo>
                  <a:pt x="8346160" y="9068359"/>
                </a:lnTo>
                <a:lnTo>
                  <a:pt x="8360816" y="9073401"/>
                </a:lnTo>
                <a:lnTo>
                  <a:pt x="8376513" y="9072499"/>
                </a:lnTo>
                <a:lnTo>
                  <a:pt x="8390077" y="9066200"/>
                </a:lnTo>
                <a:lnTo>
                  <a:pt x="8400097" y="9055316"/>
                </a:lnTo>
                <a:lnTo>
                  <a:pt x="8405139" y="9040660"/>
                </a:lnTo>
                <a:close/>
              </a:path>
              <a:path w="15575280" h="10287000">
                <a:moveTo>
                  <a:pt x="8407006" y="1659534"/>
                </a:moveTo>
                <a:lnTo>
                  <a:pt x="8406117" y="1643837"/>
                </a:lnTo>
                <a:lnTo>
                  <a:pt x="8399818" y="1630273"/>
                </a:lnTo>
                <a:lnTo>
                  <a:pt x="8388947" y="1620253"/>
                </a:lnTo>
                <a:lnTo>
                  <a:pt x="8374291" y="1615211"/>
                </a:lnTo>
                <a:lnTo>
                  <a:pt x="8358594" y="1616100"/>
                </a:lnTo>
                <a:lnTo>
                  <a:pt x="8345030" y="1622399"/>
                </a:lnTo>
                <a:lnTo>
                  <a:pt x="8335010" y="1633283"/>
                </a:lnTo>
                <a:lnTo>
                  <a:pt x="8329968" y="1647952"/>
                </a:lnTo>
                <a:lnTo>
                  <a:pt x="8330857" y="1663649"/>
                </a:lnTo>
                <a:lnTo>
                  <a:pt x="8337156" y="1677225"/>
                </a:lnTo>
                <a:lnTo>
                  <a:pt x="8348027" y="1687245"/>
                </a:lnTo>
                <a:lnTo>
                  <a:pt x="8362683" y="1692287"/>
                </a:lnTo>
                <a:lnTo>
                  <a:pt x="8377961" y="1691271"/>
                </a:lnTo>
                <a:lnTo>
                  <a:pt x="8390826" y="1684782"/>
                </a:lnTo>
                <a:lnTo>
                  <a:pt x="8400707" y="1673860"/>
                </a:lnTo>
                <a:lnTo>
                  <a:pt x="8407006" y="1659534"/>
                </a:lnTo>
                <a:close/>
              </a:path>
              <a:path w="15575280" h="10287000">
                <a:moveTo>
                  <a:pt x="8413966" y="4127347"/>
                </a:moveTo>
                <a:lnTo>
                  <a:pt x="8413064" y="4111650"/>
                </a:lnTo>
                <a:lnTo>
                  <a:pt x="8406778" y="4098074"/>
                </a:lnTo>
                <a:lnTo>
                  <a:pt x="8395906" y="4088053"/>
                </a:lnTo>
                <a:lnTo>
                  <a:pt x="8381251" y="4083024"/>
                </a:lnTo>
                <a:lnTo>
                  <a:pt x="8365553" y="4083913"/>
                </a:lnTo>
                <a:lnTo>
                  <a:pt x="8351990" y="4090212"/>
                </a:lnTo>
                <a:lnTo>
                  <a:pt x="8341969" y="4101096"/>
                </a:lnTo>
                <a:lnTo>
                  <a:pt x="8336928" y="4115765"/>
                </a:lnTo>
                <a:lnTo>
                  <a:pt x="8337817" y="4131462"/>
                </a:lnTo>
                <a:lnTo>
                  <a:pt x="8344103" y="4145026"/>
                </a:lnTo>
                <a:lnTo>
                  <a:pt x="8354987" y="4155046"/>
                </a:lnTo>
                <a:lnTo>
                  <a:pt x="8369643" y="4160088"/>
                </a:lnTo>
                <a:lnTo>
                  <a:pt x="8385327" y="4159199"/>
                </a:lnTo>
                <a:lnTo>
                  <a:pt x="8398904" y="4152900"/>
                </a:lnTo>
                <a:lnTo>
                  <a:pt x="8408924" y="4142016"/>
                </a:lnTo>
                <a:lnTo>
                  <a:pt x="8413966" y="4127347"/>
                </a:lnTo>
                <a:close/>
              </a:path>
              <a:path w="15575280" h="10287000">
                <a:moveTo>
                  <a:pt x="8440890" y="6231420"/>
                </a:moveTo>
                <a:lnTo>
                  <a:pt x="8439988" y="6215723"/>
                </a:lnTo>
                <a:lnTo>
                  <a:pt x="8433702" y="6202146"/>
                </a:lnTo>
                <a:lnTo>
                  <a:pt x="8422830" y="6192126"/>
                </a:lnTo>
                <a:lnTo>
                  <a:pt x="8408175" y="6187084"/>
                </a:lnTo>
                <a:lnTo>
                  <a:pt x="8392477" y="6187986"/>
                </a:lnTo>
                <a:lnTo>
                  <a:pt x="8378914" y="6194285"/>
                </a:lnTo>
                <a:lnTo>
                  <a:pt x="8368893" y="6205169"/>
                </a:lnTo>
                <a:lnTo>
                  <a:pt x="8363852" y="6219825"/>
                </a:lnTo>
                <a:lnTo>
                  <a:pt x="8364741" y="6235522"/>
                </a:lnTo>
                <a:lnTo>
                  <a:pt x="8371027" y="6249098"/>
                </a:lnTo>
                <a:lnTo>
                  <a:pt x="8381911" y="6259119"/>
                </a:lnTo>
                <a:lnTo>
                  <a:pt x="8396567" y="6264160"/>
                </a:lnTo>
                <a:lnTo>
                  <a:pt x="8412251" y="6263271"/>
                </a:lnTo>
                <a:lnTo>
                  <a:pt x="8425828" y="6256972"/>
                </a:lnTo>
                <a:lnTo>
                  <a:pt x="8435848" y="6246088"/>
                </a:lnTo>
                <a:lnTo>
                  <a:pt x="8440890" y="6231420"/>
                </a:lnTo>
                <a:close/>
              </a:path>
              <a:path w="15575280" h="10287000">
                <a:moveTo>
                  <a:pt x="8455762" y="8682139"/>
                </a:moveTo>
                <a:lnTo>
                  <a:pt x="8454860" y="8666442"/>
                </a:lnTo>
                <a:lnTo>
                  <a:pt x="8448573" y="8652878"/>
                </a:lnTo>
                <a:lnTo>
                  <a:pt x="8437702" y="8642858"/>
                </a:lnTo>
                <a:lnTo>
                  <a:pt x="8423046" y="8637816"/>
                </a:lnTo>
                <a:lnTo>
                  <a:pt x="8407349" y="8638705"/>
                </a:lnTo>
                <a:lnTo>
                  <a:pt x="8393785" y="8645004"/>
                </a:lnTo>
                <a:lnTo>
                  <a:pt x="8383765" y="8655888"/>
                </a:lnTo>
                <a:lnTo>
                  <a:pt x="8378723" y="8670557"/>
                </a:lnTo>
                <a:lnTo>
                  <a:pt x="8379612" y="8686254"/>
                </a:lnTo>
                <a:lnTo>
                  <a:pt x="8385899" y="8699830"/>
                </a:lnTo>
                <a:lnTo>
                  <a:pt x="8396783" y="8709850"/>
                </a:lnTo>
                <a:lnTo>
                  <a:pt x="8411438" y="8714892"/>
                </a:lnTo>
                <a:lnTo>
                  <a:pt x="8427123" y="8713991"/>
                </a:lnTo>
                <a:lnTo>
                  <a:pt x="8440699" y="8707691"/>
                </a:lnTo>
                <a:lnTo>
                  <a:pt x="8450720" y="8696808"/>
                </a:lnTo>
                <a:lnTo>
                  <a:pt x="8455762" y="8682139"/>
                </a:lnTo>
                <a:close/>
              </a:path>
              <a:path w="15575280" h="10287000">
                <a:moveTo>
                  <a:pt x="8464791" y="3791369"/>
                </a:moveTo>
                <a:lnTo>
                  <a:pt x="8463902" y="3775672"/>
                </a:lnTo>
                <a:lnTo>
                  <a:pt x="8457603" y="3762108"/>
                </a:lnTo>
                <a:lnTo>
                  <a:pt x="8446732" y="3752088"/>
                </a:lnTo>
                <a:lnTo>
                  <a:pt x="8432076" y="3747046"/>
                </a:lnTo>
                <a:lnTo>
                  <a:pt x="8416379" y="3747935"/>
                </a:lnTo>
                <a:lnTo>
                  <a:pt x="8402815" y="3754234"/>
                </a:lnTo>
                <a:lnTo>
                  <a:pt x="8392795" y="3765118"/>
                </a:lnTo>
                <a:lnTo>
                  <a:pt x="8387753" y="3779786"/>
                </a:lnTo>
                <a:lnTo>
                  <a:pt x="8388642" y="3795484"/>
                </a:lnTo>
                <a:lnTo>
                  <a:pt x="8394941" y="3809060"/>
                </a:lnTo>
                <a:lnTo>
                  <a:pt x="8405812" y="3819080"/>
                </a:lnTo>
                <a:lnTo>
                  <a:pt x="8420468" y="3824109"/>
                </a:lnTo>
                <a:lnTo>
                  <a:pt x="8435746" y="3823106"/>
                </a:lnTo>
                <a:lnTo>
                  <a:pt x="8448611" y="3816616"/>
                </a:lnTo>
                <a:lnTo>
                  <a:pt x="8458492" y="3805694"/>
                </a:lnTo>
                <a:lnTo>
                  <a:pt x="8464791" y="3791369"/>
                </a:lnTo>
                <a:close/>
              </a:path>
              <a:path w="15575280" h="10287000">
                <a:moveTo>
                  <a:pt x="8494484" y="5873724"/>
                </a:moveTo>
                <a:lnTo>
                  <a:pt x="8493595" y="5858027"/>
                </a:lnTo>
                <a:lnTo>
                  <a:pt x="8487308" y="5844464"/>
                </a:lnTo>
                <a:lnTo>
                  <a:pt x="8476424" y="5834443"/>
                </a:lnTo>
                <a:lnTo>
                  <a:pt x="8461769" y="5829401"/>
                </a:lnTo>
                <a:lnTo>
                  <a:pt x="8446084" y="5830290"/>
                </a:lnTo>
                <a:lnTo>
                  <a:pt x="8432508" y="5836590"/>
                </a:lnTo>
                <a:lnTo>
                  <a:pt x="8422500" y="5847473"/>
                </a:lnTo>
                <a:lnTo>
                  <a:pt x="8417458" y="5862142"/>
                </a:lnTo>
                <a:lnTo>
                  <a:pt x="8418347" y="5877839"/>
                </a:lnTo>
                <a:lnTo>
                  <a:pt x="8424634" y="5891415"/>
                </a:lnTo>
                <a:lnTo>
                  <a:pt x="8435505" y="5901436"/>
                </a:lnTo>
                <a:lnTo>
                  <a:pt x="8450174" y="5906478"/>
                </a:lnTo>
                <a:lnTo>
                  <a:pt x="8465439" y="5905462"/>
                </a:lnTo>
                <a:lnTo>
                  <a:pt x="8478304" y="5898972"/>
                </a:lnTo>
                <a:lnTo>
                  <a:pt x="8488185" y="5888050"/>
                </a:lnTo>
                <a:lnTo>
                  <a:pt x="8494484" y="5873724"/>
                </a:lnTo>
                <a:close/>
              </a:path>
              <a:path w="15575280" h="10287000">
                <a:moveTo>
                  <a:pt x="8500618" y="8344522"/>
                </a:moveTo>
                <a:lnTo>
                  <a:pt x="8499729" y="8328825"/>
                </a:lnTo>
                <a:lnTo>
                  <a:pt x="8493442" y="8315249"/>
                </a:lnTo>
                <a:lnTo>
                  <a:pt x="8482559" y="8305228"/>
                </a:lnTo>
                <a:lnTo>
                  <a:pt x="8467903" y="8300199"/>
                </a:lnTo>
                <a:lnTo>
                  <a:pt x="8452218" y="8301088"/>
                </a:lnTo>
                <a:lnTo>
                  <a:pt x="8438642" y="8307387"/>
                </a:lnTo>
                <a:lnTo>
                  <a:pt x="8428634" y="8318271"/>
                </a:lnTo>
                <a:lnTo>
                  <a:pt x="8423592" y="8332940"/>
                </a:lnTo>
                <a:lnTo>
                  <a:pt x="8424481" y="8348637"/>
                </a:lnTo>
                <a:lnTo>
                  <a:pt x="8430768" y="8362213"/>
                </a:lnTo>
                <a:lnTo>
                  <a:pt x="8441652" y="8372221"/>
                </a:lnTo>
                <a:lnTo>
                  <a:pt x="8456308" y="8377263"/>
                </a:lnTo>
                <a:lnTo>
                  <a:pt x="8472106" y="8375955"/>
                </a:lnTo>
                <a:lnTo>
                  <a:pt x="8485873" y="8368957"/>
                </a:lnTo>
                <a:lnTo>
                  <a:pt x="8495919" y="8357933"/>
                </a:lnTo>
                <a:lnTo>
                  <a:pt x="8500618" y="8344522"/>
                </a:lnTo>
                <a:close/>
              </a:path>
              <a:path w="15575280" h="10287000">
                <a:moveTo>
                  <a:pt x="8513458" y="3451593"/>
                </a:moveTo>
                <a:lnTo>
                  <a:pt x="8512569" y="3435896"/>
                </a:lnTo>
                <a:lnTo>
                  <a:pt x="8506269" y="3422319"/>
                </a:lnTo>
                <a:lnTo>
                  <a:pt x="8495398" y="3412299"/>
                </a:lnTo>
                <a:lnTo>
                  <a:pt x="8480742" y="3407257"/>
                </a:lnTo>
                <a:lnTo>
                  <a:pt x="8465058" y="3408159"/>
                </a:lnTo>
                <a:lnTo>
                  <a:pt x="8451482" y="3414445"/>
                </a:lnTo>
                <a:lnTo>
                  <a:pt x="8441461" y="3425342"/>
                </a:lnTo>
                <a:lnTo>
                  <a:pt x="8436419" y="3439998"/>
                </a:lnTo>
                <a:lnTo>
                  <a:pt x="8437308" y="3455695"/>
                </a:lnTo>
                <a:lnTo>
                  <a:pt x="8443608" y="3469271"/>
                </a:lnTo>
                <a:lnTo>
                  <a:pt x="8454479" y="3479292"/>
                </a:lnTo>
                <a:lnTo>
                  <a:pt x="8469135" y="3484334"/>
                </a:lnTo>
                <a:lnTo>
                  <a:pt x="8484832" y="3483432"/>
                </a:lnTo>
                <a:lnTo>
                  <a:pt x="8498395" y="3477145"/>
                </a:lnTo>
                <a:lnTo>
                  <a:pt x="8508416" y="3466249"/>
                </a:lnTo>
                <a:lnTo>
                  <a:pt x="8513458" y="3451593"/>
                </a:lnTo>
                <a:close/>
              </a:path>
              <a:path w="15575280" h="10287000">
                <a:moveTo>
                  <a:pt x="8550973" y="5552148"/>
                </a:moveTo>
                <a:lnTo>
                  <a:pt x="8550084" y="5536450"/>
                </a:lnTo>
                <a:lnTo>
                  <a:pt x="8543798" y="5522887"/>
                </a:lnTo>
                <a:lnTo>
                  <a:pt x="8532914" y="5512867"/>
                </a:lnTo>
                <a:lnTo>
                  <a:pt x="8518258" y="5507825"/>
                </a:lnTo>
                <a:lnTo>
                  <a:pt x="8502574" y="5508714"/>
                </a:lnTo>
                <a:lnTo>
                  <a:pt x="8488997" y="5515013"/>
                </a:lnTo>
                <a:lnTo>
                  <a:pt x="8478990" y="5525897"/>
                </a:lnTo>
                <a:lnTo>
                  <a:pt x="8473935" y="5540565"/>
                </a:lnTo>
                <a:lnTo>
                  <a:pt x="8474837" y="5556262"/>
                </a:lnTo>
                <a:lnTo>
                  <a:pt x="8481123" y="5569839"/>
                </a:lnTo>
                <a:lnTo>
                  <a:pt x="8491995" y="5579859"/>
                </a:lnTo>
                <a:lnTo>
                  <a:pt x="8506650" y="5584901"/>
                </a:lnTo>
                <a:lnTo>
                  <a:pt x="8521929" y="5583885"/>
                </a:lnTo>
                <a:lnTo>
                  <a:pt x="8534794" y="5577395"/>
                </a:lnTo>
                <a:lnTo>
                  <a:pt x="8544674" y="5566473"/>
                </a:lnTo>
                <a:lnTo>
                  <a:pt x="8550973" y="5552148"/>
                </a:lnTo>
                <a:close/>
              </a:path>
              <a:path w="15575280" h="10287000">
                <a:moveTo>
                  <a:pt x="8552269" y="8005559"/>
                </a:moveTo>
                <a:lnTo>
                  <a:pt x="8551380" y="7989862"/>
                </a:lnTo>
                <a:lnTo>
                  <a:pt x="8545093" y="7976298"/>
                </a:lnTo>
                <a:lnTo>
                  <a:pt x="8534209" y="7966278"/>
                </a:lnTo>
                <a:lnTo>
                  <a:pt x="8519554" y="7961236"/>
                </a:lnTo>
                <a:lnTo>
                  <a:pt x="8503869" y="7962125"/>
                </a:lnTo>
                <a:lnTo>
                  <a:pt x="8490293" y="7968424"/>
                </a:lnTo>
                <a:lnTo>
                  <a:pt x="8480285" y="7979308"/>
                </a:lnTo>
                <a:lnTo>
                  <a:pt x="8475243" y="7993977"/>
                </a:lnTo>
                <a:lnTo>
                  <a:pt x="8476132" y="8009674"/>
                </a:lnTo>
                <a:lnTo>
                  <a:pt x="8482419" y="8023250"/>
                </a:lnTo>
                <a:lnTo>
                  <a:pt x="8493290" y="8033271"/>
                </a:lnTo>
                <a:lnTo>
                  <a:pt x="8507959" y="8038312"/>
                </a:lnTo>
                <a:lnTo>
                  <a:pt x="8523224" y="8037296"/>
                </a:lnTo>
                <a:lnTo>
                  <a:pt x="8536089" y="8030807"/>
                </a:lnTo>
                <a:lnTo>
                  <a:pt x="8545970" y="8019885"/>
                </a:lnTo>
                <a:lnTo>
                  <a:pt x="8552269" y="8005559"/>
                </a:lnTo>
                <a:close/>
              </a:path>
              <a:path w="15575280" h="10287000">
                <a:moveTo>
                  <a:pt x="8567052" y="3093897"/>
                </a:moveTo>
                <a:lnTo>
                  <a:pt x="8566163" y="3078200"/>
                </a:lnTo>
                <a:lnTo>
                  <a:pt x="8559876" y="3064637"/>
                </a:lnTo>
                <a:lnTo>
                  <a:pt x="8548992" y="3054616"/>
                </a:lnTo>
                <a:lnTo>
                  <a:pt x="8534336" y="3049574"/>
                </a:lnTo>
                <a:lnTo>
                  <a:pt x="8518652" y="3050463"/>
                </a:lnTo>
                <a:lnTo>
                  <a:pt x="8505088" y="3056763"/>
                </a:lnTo>
                <a:lnTo>
                  <a:pt x="8495068" y="3067647"/>
                </a:lnTo>
                <a:lnTo>
                  <a:pt x="8490026" y="3082315"/>
                </a:lnTo>
                <a:lnTo>
                  <a:pt x="8490915" y="3098012"/>
                </a:lnTo>
                <a:lnTo>
                  <a:pt x="8497202" y="3111589"/>
                </a:lnTo>
                <a:lnTo>
                  <a:pt x="8508086" y="3121609"/>
                </a:lnTo>
                <a:lnTo>
                  <a:pt x="8522741" y="3126638"/>
                </a:lnTo>
                <a:lnTo>
                  <a:pt x="8538007" y="3125635"/>
                </a:lnTo>
                <a:lnTo>
                  <a:pt x="8550872" y="3119145"/>
                </a:lnTo>
                <a:lnTo>
                  <a:pt x="8560752" y="3108223"/>
                </a:lnTo>
                <a:lnTo>
                  <a:pt x="8567052" y="3093897"/>
                </a:lnTo>
                <a:close/>
              </a:path>
              <a:path w="15575280" h="10287000">
                <a:moveTo>
                  <a:pt x="8595830" y="5214531"/>
                </a:moveTo>
                <a:lnTo>
                  <a:pt x="8594941" y="5198834"/>
                </a:lnTo>
                <a:lnTo>
                  <a:pt x="8588654" y="5185270"/>
                </a:lnTo>
                <a:lnTo>
                  <a:pt x="8577783" y="5175250"/>
                </a:lnTo>
                <a:lnTo>
                  <a:pt x="8563127" y="5170208"/>
                </a:lnTo>
                <a:lnTo>
                  <a:pt x="8547430" y="5171097"/>
                </a:lnTo>
                <a:lnTo>
                  <a:pt x="8533867" y="5177396"/>
                </a:lnTo>
                <a:lnTo>
                  <a:pt x="8523846" y="5188280"/>
                </a:lnTo>
                <a:lnTo>
                  <a:pt x="8518804" y="5202948"/>
                </a:lnTo>
                <a:lnTo>
                  <a:pt x="8519693" y="5218646"/>
                </a:lnTo>
                <a:lnTo>
                  <a:pt x="8525980" y="5232222"/>
                </a:lnTo>
                <a:lnTo>
                  <a:pt x="8536864" y="5242242"/>
                </a:lnTo>
                <a:lnTo>
                  <a:pt x="8551520" y="5247284"/>
                </a:lnTo>
                <a:lnTo>
                  <a:pt x="8567318" y="5245963"/>
                </a:lnTo>
                <a:lnTo>
                  <a:pt x="8581085" y="5238966"/>
                </a:lnTo>
                <a:lnTo>
                  <a:pt x="8591144" y="5227942"/>
                </a:lnTo>
                <a:lnTo>
                  <a:pt x="8595830" y="5214531"/>
                </a:lnTo>
                <a:close/>
              </a:path>
              <a:path w="15575280" h="10287000">
                <a:moveTo>
                  <a:pt x="8600935" y="7665783"/>
                </a:moveTo>
                <a:lnTo>
                  <a:pt x="8600046" y="7650086"/>
                </a:lnTo>
                <a:lnTo>
                  <a:pt x="8593760" y="7636510"/>
                </a:lnTo>
                <a:lnTo>
                  <a:pt x="8582876" y="7626490"/>
                </a:lnTo>
                <a:lnTo>
                  <a:pt x="8568220" y="7621448"/>
                </a:lnTo>
                <a:lnTo>
                  <a:pt x="8552536" y="7622349"/>
                </a:lnTo>
                <a:lnTo>
                  <a:pt x="8538972" y="7628649"/>
                </a:lnTo>
                <a:lnTo>
                  <a:pt x="8528952" y="7639532"/>
                </a:lnTo>
                <a:lnTo>
                  <a:pt x="8523910" y="7654188"/>
                </a:lnTo>
                <a:lnTo>
                  <a:pt x="8524799" y="7669885"/>
                </a:lnTo>
                <a:lnTo>
                  <a:pt x="8531085" y="7683462"/>
                </a:lnTo>
                <a:lnTo>
                  <a:pt x="8541969" y="7693482"/>
                </a:lnTo>
                <a:lnTo>
                  <a:pt x="8556625" y="7698524"/>
                </a:lnTo>
                <a:lnTo>
                  <a:pt x="8572309" y="7697622"/>
                </a:lnTo>
                <a:lnTo>
                  <a:pt x="8585873" y="7691336"/>
                </a:lnTo>
                <a:lnTo>
                  <a:pt x="8595893" y="7680439"/>
                </a:lnTo>
                <a:lnTo>
                  <a:pt x="8600935" y="7665783"/>
                </a:lnTo>
                <a:close/>
              </a:path>
              <a:path w="15575280" h="10287000">
                <a:moveTo>
                  <a:pt x="8616544" y="2751137"/>
                </a:moveTo>
                <a:lnTo>
                  <a:pt x="8615655" y="2735440"/>
                </a:lnTo>
                <a:lnTo>
                  <a:pt x="8609368" y="2721864"/>
                </a:lnTo>
                <a:lnTo>
                  <a:pt x="8598484" y="2711843"/>
                </a:lnTo>
                <a:lnTo>
                  <a:pt x="8583828" y="2706801"/>
                </a:lnTo>
                <a:lnTo>
                  <a:pt x="8568144" y="2707703"/>
                </a:lnTo>
                <a:lnTo>
                  <a:pt x="8554580" y="2713990"/>
                </a:lnTo>
                <a:lnTo>
                  <a:pt x="8544560" y="2724886"/>
                </a:lnTo>
                <a:lnTo>
                  <a:pt x="8539518" y="2739542"/>
                </a:lnTo>
                <a:lnTo>
                  <a:pt x="8540407" y="2755239"/>
                </a:lnTo>
                <a:lnTo>
                  <a:pt x="8546694" y="2768816"/>
                </a:lnTo>
                <a:lnTo>
                  <a:pt x="8557577" y="2778836"/>
                </a:lnTo>
                <a:lnTo>
                  <a:pt x="8572233" y="2783878"/>
                </a:lnTo>
                <a:lnTo>
                  <a:pt x="8587918" y="2782976"/>
                </a:lnTo>
                <a:lnTo>
                  <a:pt x="8601481" y="2776690"/>
                </a:lnTo>
                <a:lnTo>
                  <a:pt x="8611502" y="2765793"/>
                </a:lnTo>
                <a:lnTo>
                  <a:pt x="8616544" y="2751137"/>
                </a:lnTo>
                <a:close/>
              </a:path>
              <a:path w="15575280" h="10287000">
                <a:moveTo>
                  <a:pt x="8643087" y="9761195"/>
                </a:moveTo>
                <a:lnTo>
                  <a:pt x="8642185" y="9745497"/>
                </a:lnTo>
                <a:lnTo>
                  <a:pt x="8635898" y="9731934"/>
                </a:lnTo>
                <a:lnTo>
                  <a:pt x="8625027" y="9721913"/>
                </a:lnTo>
                <a:lnTo>
                  <a:pt x="8610371" y="9716872"/>
                </a:lnTo>
                <a:lnTo>
                  <a:pt x="8594674" y="9717761"/>
                </a:lnTo>
                <a:lnTo>
                  <a:pt x="8581111" y="9724060"/>
                </a:lnTo>
                <a:lnTo>
                  <a:pt x="8571090" y="9734944"/>
                </a:lnTo>
                <a:lnTo>
                  <a:pt x="8566048" y="9749612"/>
                </a:lnTo>
                <a:lnTo>
                  <a:pt x="8566937" y="9765309"/>
                </a:lnTo>
                <a:lnTo>
                  <a:pt x="8573224" y="9778886"/>
                </a:lnTo>
                <a:lnTo>
                  <a:pt x="8584108" y="9788906"/>
                </a:lnTo>
                <a:lnTo>
                  <a:pt x="8598764" y="9793948"/>
                </a:lnTo>
                <a:lnTo>
                  <a:pt x="8614448" y="9793046"/>
                </a:lnTo>
                <a:lnTo>
                  <a:pt x="8628024" y="9786747"/>
                </a:lnTo>
                <a:lnTo>
                  <a:pt x="8638045" y="9775863"/>
                </a:lnTo>
                <a:lnTo>
                  <a:pt x="8643087" y="9761195"/>
                </a:lnTo>
                <a:close/>
              </a:path>
              <a:path w="15575280" h="10287000">
                <a:moveTo>
                  <a:pt x="8644509" y="4874755"/>
                </a:moveTo>
                <a:lnTo>
                  <a:pt x="8643607" y="4859058"/>
                </a:lnTo>
                <a:lnTo>
                  <a:pt x="8637321" y="4845482"/>
                </a:lnTo>
                <a:lnTo>
                  <a:pt x="8626450" y="4835461"/>
                </a:lnTo>
                <a:lnTo>
                  <a:pt x="8611794" y="4830419"/>
                </a:lnTo>
                <a:lnTo>
                  <a:pt x="8596097" y="4831321"/>
                </a:lnTo>
                <a:lnTo>
                  <a:pt x="8582533" y="4837620"/>
                </a:lnTo>
                <a:lnTo>
                  <a:pt x="8572513" y="4848504"/>
                </a:lnTo>
                <a:lnTo>
                  <a:pt x="8567471" y="4863160"/>
                </a:lnTo>
                <a:lnTo>
                  <a:pt x="8568360" y="4878857"/>
                </a:lnTo>
                <a:lnTo>
                  <a:pt x="8574646" y="4892433"/>
                </a:lnTo>
                <a:lnTo>
                  <a:pt x="8585530" y="4902454"/>
                </a:lnTo>
                <a:lnTo>
                  <a:pt x="8600186" y="4907496"/>
                </a:lnTo>
                <a:lnTo>
                  <a:pt x="8615870" y="4906594"/>
                </a:lnTo>
                <a:lnTo>
                  <a:pt x="8629447" y="4900307"/>
                </a:lnTo>
                <a:lnTo>
                  <a:pt x="8639467" y="4889411"/>
                </a:lnTo>
                <a:lnTo>
                  <a:pt x="8644509" y="4874755"/>
                </a:lnTo>
                <a:close/>
              </a:path>
              <a:path w="15575280" h="10287000">
                <a:moveTo>
                  <a:pt x="8654542" y="7308088"/>
                </a:moveTo>
                <a:lnTo>
                  <a:pt x="8653653" y="7292391"/>
                </a:lnTo>
                <a:lnTo>
                  <a:pt x="8647354" y="7278827"/>
                </a:lnTo>
                <a:lnTo>
                  <a:pt x="8636483" y="7268807"/>
                </a:lnTo>
                <a:lnTo>
                  <a:pt x="8621827" y="7263765"/>
                </a:lnTo>
                <a:lnTo>
                  <a:pt x="8606130" y="7264654"/>
                </a:lnTo>
                <a:lnTo>
                  <a:pt x="8592566" y="7270953"/>
                </a:lnTo>
                <a:lnTo>
                  <a:pt x="8582546" y="7281837"/>
                </a:lnTo>
                <a:lnTo>
                  <a:pt x="8577504" y="7296505"/>
                </a:lnTo>
                <a:lnTo>
                  <a:pt x="8578393" y="7312203"/>
                </a:lnTo>
                <a:lnTo>
                  <a:pt x="8584692" y="7325779"/>
                </a:lnTo>
                <a:lnTo>
                  <a:pt x="8595563" y="7335799"/>
                </a:lnTo>
                <a:lnTo>
                  <a:pt x="8610219" y="7340841"/>
                </a:lnTo>
                <a:lnTo>
                  <a:pt x="8625484" y="7339825"/>
                </a:lnTo>
                <a:lnTo>
                  <a:pt x="8638362" y="7333335"/>
                </a:lnTo>
                <a:lnTo>
                  <a:pt x="8648243" y="7322413"/>
                </a:lnTo>
                <a:lnTo>
                  <a:pt x="8654542" y="7308088"/>
                </a:lnTo>
                <a:close/>
              </a:path>
              <a:path w="15575280" h="10287000">
                <a:moveTo>
                  <a:pt x="8664397" y="2414333"/>
                </a:moveTo>
                <a:lnTo>
                  <a:pt x="8663495" y="2398636"/>
                </a:lnTo>
                <a:lnTo>
                  <a:pt x="8657209" y="2385060"/>
                </a:lnTo>
                <a:lnTo>
                  <a:pt x="8646338" y="2375039"/>
                </a:lnTo>
                <a:lnTo>
                  <a:pt x="8631682" y="2370010"/>
                </a:lnTo>
                <a:lnTo>
                  <a:pt x="8615985" y="2370899"/>
                </a:lnTo>
                <a:lnTo>
                  <a:pt x="8602421" y="2377198"/>
                </a:lnTo>
                <a:lnTo>
                  <a:pt x="8592401" y="2388082"/>
                </a:lnTo>
                <a:lnTo>
                  <a:pt x="8587359" y="2402751"/>
                </a:lnTo>
                <a:lnTo>
                  <a:pt x="8588248" y="2418448"/>
                </a:lnTo>
                <a:lnTo>
                  <a:pt x="8594534" y="2432024"/>
                </a:lnTo>
                <a:lnTo>
                  <a:pt x="8605418" y="2442045"/>
                </a:lnTo>
                <a:lnTo>
                  <a:pt x="8620074" y="2447074"/>
                </a:lnTo>
                <a:lnTo>
                  <a:pt x="8635759" y="2446185"/>
                </a:lnTo>
                <a:lnTo>
                  <a:pt x="8649335" y="2439886"/>
                </a:lnTo>
                <a:lnTo>
                  <a:pt x="8659343" y="2429002"/>
                </a:lnTo>
                <a:lnTo>
                  <a:pt x="8664397" y="2414333"/>
                </a:lnTo>
                <a:close/>
              </a:path>
              <a:path w="15575280" h="10287000">
                <a:moveTo>
                  <a:pt x="8690927" y="9424403"/>
                </a:moveTo>
                <a:lnTo>
                  <a:pt x="8690038" y="9408706"/>
                </a:lnTo>
                <a:lnTo>
                  <a:pt x="8683752" y="9395130"/>
                </a:lnTo>
                <a:lnTo>
                  <a:pt x="8672868" y="9385109"/>
                </a:lnTo>
                <a:lnTo>
                  <a:pt x="8658212" y="9380068"/>
                </a:lnTo>
                <a:lnTo>
                  <a:pt x="8642528" y="9380969"/>
                </a:lnTo>
                <a:lnTo>
                  <a:pt x="8628951" y="9387268"/>
                </a:lnTo>
                <a:lnTo>
                  <a:pt x="8618944" y="9398152"/>
                </a:lnTo>
                <a:lnTo>
                  <a:pt x="8613902" y="9412808"/>
                </a:lnTo>
                <a:lnTo>
                  <a:pt x="8614791" y="9428505"/>
                </a:lnTo>
                <a:lnTo>
                  <a:pt x="8621077" y="9442082"/>
                </a:lnTo>
                <a:lnTo>
                  <a:pt x="8631949" y="9452102"/>
                </a:lnTo>
                <a:lnTo>
                  <a:pt x="8646604" y="9457144"/>
                </a:lnTo>
                <a:lnTo>
                  <a:pt x="8661883" y="9456128"/>
                </a:lnTo>
                <a:lnTo>
                  <a:pt x="8674748" y="9449638"/>
                </a:lnTo>
                <a:lnTo>
                  <a:pt x="8684628" y="9438716"/>
                </a:lnTo>
                <a:lnTo>
                  <a:pt x="8690927" y="9424403"/>
                </a:lnTo>
                <a:close/>
              </a:path>
              <a:path w="15575280" h="10287000">
                <a:moveTo>
                  <a:pt x="8695118" y="4516247"/>
                </a:moveTo>
                <a:lnTo>
                  <a:pt x="8694229" y="4500550"/>
                </a:lnTo>
                <a:lnTo>
                  <a:pt x="8687943" y="4486973"/>
                </a:lnTo>
                <a:lnTo>
                  <a:pt x="8677059" y="4476953"/>
                </a:lnTo>
                <a:lnTo>
                  <a:pt x="8662403" y="4471911"/>
                </a:lnTo>
                <a:lnTo>
                  <a:pt x="8646719" y="4472813"/>
                </a:lnTo>
                <a:lnTo>
                  <a:pt x="8633155" y="4479099"/>
                </a:lnTo>
                <a:lnTo>
                  <a:pt x="8623135" y="4489996"/>
                </a:lnTo>
                <a:lnTo>
                  <a:pt x="8618093" y="4504652"/>
                </a:lnTo>
                <a:lnTo>
                  <a:pt x="8618982" y="4520349"/>
                </a:lnTo>
                <a:lnTo>
                  <a:pt x="8625268" y="4533925"/>
                </a:lnTo>
                <a:lnTo>
                  <a:pt x="8636152" y="4543945"/>
                </a:lnTo>
                <a:lnTo>
                  <a:pt x="8650808" y="4548987"/>
                </a:lnTo>
                <a:lnTo>
                  <a:pt x="8666493" y="4548086"/>
                </a:lnTo>
                <a:lnTo>
                  <a:pt x="8680056" y="4541799"/>
                </a:lnTo>
                <a:lnTo>
                  <a:pt x="8690077" y="4530903"/>
                </a:lnTo>
                <a:lnTo>
                  <a:pt x="8695118" y="4516247"/>
                </a:lnTo>
                <a:close/>
              </a:path>
              <a:path w="15575280" h="10287000">
                <a:moveTo>
                  <a:pt x="8704021" y="6965328"/>
                </a:moveTo>
                <a:lnTo>
                  <a:pt x="8703132" y="6949630"/>
                </a:lnTo>
                <a:lnTo>
                  <a:pt x="8696846" y="6936054"/>
                </a:lnTo>
                <a:lnTo>
                  <a:pt x="8685974" y="6926034"/>
                </a:lnTo>
                <a:lnTo>
                  <a:pt x="8671319" y="6920992"/>
                </a:lnTo>
                <a:lnTo>
                  <a:pt x="8655621" y="6921894"/>
                </a:lnTo>
                <a:lnTo>
                  <a:pt x="8642058" y="6928193"/>
                </a:lnTo>
                <a:lnTo>
                  <a:pt x="8632038" y="6939077"/>
                </a:lnTo>
                <a:lnTo>
                  <a:pt x="8626996" y="6953732"/>
                </a:lnTo>
                <a:lnTo>
                  <a:pt x="8627885" y="6969430"/>
                </a:lnTo>
                <a:lnTo>
                  <a:pt x="8634171" y="6983006"/>
                </a:lnTo>
                <a:lnTo>
                  <a:pt x="8645055" y="6993026"/>
                </a:lnTo>
                <a:lnTo>
                  <a:pt x="8659711" y="6998068"/>
                </a:lnTo>
                <a:lnTo>
                  <a:pt x="8675052" y="6998436"/>
                </a:lnTo>
                <a:lnTo>
                  <a:pt x="8688654" y="6991998"/>
                </a:lnTo>
                <a:lnTo>
                  <a:pt x="8698865" y="6980415"/>
                </a:lnTo>
                <a:lnTo>
                  <a:pt x="8704021" y="6965328"/>
                </a:lnTo>
                <a:close/>
              </a:path>
              <a:path w="15575280" h="10287000">
                <a:moveTo>
                  <a:pt x="8716035" y="2075370"/>
                </a:moveTo>
                <a:lnTo>
                  <a:pt x="8715146" y="2059673"/>
                </a:lnTo>
                <a:lnTo>
                  <a:pt x="8708860" y="2046109"/>
                </a:lnTo>
                <a:lnTo>
                  <a:pt x="8697989" y="2036089"/>
                </a:lnTo>
                <a:lnTo>
                  <a:pt x="8683333" y="2031047"/>
                </a:lnTo>
                <a:lnTo>
                  <a:pt x="8667636" y="2031936"/>
                </a:lnTo>
                <a:lnTo>
                  <a:pt x="8654072" y="2038235"/>
                </a:lnTo>
                <a:lnTo>
                  <a:pt x="8644052" y="2049119"/>
                </a:lnTo>
                <a:lnTo>
                  <a:pt x="8639010" y="2063788"/>
                </a:lnTo>
                <a:lnTo>
                  <a:pt x="8639899" y="2079485"/>
                </a:lnTo>
                <a:lnTo>
                  <a:pt x="8646185" y="2093061"/>
                </a:lnTo>
                <a:lnTo>
                  <a:pt x="8657069" y="2103081"/>
                </a:lnTo>
                <a:lnTo>
                  <a:pt x="8671725" y="2108123"/>
                </a:lnTo>
                <a:lnTo>
                  <a:pt x="8686990" y="2107107"/>
                </a:lnTo>
                <a:lnTo>
                  <a:pt x="8699868" y="2100618"/>
                </a:lnTo>
                <a:lnTo>
                  <a:pt x="8709736" y="2089696"/>
                </a:lnTo>
                <a:lnTo>
                  <a:pt x="8716035" y="2075370"/>
                </a:lnTo>
                <a:close/>
              </a:path>
              <a:path w="15575280" h="10287000">
                <a:moveTo>
                  <a:pt x="8736609" y="9083802"/>
                </a:moveTo>
                <a:lnTo>
                  <a:pt x="8735720" y="9068092"/>
                </a:lnTo>
                <a:lnTo>
                  <a:pt x="8729434" y="9054528"/>
                </a:lnTo>
                <a:lnTo>
                  <a:pt x="8718550" y="9044508"/>
                </a:lnTo>
                <a:lnTo>
                  <a:pt x="8703894" y="9039466"/>
                </a:lnTo>
                <a:lnTo>
                  <a:pt x="8688210" y="9040355"/>
                </a:lnTo>
                <a:lnTo>
                  <a:pt x="8674646" y="9046654"/>
                </a:lnTo>
                <a:lnTo>
                  <a:pt x="8664626" y="9057538"/>
                </a:lnTo>
                <a:lnTo>
                  <a:pt x="8659584" y="9072207"/>
                </a:lnTo>
                <a:lnTo>
                  <a:pt x="8660473" y="9087904"/>
                </a:lnTo>
                <a:lnTo>
                  <a:pt x="8666759" y="9101480"/>
                </a:lnTo>
                <a:lnTo>
                  <a:pt x="8677643" y="9111501"/>
                </a:lnTo>
                <a:lnTo>
                  <a:pt x="8692299" y="9116543"/>
                </a:lnTo>
                <a:lnTo>
                  <a:pt x="8707984" y="9115641"/>
                </a:lnTo>
                <a:lnTo>
                  <a:pt x="8721547" y="9109342"/>
                </a:lnTo>
                <a:lnTo>
                  <a:pt x="8731567" y="9098458"/>
                </a:lnTo>
                <a:lnTo>
                  <a:pt x="8736609" y="9083802"/>
                </a:lnTo>
                <a:close/>
              </a:path>
              <a:path w="15575280" h="10287000">
                <a:moveTo>
                  <a:pt x="8740800" y="4175633"/>
                </a:moveTo>
                <a:lnTo>
                  <a:pt x="8739911" y="4159935"/>
                </a:lnTo>
                <a:lnTo>
                  <a:pt x="8733625" y="4146372"/>
                </a:lnTo>
                <a:lnTo>
                  <a:pt x="8722754" y="4136352"/>
                </a:lnTo>
                <a:lnTo>
                  <a:pt x="8708098" y="4131310"/>
                </a:lnTo>
                <a:lnTo>
                  <a:pt x="8692401" y="4132199"/>
                </a:lnTo>
                <a:lnTo>
                  <a:pt x="8678837" y="4138498"/>
                </a:lnTo>
                <a:lnTo>
                  <a:pt x="8668817" y="4149382"/>
                </a:lnTo>
                <a:lnTo>
                  <a:pt x="8663775" y="4164050"/>
                </a:lnTo>
                <a:lnTo>
                  <a:pt x="8664664" y="4179747"/>
                </a:lnTo>
                <a:lnTo>
                  <a:pt x="8670950" y="4193324"/>
                </a:lnTo>
                <a:lnTo>
                  <a:pt x="8681834" y="4203344"/>
                </a:lnTo>
                <a:lnTo>
                  <a:pt x="8696490" y="4208386"/>
                </a:lnTo>
                <a:lnTo>
                  <a:pt x="8712175" y="4207484"/>
                </a:lnTo>
                <a:lnTo>
                  <a:pt x="8725751" y="4201185"/>
                </a:lnTo>
                <a:lnTo>
                  <a:pt x="8735758" y="4190301"/>
                </a:lnTo>
                <a:lnTo>
                  <a:pt x="8740800" y="4175633"/>
                </a:lnTo>
                <a:close/>
              </a:path>
              <a:path w="15575280" h="10287000">
                <a:moveTo>
                  <a:pt x="8751875" y="6628524"/>
                </a:moveTo>
                <a:lnTo>
                  <a:pt x="8750986" y="6612826"/>
                </a:lnTo>
                <a:lnTo>
                  <a:pt x="8744687" y="6599263"/>
                </a:lnTo>
                <a:lnTo>
                  <a:pt x="8733815" y="6589242"/>
                </a:lnTo>
                <a:lnTo>
                  <a:pt x="8719160" y="6584201"/>
                </a:lnTo>
                <a:lnTo>
                  <a:pt x="8703475" y="6585090"/>
                </a:lnTo>
                <a:lnTo>
                  <a:pt x="8689899" y="6591389"/>
                </a:lnTo>
                <a:lnTo>
                  <a:pt x="8679878" y="6602273"/>
                </a:lnTo>
                <a:lnTo>
                  <a:pt x="8674837" y="6616941"/>
                </a:lnTo>
                <a:lnTo>
                  <a:pt x="8675726" y="6632638"/>
                </a:lnTo>
                <a:lnTo>
                  <a:pt x="8682025" y="6646215"/>
                </a:lnTo>
                <a:lnTo>
                  <a:pt x="8692896" y="6656235"/>
                </a:lnTo>
                <a:lnTo>
                  <a:pt x="8707552" y="6661264"/>
                </a:lnTo>
                <a:lnTo>
                  <a:pt x="8723249" y="6660375"/>
                </a:lnTo>
                <a:lnTo>
                  <a:pt x="8736813" y="6654076"/>
                </a:lnTo>
                <a:lnTo>
                  <a:pt x="8746833" y="6643192"/>
                </a:lnTo>
                <a:lnTo>
                  <a:pt x="8751875" y="6628524"/>
                </a:lnTo>
                <a:close/>
              </a:path>
              <a:path w="15575280" h="10287000">
                <a:moveTo>
                  <a:pt x="8766658" y="1716862"/>
                </a:moveTo>
                <a:lnTo>
                  <a:pt x="8765769" y="1701165"/>
                </a:lnTo>
                <a:lnTo>
                  <a:pt x="8759482" y="1687588"/>
                </a:lnTo>
                <a:lnTo>
                  <a:pt x="8748598" y="1677568"/>
                </a:lnTo>
                <a:lnTo>
                  <a:pt x="8733942" y="1672539"/>
                </a:lnTo>
                <a:lnTo>
                  <a:pt x="8718258" y="1673428"/>
                </a:lnTo>
                <a:lnTo>
                  <a:pt x="8704682" y="1679727"/>
                </a:lnTo>
                <a:lnTo>
                  <a:pt x="8694674" y="1690611"/>
                </a:lnTo>
                <a:lnTo>
                  <a:pt x="8689632" y="1705279"/>
                </a:lnTo>
                <a:lnTo>
                  <a:pt x="8690521" y="1720977"/>
                </a:lnTo>
                <a:lnTo>
                  <a:pt x="8696808" y="1734553"/>
                </a:lnTo>
                <a:lnTo>
                  <a:pt x="8707679" y="1744573"/>
                </a:lnTo>
                <a:lnTo>
                  <a:pt x="8722335" y="1749602"/>
                </a:lnTo>
                <a:lnTo>
                  <a:pt x="8738032" y="1748713"/>
                </a:lnTo>
                <a:lnTo>
                  <a:pt x="8751595" y="1742414"/>
                </a:lnTo>
                <a:lnTo>
                  <a:pt x="8761616" y="1731530"/>
                </a:lnTo>
                <a:lnTo>
                  <a:pt x="8766658" y="1716862"/>
                </a:lnTo>
                <a:close/>
              </a:path>
              <a:path w="15575280" h="10287000">
                <a:moveTo>
                  <a:pt x="8790216" y="8726106"/>
                </a:moveTo>
                <a:lnTo>
                  <a:pt x="8789327" y="8710409"/>
                </a:lnTo>
                <a:lnTo>
                  <a:pt x="8783028" y="8696833"/>
                </a:lnTo>
                <a:lnTo>
                  <a:pt x="8772157" y="8686813"/>
                </a:lnTo>
                <a:lnTo>
                  <a:pt x="8757501" y="8681783"/>
                </a:lnTo>
                <a:lnTo>
                  <a:pt x="8741804" y="8682672"/>
                </a:lnTo>
                <a:lnTo>
                  <a:pt x="8728240" y="8688972"/>
                </a:lnTo>
                <a:lnTo>
                  <a:pt x="8718220" y="8699856"/>
                </a:lnTo>
                <a:lnTo>
                  <a:pt x="8713178" y="8714524"/>
                </a:lnTo>
                <a:lnTo>
                  <a:pt x="8714067" y="8730221"/>
                </a:lnTo>
                <a:lnTo>
                  <a:pt x="8720366" y="8743785"/>
                </a:lnTo>
                <a:lnTo>
                  <a:pt x="8731237" y="8753805"/>
                </a:lnTo>
                <a:lnTo>
                  <a:pt x="8745893" y="8758847"/>
                </a:lnTo>
                <a:lnTo>
                  <a:pt x="8761590" y="8757958"/>
                </a:lnTo>
                <a:lnTo>
                  <a:pt x="8775154" y="8751659"/>
                </a:lnTo>
                <a:lnTo>
                  <a:pt x="8785174" y="8740775"/>
                </a:lnTo>
                <a:lnTo>
                  <a:pt x="8790216" y="8726106"/>
                </a:lnTo>
                <a:close/>
              </a:path>
              <a:path w="15575280" h="10287000">
                <a:moveTo>
                  <a:pt x="8791638" y="3839667"/>
                </a:moveTo>
                <a:lnTo>
                  <a:pt x="8790749" y="3823970"/>
                </a:lnTo>
                <a:lnTo>
                  <a:pt x="8784450" y="3810393"/>
                </a:lnTo>
                <a:lnTo>
                  <a:pt x="8773579" y="3800373"/>
                </a:lnTo>
                <a:lnTo>
                  <a:pt x="8758923" y="3795331"/>
                </a:lnTo>
                <a:lnTo>
                  <a:pt x="8743226" y="3796233"/>
                </a:lnTo>
                <a:lnTo>
                  <a:pt x="8729662" y="3802519"/>
                </a:lnTo>
                <a:lnTo>
                  <a:pt x="8719642" y="3813403"/>
                </a:lnTo>
                <a:lnTo>
                  <a:pt x="8714600" y="3828072"/>
                </a:lnTo>
                <a:lnTo>
                  <a:pt x="8715489" y="3843769"/>
                </a:lnTo>
                <a:lnTo>
                  <a:pt x="8721788" y="3857345"/>
                </a:lnTo>
                <a:lnTo>
                  <a:pt x="8732660" y="3867366"/>
                </a:lnTo>
                <a:lnTo>
                  <a:pt x="8747315" y="3872407"/>
                </a:lnTo>
                <a:lnTo>
                  <a:pt x="8763127" y="3871087"/>
                </a:lnTo>
                <a:lnTo>
                  <a:pt x="8776881" y="3864089"/>
                </a:lnTo>
                <a:lnTo>
                  <a:pt x="8786939" y="3853065"/>
                </a:lnTo>
                <a:lnTo>
                  <a:pt x="8791638" y="3839667"/>
                </a:lnTo>
                <a:close/>
              </a:path>
              <a:path w="15575280" h="10287000">
                <a:moveTo>
                  <a:pt x="8803526" y="6289560"/>
                </a:moveTo>
                <a:lnTo>
                  <a:pt x="8802637" y="6273863"/>
                </a:lnTo>
                <a:lnTo>
                  <a:pt x="8796337" y="6260300"/>
                </a:lnTo>
                <a:lnTo>
                  <a:pt x="8785466" y="6250279"/>
                </a:lnTo>
                <a:lnTo>
                  <a:pt x="8770810" y="6245237"/>
                </a:lnTo>
                <a:lnTo>
                  <a:pt x="8755113" y="6246126"/>
                </a:lnTo>
                <a:lnTo>
                  <a:pt x="8741550" y="6252426"/>
                </a:lnTo>
                <a:lnTo>
                  <a:pt x="8731529" y="6263310"/>
                </a:lnTo>
                <a:lnTo>
                  <a:pt x="8726487" y="6277978"/>
                </a:lnTo>
                <a:lnTo>
                  <a:pt x="8727376" y="6293675"/>
                </a:lnTo>
                <a:lnTo>
                  <a:pt x="8733676" y="6307252"/>
                </a:lnTo>
                <a:lnTo>
                  <a:pt x="8744547" y="6317272"/>
                </a:lnTo>
                <a:lnTo>
                  <a:pt x="8759203" y="6322314"/>
                </a:lnTo>
                <a:lnTo>
                  <a:pt x="8774900" y="6321412"/>
                </a:lnTo>
                <a:lnTo>
                  <a:pt x="8788463" y="6315113"/>
                </a:lnTo>
                <a:lnTo>
                  <a:pt x="8798484" y="6304229"/>
                </a:lnTo>
                <a:lnTo>
                  <a:pt x="8803526" y="6289560"/>
                </a:lnTo>
                <a:close/>
              </a:path>
              <a:path w="15575280" h="10287000">
                <a:moveTo>
                  <a:pt x="8835898" y="8385505"/>
                </a:moveTo>
                <a:lnTo>
                  <a:pt x="8835009" y="8369808"/>
                </a:lnTo>
                <a:lnTo>
                  <a:pt x="8828722" y="8356232"/>
                </a:lnTo>
                <a:lnTo>
                  <a:pt x="8817839" y="8346211"/>
                </a:lnTo>
                <a:lnTo>
                  <a:pt x="8803183" y="8341169"/>
                </a:lnTo>
                <a:lnTo>
                  <a:pt x="8787498" y="8342071"/>
                </a:lnTo>
                <a:lnTo>
                  <a:pt x="8773922" y="8348370"/>
                </a:lnTo>
                <a:lnTo>
                  <a:pt x="8763902" y="8359254"/>
                </a:lnTo>
                <a:lnTo>
                  <a:pt x="8758860" y="8373923"/>
                </a:lnTo>
                <a:lnTo>
                  <a:pt x="8759761" y="8389620"/>
                </a:lnTo>
                <a:lnTo>
                  <a:pt x="8766048" y="8403183"/>
                </a:lnTo>
                <a:lnTo>
                  <a:pt x="8776919" y="8413204"/>
                </a:lnTo>
                <a:lnTo>
                  <a:pt x="8791575" y="8418246"/>
                </a:lnTo>
                <a:lnTo>
                  <a:pt x="8807272" y="8417357"/>
                </a:lnTo>
                <a:lnTo>
                  <a:pt x="8820836" y="8411057"/>
                </a:lnTo>
                <a:lnTo>
                  <a:pt x="8830856" y="8400174"/>
                </a:lnTo>
                <a:lnTo>
                  <a:pt x="8835898" y="8385505"/>
                </a:lnTo>
                <a:close/>
              </a:path>
              <a:path w="15575280" h="10287000">
                <a:moveTo>
                  <a:pt x="8840305" y="3499878"/>
                </a:moveTo>
                <a:lnTo>
                  <a:pt x="8839416" y="3484181"/>
                </a:lnTo>
                <a:lnTo>
                  <a:pt x="8833117" y="3470605"/>
                </a:lnTo>
                <a:lnTo>
                  <a:pt x="8822245" y="3460585"/>
                </a:lnTo>
                <a:lnTo>
                  <a:pt x="8807590" y="3455543"/>
                </a:lnTo>
                <a:lnTo>
                  <a:pt x="8791892" y="3456444"/>
                </a:lnTo>
                <a:lnTo>
                  <a:pt x="8778329" y="3462744"/>
                </a:lnTo>
                <a:lnTo>
                  <a:pt x="8768309" y="3473627"/>
                </a:lnTo>
                <a:lnTo>
                  <a:pt x="8763267" y="3488296"/>
                </a:lnTo>
                <a:lnTo>
                  <a:pt x="8764156" y="3503993"/>
                </a:lnTo>
                <a:lnTo>
                  <a:pt x="8770455" y="3517557"/>
                </a:lnTo>
                <a:lnTo>
                  <a:pt x="8781326" y="3527577"/>
                </a:lnTo>
                <a:lnTo>
                  <a:pt x="8795982" y="3532619"/>
                </a:lnTo>
                <a:lnTo>
                  <a:pt x="8811793" y="3531311"/>
                </a:lnTo>
                <a:lnTo>
                  <a:pt x="8825547" y="3524313"/>
                </a:lnTo>
                <a:lnTo>
                  <a:pt x="8835606" y="3513290"/>
                </a:lnTo>
                <a:lnTo>
                  <a:pt x="8840305" y="3499878"/>
                </a:lnTo>
                <a:close/>
              </a:path>
              <a:path w="15575280" h="10287000">
                <a:moveTo>
                  <a:pt x="8854135" y="5931052"/>
                </a:moveTo>
                <a:lnTo>
                  <a:pt x="8853246" y="5915355"/>
                </a:lnTo>
                <a:lnTo>
                  <a:pt x="8846960" y="5901791"/>
                </a:lnTo>
                <a:lnTo>
                  <a:pt x="8836088" y="5891771"/>
                </a:lnTo>
                <a:lnTo>
                  <a:pt x="8821420" y="5886729"/>
                </a:lnTo>
                <a:lnTo>
                  <a:pt x="8805735" y="5887618"/>
                </a:lnTo>
                <a:lnTo>
                  <a:pt x="8792172" y="5893917"/>
                </a:lnTo>
                <a:lnTo>
                  <a:pt x="8782152" y="5904801"/>
                </a:lnTo>
                <a:lnTo>
                  <a:pt x="8777110" y="5919470"/>
                </a:lnTo>
                <a:lnTo>
                  <a:pt x="8777999" y="5935167"/>
                </a:lnTo>
                <a:lnTo>
                  <a:pt x="8784285" y="5948743"/>
                </a:lnTo>
                <a:lnTo>
                  <a:pt x="8795169" y="5958764"/>
                </a:lnTo>
                <a:lnTo>
                  <a:pt x="8809825" y="5963793"/>
                </a:lnTo>
                <a:lnTo>
                  <a:pt x="8825509" y="5962904"/>
                </a:lnTo>
                <a:lnTo>
                  <a:pt x="8839086" y="5956605"/>
                </a:lnTo>
                <a:lnTo>
                  <a:pt x="8849093" y="5945721"/>
                </a:lnTo>
                <a:lnTo>
                  <a:pt x="8854135" y="5931052"/>
                </a:lnTo>
                <a:close/>
              </a:path>
              <a:path w="15575280" h="10287000">
                <a:moveTo>
                  <a:pt x="8883739" y="8048701"/>
                </a:moveTo>
                <a:lnTo>
                  <a:pt x="8882850" y="8033004"/>
                </a:lnTo>
                <a:lnTo>
                  <a:pt x="8876563" y="8019440"/>
                </a:lnTo>
                <a:lnTo>
                  <a:pt x="8865679" y="8009420"/>
                </a:lnTo>
                <a:lnTo>
                  <a:pt x="8851024" y="8004378"/>
                </a:lnTo>
                <a:lnTo>
                  <a:pt x="8835339" y="8005267"/>
                </a:lnTo>
                <a:lnTo>
                  <a:pt x="8821776" y="8011566"/>
                </a:lnTo>
                <a:lnTo>
                  <a:pt x="8811755" y="8022450"/>
                </a:lnTo>
                <a:lnTo>
                  <a:pt x="8806713" y="8037119"/>
                </a:lnTo>
                <a:lnTo>
                  <a:pt x="8807602" y="8052816"/>
                </a:lnTo>
                <a:lnTo>
                  <a:pt x="8813889" y="8066392"/>
                </a:lnTo>
                <a:lnTo>
                  <a:pt x="8824773" y="8076412"/>
                </a:lnTo>
                <a:lnTo>
                  <a:pt x="8839429" y="8081454"/>
                </a:lnTo>
                <a:lnTo>
                  <a:pt x="8855227" y="8080134"/>
                </a:lnTo>
                <a:lnTo>
                  <a:pt x="8868994" y="8073136"/>
                </a:lnTo>
                <a:lnTo>
                  <a:pt x="8879053" y="8062112"/>
                </a:lnTo>
                <a:lnTo>
                  <a:pt x="8883739" y="8048701"/>
                </a:lnTo>
                <a:close/>
              </a:path>
              <a:path w="15575280" h="10287000">
                <a:moveTo>
                  <a:pt x="8893899" y="3142196"/>
                </a:moveTo>
                <a:lnTo>
                  <a:pt x="8893010" y="3126498"/>
                </a:lnTo>
                <a:lnTo>
                  <a:pt x="8886723" y="3112922"/>
                </a:lnTo>
                <a:lnTo>
                  <a:pt x="8875839" y="3102902"/>
                </a:lnTo>
                <a:lnTo>
                  <a:pt x="8861184" y="3097860"/>
                </a:lnTo>
                <a:lnTo>
                  <a:pt x="8845499" y="3098762"/>
                </a:lnTo>
                <a:lnTo>
                  <a:pt x="8831936" y="3105048"/>
                </a:lnTo>
                <a:lnTo>
                  <a:pt x="8821915" y="3115945"/>
                </a:lnTo>
                <a:lnTo>
                  <a:pt x="8816873" y="3130600"/>
                </a:lnTo>
                <a:lnTo>
                  <a:pt x="8817762" y="3146298"/>
                </a:lnTo>
                <a:lnTo>
                  <a:pt x="8824049" y="3159874"/>
                </a:lnTo>
                <a:lnTo>
                  <a:pt x="8834933" y="3169894"/>
                </a:lnTo>
                <a:lnTo>
                  <a:pt x="8849589" y="3174936"/>
                </a:lnTo>
                <a:lnTo>
                  <a:pt x="8865387" y="3173615"/>
                </a:lnTo>
                <a:lnTo>
                  <a:pt x="8879154" y="3166618"/>
                </a:lnTo>
                <a:lnTo>
                  <a:pt x="8889213" y="3155594"/>
                </a:lnTo>
                <a:lnTo>
                  <a:pt x="8893899" y="3142196"/>
                </a:lnTo>
                <a:close/>
              </a:path>
              <a:path w="15575280" h="10287000">
                <a:moveTo>
                  <a:pt x="8910625" y="5609475"/>
                </a:moveTo>
                <a:lnTo>
                  <a:pt x="8909736" y="5593778"/>
                </a:lnTo>
                <a:lnTo>
                  <a:pt x="8903449" y="5580215"/>
                </a:lnTo>
                <a:lnTo>
                  <a:pt x="8892565" y="5570194"/>
                </a:lnTo>
                <a:lnTo>
                  <a:pt x="8877910" y="5565152"/>
                </a:lnTo>
                <a:lnTo>
                  <a:pt x="8862225" y="5566041"/>
                </a:lnTo>
                <a:lnTo>
                  <a:pt x="8848661" y="5572341"/>
                </a:lnTo>
                <a:lnTo>
                  <a:pt x="8838641" y="5583225"/>
                </a:lnTo>
                <a:lnTo>
                  <a:pt x="8833599" y="5597893"/>
                </a:lnTo>
                <a:lnTo>
                  <a:pt x="8834488" y="5613590"/>
                </a:lnTo>
                <a:lnTo>
                  <a:pt x="8840775" y="5627167"/>
                </a:lnTo>
                <a:lnTo>
                  <a:pt x="8851659" y="5637187"/>
                </a:lnTo>
                <a:lnTo>
                  <a:pt x="8866314" y="5642229"/>
                </a:lnTo>
                <a:lnTo>
                  <a:pt x="8881999" y="5641327"/>
                </a:lnTo>
                <a:lnTo>
                  <a:pt x="8895563" y="5635028"/>
                </a:lnTo>
                <a:lnTo>
                  <a:pt x="8905583" y="5624144"/>
                </a:lnTo>
                <a:lnTo>
                  <a:pt x="8910625" y="5609475"/>
                </a:lnTo>
                <a:close/>
              </a:path>
              <a:path w="15575280" h="10287000">
                <a:moveTo>
                  <a:pt x="8932405" y="7708925"/>
                </a:moveTo>
                <a:lnTo>
                  <a:pt x="8931516" y="7693228"/>
                </a:lnTo>
                <a:lnTo>
                  <a:pt x="8925230" y="7679652"/>
                </a:lnTo>
                <a:lnTo>
                  <a:pt x="8914359" y="7669631"/>
                </a:lnTo>
                <a:lnTo>
                  <a:pt x="8899690" y="7664590"/>
                </a:lnTo>
                <a:lnTo>
                  <a:pt x="8884006" y="7665491"/>
                </a:lnTo>
                <a:lnTo>
                  <a:pt x="8870442" y="7671790"/>
                </a:lnTo>
                <a:lnTo>
                  <a:pt x="8860422" y="7682674"/>
                </a:lnTo>
                <a:lnTo>
                  <a:pt x="8855380" y="7697330"/>
                </a:lnTo>
                <a:lnTo>
                  <a:pt x="8856269" y="7713027"/>
                </a:lnTo>
                <a:lnTo>
                  <a:pt x="8862555" y="7726604"/>
                </a:lnTo>
                <a:lnTo>
                  <a:pt x="8873439" y="7736624"/>
                </a:lnTo>
                <a:lnTo>
                  <a:pt x="8888095" y="7741666"/>
                </a:lnTo>
                <a:lnTo>
                  <a:pt x="8903894" y="7740345"/>
                </a:lnTo>
                <a:lnTo>
                  <a:pt x="8917661" y="7733360"/>
                </a:lnTo>
                <a:lnTo>
                  <a:pt x="8927719" y="7722324"/>
                </a:lnTo>
                <a:lnTo>
                  <a:pt x="8932405" y="7708925"/>
                </a:lnTo>
                <a:close/>
              </a:path>
              <a:path w="15575280" h="10287000">
                <a:moveTo>
                  <a:pt x="8943391" y="2799423"/>
                </a:moveTo>
                <a:lnTo>
                  <a:pt x="8942502" y="2783725"/>
                </a:lnTo>
                <a:lnTo>
                  <a:pt x="8936215" y="2770149"/>
                </a:lnTo>
                <a:lnTo>
                  <a:pt x="8925331" y="2760129"/>
                </a:lnTo>
                <a:lnTo>
                  <a:pt x="8910676" y="2755087"/>
                </a:lnTo>
                <a:lnTo>
                  <a:pt x="8894991" y="2755989"/>
                </a:lnTo>
                <a:lnTo>
                  <a:pt x="8881415" y="2762288"/>
                </a:lnTo>
                <a:lnTo>
                  <a:pt x="8871407" y="2773172"/>
                </a:lnTo>
                <a:lnTo>
                  <a:pt x="8866365" y="2787840"/>
                </a:lnTo>
                <a:lnTo>
                  <a:pt x="8867254" y="2803537"/>
                </a:lnTo>
                <a:lnTo>
                  <a:pt x="8873541" y="2817101"/>
                </a:lnTo>
                <a:lnTo>
                  <a:pt x="8884412" y="2827121"/>
                </a:lnTo>
                <a:lnTo>
                  <a:pt x="8899068" y="2832163"/>
                </a:lnTo>
                <a:lnTo>
                  <a:pt x="8914765" y="2831274"/>
                </a:lnTo>
                <a:lnTo>
                  <a:pt x="8928329" y="2824975"/>
                </a:lnTo>
                <a:lnTo>
                  <a:pt x="8938349" y="2814091"/>
                </a:lnTo>
                <a:lnTo>
                  <a:pt x="8943391" y="2799423"/>
                </a:lnTo>
                <a:close/>
              </a:path>
              <a:path w="15575280" h="10287000">
                <a:moveTo>
                  <a:pt x="8958478" y="5272684"/>
                </a:moveTo>
                <a:lnTo>
                  <a:pt x="8957589" y="5256987"/>
                </a:lnTo>
                <a:lnTo>
                  <a:pt x="8951290" y="5243411"/>
                </a:lnTo>
                <a:lnTo>
                  <a:pt x="8940419" y="5233390"/>
                </a:lnTo>
                <a:lnTo>
                  <a:pt x="8925763" y="5228348"/>
                </a:lnTo>
                <a:lnTo>
                  <a:pt x="8910066" y="5229250"/>
                </a:lnTo>
                <a:lnTo>
                  <a:pt x="8896502" y="5235549"/>
                </a:lnTo>
                <a:lnTo>
                  <a:pt x="8886482" y="5246433"/>
                </a:lnTo>
                <a:lnTo>
                  <a:pt x="8881440" y="5261102"/>
                </a:lnTo>
                <a:lnTo>
                  <a:pt x="8882329" y="5276799"/>
                </a:lnTo>
                <a:lnTo>
                  <a:pt x="8888628" y="5290363"/>
                </a:lnTo>
                <a:lnTo>
                  <a:pt x="8899500" y="5300383"/>
                </a:lnTo>
                <a:lnTo>
                  <a:pt x="8914155" y="5305425"/>
                </a:lnTo>
                <a:lnTo>
                  <a:pt x="8929967" y="5304117"/>
                </a:lnTo>
                <a:lnTo>
                  <a:pt x="8943721" y="5297119"/>
                </a:lnTo>
                <a:lnTo>
                  <a:pt x="8953779" y="5286083"/>
                </a:lnTo>
                <a:lnTo>
                  <a:pt x="8958478" y="5272684"/>
                </a:lnTo>
                <a:close/>
              </a:path>
              <a:path w="15575280" h="10287000">
                <a:moveTo>
                  <a:pt x="8986012" y="7351230"/>
                </a:moveTo>
                <a:lnTo>
                  <a:pt x="8985123" y="7335533"/>
                </a:lnTo>
                <a:lnTo>
                  <a:pt x="8978836" y="7321969"/>
                </a:lnTo>
                <a:lnTo>
                  <a:pt x="8967953" y="7311949"/>
                </a:lnTo>
                <a:lnTo>
                  <a:pt x="8953297" y="7306907"/>
                </a:lnTo>
                <a:lnTo>
                  <a:pt x="8937612" y="7307796"/>
                </a:lnTo>
                <a:lnTo>
                  <a:pt x="8924036" y="7314095"/>
                </a:lnTo>
                <a:lnTo>
                  <a:pt x="8914016" y="7324979"/>
                </a:lnTo>
                <a:lnTo>
                  <a:pt x="8908974" y="7339647"/>
                </a:lnTo>
                <a:lnTo>
                  <a:pt x="8909863" y="7355345"/>
                </a:lnTo>
                <a:lnTo>
                  <a:pt x="8916162" y="7368921"/>
                </a:lnTo>
                <a:lnTo>
                  <a:pt x="8927033" y="7378941"/>
                </a:lnTo>
                <a:lnTo>
                  <a:pt x="8941689" y="7383983"/>
                </a:lnTo>
                <a:lnTo>
                  <a:pt x="8957500" y="7382662"/>
                </a:lnTo>
                <a:lnTo>
                  <a:pt x="8971255" y="7375665"/>
                </a:lnTo>
                <a:lnTo>
                  <a:pt x="8981313" y="7364641"/>
                </a:lnTo>
                <a:lnTo>
                  <a:pt x="8986012" y="7351230"/>
                </a:lnTo>
                <a:close/>
              </a:path>
              <a:path w="15575280" h="10287000">
                <a:moveTo>
                  <a:pt x="8994216" y="2463444"/>
                </a:moveTo>
                <a:lnTo>
                  <a:pt x="8993327" y="2447747"/>
                </a:lnTo>
                <a:lnTo>
                  <a:pt x="8987041" y="2434171"/>
                </a:lnTo>
                <a:lnTo>
                  <a:pt x="8976157" y="2424150"/>
                </a:lnTo>
                <a:lnTo>
                  <a:pt x="8961501" y="2419121"/>
                </a:lnTo>
                <a:lnTo>
                  <a:pt x="8945816" y="2420010"/>
                </a:lnTo>
                <a:lnTo>
                  <a:pt x="8932253" y="2426309"/>
                </a:lnTo>
                <a:lnTo>
                  <a:pt x="8922233" y="2437193"/>
                </a:lnTo>
                <a:lnTo>
                  <a:pt x="8917191" y="2451862"/>
                </a:lnTo>
                <a:lnTo>
                  <a:pt x="8918080" y="2467559"/>
                </a:lnTo>
                <a:lnTo>
                  <a:pt x="8924366" y="2481135"/>
                </a:lnTo>
                <a:lnTo>
                  <a:pt x="8935250" y="2491155"/>
                </a:lnTo>
                <a:lnTo>
                  <a:pt x="8949906" y="2496185"/>
                </a:lnTo>
                <a:lnTo>
                  <a:pt x="8965286" y="2494762"/>
                </a:lnTo>
                <a:lnTo>
                  <a:pt x="8978354" y="2487574"/>
                </a:lnTo>
                <a:lnTo>
                  <a:pt x="8988260" y="2476500"/>
                </a:lnTo>
                <a:lnTo>
                  <a:pt x="8994216" y="2463444"/>
                </a:lnTo>
                <a:close/>
              </a:path>
              <a:path w="15575280" h="10287000">
                <a:moveTo>
                  <a:pt x="9005722" y="9819348"/>
                </a:moveTo>
                <a:lnTo>
                  <a:pt x="9004833" y="9803651"/>
                </a:lnTo>
                <a:lnTo>
                  <a:pt x="8998534" y="9790074"/>
                </a:lnTo>
                <a:lnTo>
                  <a:pt x="8987663" y="9780054"/>
                </a:lnTo>
                <a:lnTo>
                  <a:pt x="8973007" y="9775012"/>
                </a:lnTo>
                <a:lnTo>
                  <a:pt x="8957310" y="9775914"/>
                </a:lnTo>
                <a:lnTo>
                  <a:pt x="8943746" y="9782213"/>
                </a:lnTo>
                <a:lnTo>
                  <a:pt x="8933726" y="9793097"/>
                </a:lnTo>
                <a:lnTo>
                  <a:pt x="8928684" y="9807765"/>
                </a:lnTo>
                <a:lnTo>
                  <a:pt x="8929573" y="9823463"/>
                </a:lnTo>
                <a:lnTo>
                  <a:pt x="8935872" y="9837026"/>
                </a:lnTo>
                <a:lnTo>
                  <a:pt x="8946744" y="9847047"/>
                </a:lnTo>
                <a:lnTo>
                  <a:pt x="8961399" y="9852088"/>
                </a:lnTo>
                <a:lnTo>
                  <a:pt x="8976677" y="9851072"/>
                </a:lnTo>
                <a:lnTo>
                  <a:pt x="8989543" y="9844595"/>
                </a:lnTo>
                <a:lnTo>
                  <a:pt x="8999423" y="9833661"/>
                </a:lnTo>
                <a:lnTo>
                  <a:pt x="9005722" y="9819348"/>
                </a:lnTo>
                <a:close/>
              </a:path>
              <a:path w="15575280" h="10287000">
                <a:moveTo>
                  <a:pt x="9007145" y="4932896"/>
                </a:moveTo>
                <a:lnTo>
                  <a:pt x="9006256" y="4917198"/>
                </a:lnTo>
                <a:lnTo>
                  <a:pt x="8999957" y="4903635"/>
                </a:lnTo>
                <a:lnTo>
                  <a:pt x="8989085" y="4893615"/>
                </a:lnTo>
                <a:lnTo>
                  <a:pt x="8974430" y="4888573"/>
                </a:lnTo>
                <a:lnTo>
                  <a:pt x="8958732" y="4889462"/>
                </a:lnTo>
                <a:lnTo>
                  <a:pt x="8945169" y="4895761"/>
                </a:lnTo>
                <a:lnTo>
                  <a:pt x="8935148" y="4906645"/>
                </a:lnTo>
                <a:lnTo>
                  <a:pt x="8930107" y="4921313"/>
                </a:lnTo>
                <a:lnTo>
                  <a:pt x="8930996" y="4937010"/>
                </a:lnTo>
                <a:lnTo>
                  <a:pt x="8937295" y="4950587"/>
                </a:lnTo>
                <a:lnTo>
                  <a:pt x="8948166" y="4960607"/>
                </a:lnTo>
                <a:lnTo>
                  <a:pt x="8962822" y="4965649"/>
                </a:lnTo>
                <a:lnTo>
                  <a:pt x="8978214" y="4964214"/>
                </a:lnTo>
                <a:lnTo>
                  <a:pt x="8991270" y="4957026"/>
                </a:lnTo>
                <a:lnTo>
                  <a:pt x="9001188" y="4945964"/>
                </a:lnTo>
                <a:lnTo>
                  <a:pt x="9007145" y="4932896"/>
                </a:lnTo>
                <a:close/>
              </a:path>
              <a:path w="15575280" h="10287000">
                <a:moveTo>
                  <a:pt x="9035504" y="7008469"/>
                </a:moveTo>
                <a:lnTo>
                  <a:pt x="9034615" y="6992772"/>
                </a:lnTo>
                <a:lnTo>
                  <a:pt x="9028316" y="6979196"/>
                </a:lnTo>
                <a:lnTo>
                  <a:pt x="9017444" y="6969176"/>
                </a:lnTo>
                <a:lnTo>
                  <a:pt x="9002789" y="6964134"/>
                </a:lnTo>
                <a:lnTo>
                  <a:pt x="8987091" y="6965035"/>
                </a:lnTo>
                <a:lnTo>
                  <a:pt x="8973528" y="6971335"/>
                </a:lnTo>
                <a:lnTo>
                  <a:pt x="8963508" y="6982219"/>
                </a:lnTo>
                <a:lnTo>
                  <a:pt x="8958466" y="6996874"/>
                </a:lnTo>
                <a:lnTo>
                  <a:pt x="8959355" y="7012572"/>
                </a:lnTo>
                <a:lnTo>
                  <a:pt x="8965654" y="7026148"/>
                </a:lnTo>
                <a:lnTo>
                  <a:pt x="8976525" y="7036168"/>
                </a:lnTo>
                <a:lnTo>
                  <a:pt x="8991181" y="7041210"/>
                </a:lnTo>
                <a:lnTo>
                  <a:pt x="9006878" y="7040321"/>
                </a:lnTo>
                <a:lnTo>
                  <a:pt x="9020442" y="7034022"/>
                </a:lnTo>
                <a:lnTo>
                  <a:pt x="9030462" y="7023138"/>
                </a:lnTo>
                <a:lnTo>
                  <a:pt x="9035504" y="7008469"/>
                </a:lnTo>
                <a:close/>
              </a:path>
              <a:path w="15575280" h="10287000">
                <a:moveTo>
                  <a:pt x="9042883" y="2123668"/>
                </a:moveTo>
                <a:lnTo>
                  <a:pt x="9041994" y="2107971"/>
                </a:lnTo>
                <a:lnTo>
                  <a:pt x="9035707" y="2094395"/>
                </a:lnTo>
                <a:lnTo>
                  <a:pt x="9024823" y="2084374"/>
                </a:lnTo>
                <a:lnTo>
                  <a:pt x="9010167" y="2079332"/>
                </a:lnTo>
                <a:lnTo>
                  <a:pt x="8994483" y="2080234"/>
                </a:lnTo>
                <a:lnTo>
                  <a:pt x="8980919" y="2086521"/>
                </a:lnTo>
                <a:lnTo>
                  <a:pt x="8970899" y="2097417"/>
                </a:lnTo>
                <a:lnTo>
                  <a:pt x="8965857" y="2112073"/>
                </a:lnTo>
                <a:lnTo>
                  <a:pt x="8966746" y="2127770"/>
                </a:lnTo>
                <a:lnTo>
                  <a:pt x="8973033" y="2141347"/>
                </a:lnTo>
                <a:lnTo>
                  <a:pt x="8983916" y="2151367"/>
                </a:lnTo>
                <a:lnTo>
                  <a:pt x="8998572" y="2156409"/>
                </a:lnTo>
                <a:lnTo>
                  <a:pt x="9014371" y="2155088"/>
                </a:lnTo>
                <a:lnTo>
                  <a:pt x="9028138" y="2148090"/>
                </a:lnTo>
                <a:lnTo>
                  <a:pt x="9038196" y="2137067"/>
                </a:lnTo>
                <a:lnTo>
                  <a:pt x="9042883" y="2123668"/>
                </a:lnTo>
                <a:close/>
              </a:path>
              <a:path w="15575280" h="10287000">
                <a:moveTo>
                  <a:pt x="9050579" y="9481731"/>
                </a:moveTo>
                <a:lnTo>
                  <a:pt x="9049690" y="9466034"/>
                </a:lnTo>
                <a:lnTo>
                  <a:pt x="9043403" y="9452458"/>
                </a:lnTo>
                <a:lnTo>
                  <a:pt x="9032519" y="9442437"/>
                </a:lnTo>
                <a:lnTo>
                  <a:pt x="9017864" y="9437395"/>
                </a:lnTo>
                <a:lnTo>
                  <a:pt x="9002179" y="9438297"/>
                </a:lnTo>
                <a:lnTo>
                  <a:pt x="8988615" y="9444584"/>
                </a:lnTo>
                <a:lnTo>
                  <a:pt x="8978595" y="9455480"/>
                </a:lnTo>
                <a:lnTo>
                  <a:pt x="8973553" y="9470136"/>
                </a:lnTo>
                <a:lnTo>
                  <a:pt x="8974442" y="9485833"/>
                </a:lnTo>
                <a:lnTo>
                  <a:pt x="8980729" y="9499409"/>
                </a:lnTo>
                <a:lnTo>
                  <a:pt x="8991613" y="9509430"/>
                </a:lnTo>
                <a:lnTo>
                  <a:pt x="9006268" y="9514472"/>
                </a:lnTo>
                <a:lnTo>
                  <a:pt x="9022067" y="9513151"/>
                </a:lnTo>
                <a:lnTo>
                  <a:pt x="9035834" y="9506153"/>
                </a:lnTo>
                <a:lnTo>
                  <a:pt x="9045892" y="9495130"/>
                </a:lnTo>
                <a:lnTo>
                  <a:pt x="9050579" y="9481731"/>
                </a:lnTo>
                <a:close/>
              </a:path>
              <a:path w="15575280" h="10287000">
                <a:moveTo>
                  <a:pt x="9057754" y="4574387"/>
                </a:moveTo>
                <a:lnTo>
                  <a:pt x="9056865" y="4558690"/>
                </a:lnTo>
                <a:lnTo>
                  <a:pt x="9050579" y="4545114"/>
                </a:lnTo>
                <a:lnTo>
                  <a:pt x="9039695" y="4535106"/>
                </a:lnTo>
                <a:lnTo>
                  <a:pt x="9025039" y="4530064"/>
                </a:lnTo>
                <a:lnTo>
                  <a:pt x="9009355" y="4530953"/>
                </a:lnTo>
                <a:lnTo>
                  <a:pt x="8995791" y="4537253"/>
                </a:lnTo>
                <a:lnTo>
                  <a:pt x="8985771" y="4548136"/>
                </a:lnTo>
                <a:lnTo>
                  <a:pt x="8980729" y="4562805"/>
                </a:lnTo>
                <a:lnTo>
                  <a:pt x="8981618" y="4578502"/>
                </a:lnTo>
                <a:lnTo>
                  <a:pt x="8987904" y="4592078"/>
                </a:lnTo>
                <a:lnTo>
                  <a:pt x="8998788" y="4602099"/>
                </a:lnTo>
                <a:lnTo>
                  <a:pt x="9013444" y="4607128"/>
                </a:lnTo>
                <a:lnTo>
                  <a:pt x="9029243" y="4605820"/>
                </a:lnTo>
                <a:lnTo>
                  <a:pt x="9043010" y="4598822"/>
                </a:lnTo>
                <a:lnTo>
                  <a:pt x="9053068" y="4587799"/>
                </a:lnTo>
                <a:lnTo>
                  <a:pt x="9057754" y="4574387"/>
                </a:lnTo>
                <a:close/>
              </a:path>
              <a:path w="15575280" h="10287000">
                <a:moveTo>
                  <a:pt x="9086329" y="6672491"/>
                </a:moveTo>
                <a:lnTo>
                  <a:pt x="9085440" y="6656794"/>
                </a:lnTo>
                <a:lnTo>
                  <a:pt x="9079154" y="6643217"/>
                </a:lnTo>
                <a:lnTo>
                  <a:pt x="9068270" y="6633197"/>
                </a:lnTo>
                <a:lnTo>
                  <a:pt x="9053614" y="6628155"/>
                </a:lnTo>
                <a:lnTo>
                  <a:pt x="9037930" y="6629057"/>
                </a:lnTo>
                <a:lnTo>
                  <a:pt x="9024353" y="6635356"/>
                </a:lnTo>
                <a:lnTo>
                  <a:pt x="9014333" y="6646240"/>
                </a:lnTo>
                <a:lnTo>
                  <a:pt x="9009291" y="6660909"/>
                </a:lnTo>
                <a:lnTo>
                  <a:pt x="9010193" y="6676606"/>
                </a:lnTo>
                <a:lnTo>
                  <a:pt x="9016479" y="6690169"/>
                </a:lnTo>
                <a:lnTo>
                  <a:pt x="9027350" y="6700190"/>
                </a:lnTo>
                <a:lnTo>
                  <a:pt x="9042006" y="6705232"/>
                </a:lnTo>
                <a:lnTo>
                  <a:pt x="9057818" y="6703923"/>
                </a:lnTo>
                <a:lnTo>
                  <a:pt x="9071572" y="6696926"/>
                </a:lnTo>
                <a:lnTo>
                  <a:pt x="9081630" y="6685902"/>
                </a:lnTo>
                <a:lnTo>
                  <a:pt x="9086329" y="6672491"/>
                </a:lnTo>
                <a:close/>
              </a:path>
              <a:path w="15575280" h="10287000">
                <a:moveTo>
                  <a:pt x="9093505" y="1765147"/>
                </a:moveTo>
                <a:lnTo>
                  <a:pt x="9092616" y="1749450"/>
                </a:lnTo>
                <a:lnTo>
                  <a:pt x="9086329" y="1735886"/>
                </a:lnTo>
                <a:lnTo>
                  <a:pt x="9075445" y="1725866"/>
                </a:lnTo>
                <a:lnTo>
                  <a:pt x="9060790" y="1720824"/>
                </a:lnTo>
                <a:lnTo>
                  <a:pt x="9045105" y="1721713"/>
                </a:lnTo>
                <a:lnTo>
                  <a:pt x="9031529" y="1728012"/>
                </a:lnTo>
                <a:lnTo>
                  <a:pt x="9021521" y="1738896"/>
                </a:lnTo>
                <a:lnTo>
                  <a:pt x="9016467" y="1753565"/>
                </a:lnTo>
                <a:lnTo>
                  <a:pt x="9017368" y="1769262"/>
                </a:lnTo>
                <a:lnTo>
                  <a:pt x="9023655" y="1782838"/>
                </a:lnTo>
                <a:lnTo>
                  <a:pt x="9034526" y="1792859"/>
                </a:lnTo>
                <a:lnTo>
                  <a:pt x="9049182" y="1797900"/>
                </a:lnTo>
                <a:lnTo>
                  <a:pt x="9064993" y="1796580"/>
                </a:lnTo>
                <a:lnTo>
                  <a:pt x="9078747" y="1789582"/>
                </a:lnTo>
                <a:lnTo>
                  <a:pt x="9088806" y="1778558"/>
                </a:lnTo>
                <a:lnTo>
                  <a:pt x="9093505" y="1765147"/>
                </a:lnTo>
                <a:close/>
              </a:path>
              <a:path w="15575280" h="10287000">
                <a:moveTo>
                  <a:pt x="9099245" y="9141943"/>
                </a:moveTo>
                <a:lnTo>
                  <a:pt x="9098356" y="9126245"/>
                </a:lnTo>
                <a:lnTo>
                  <a:pt x="9092070" y="9112669"/>
                </a:lnTo>
                <a:lnTo>
                  <a:pt x="9081186" y="9102649"/>
                </a:lnTo>
                <a:lnTo>
                  <a:pt x="9066530" y="9097620"/>
                </a:lnTo>
                <a:lnTo>
                  <a:pt x="9050845" y="9098509"/>
                </a:lnTo>
                <a:lnTo>
                  <a:pt x="9037282" y="9104808"/>
                </a:lnTo>
                <a:lnTo>
                  <a:pt x="9027262" y="9115692"/>
                </a:lnTo>
                <a:lnTo>
                  <a:pt x="9022220" y="9130360"/>
                </a:lnTo>
                <a:lnTo>
                  <a:pt x="9023109" y="9146057"/>
                </a:lnTo>
                <a:lnTo>
                  <a:pt x="9029395" y="9159634"/>
                </a:lnTo>
                <a:lnTo>
                  <a:pt x="9040279" y="9169641"/>
                </a:lnTo>
                <a:lnTo>
                  <a:pt x="9054935" y="9174683"/>
                </a:lnTo>
                <a:lnTo>
                  <a:pt x="9070619" y="9173794"/>
                </a:lnTo>
                <a:lnTo>
                  <a:pt x="9084196" y="9167495"/>
                </a:lnTo>
                <a:lnTo>
                  <a:pt x="9094203" y="9156611"/>
                </a:lnTo>
                <a:lnTo>
                  <a:pt x="9099245" y="9141943"/>
                </a:lnTo>
                <a:close/>
              </a:path>
              <a:path w="15575280" h="10287000">
                <a:moveTo>
                  <a:pt x="9103449" y="4233786"/>
                </a:moveTo>
                <a:lnTo>
                  <a:pt x="9102547" y="4218089"/>
                </a:lnTo>
                <a:lnTo>
                  <a:pt x="9096261" y="4204512"/>
                </a:lnTo>
                <a:lnTo>
                  <a:pt x="9085389" y="4194492"/>
                </a:lnTo>
                <a:lnTo>
                  <a:pt x="9070734" y="4189450"/>
                </a:lnTo>
                <a:lnTo>
                  <a:pt x="9055036" y="4190352"/>
                </a:lnTo>
                <a:lnTo>
                  <a:pt x="9041473" y="4196651"/>
                </a:lnTo>
                <a:lnTo>
                  <a:pt x="9031453" y="4207535"/>
                </a:lnTo>
                <a:lnTo>
                  <a:pt x="9026411" y="4222204"/>
                </a:lnTo>
                <a:lnTo>
                  <a:pt x="9027300" y="4237901"/>
                </a:lnTo>
                <a:lnTo>
                  <a:pt x="9033586" y="4251464"/>
                </a:lnTo>
                <a:lnTo>
                  <a:pt x="9044470" y="4261485"/>
                </a:lnTo>
                <a:lnTo>
                  <a:pt x="9059126" y="4266527"/>
                </a:lnTo>
                <a:lnTo>
                  <a:pt x="9074810" y="4265638"/>
                </a:lnTo>
                <a:lnTo>
                  <a:pt x="9088387" y="4259338"/>
                </a:lnTo>
                <a:lnTo>
                  <a:pt x="9098407" y="4248455"/>
                </a:lnTo>
                <a:lnTo>
                  <a:pt x="9103449" y="4233786"/>
                </a:lnTo>
                <a:close/>
              </a:path>
              <a:path w="15575280" h="10287000">
                <a:moveTo>
                  <a:pt x="9134996" y="6332702"/>
                </a:moveTo>
                <a:lnTo>
                  <a:pt x="9134107" y="6317005"/>
                </a:lnTo>
                <a:lnTo>
                  <a:pt x="9127820" y="6303442"/>
                </a:lnTo>
                <a:lnTo>
                  <a:pt x="9116936" y="6293421"/>
                </a:lnTo>
                <a:lnTo>
                  <a:pt x="9102280" y="6288379"/>
                </a:lnTo>
                <a:lnTo>
                  <a:pt x="9086596" y="6289268"/>
                </a:lnTo>
                <a:lnTo>
                  <a:pt x="9073020" y="6295568"/>
                </a:lnTo>
                <a:lnTo>
                  <a:pt x="9063012" y="6306451"/>
                </a:lnTo>
                <a:lnTo>
                  <a:pt x="9057970" y="6321120"/>
                </a:lnTo>
                <a:lnTo>
                  <a:pt x="9058859" y="6336817"/>
                </a:lnTo>
                <a:lnTo>
                  <a:pt x="9065146" y="6350394"/>
                </a:lnTo>
                <a:lnTo>
                  <a:pt x="9076017" y="6360414"/>
                </a:lnTo>
                <a:lnTo>
                  <a:pt x="9090673" y="6365456"/>
                </a:lnTo>
                <a:lnTo>
                  <a:pt x="9106484" y="6364135"/>
                </a:lnTo>
                <a:lnTo>
                  <a:pt x="9120238" y="6357137"/>
                </a:lnTo>
                <a:lnTo>
                  <a:pt x="9130297" y="6346114"/>
                </a:lnTo>
                <a:lnTo>
                  <a:pt x="9134996" y="6332702"/>
                </a:lnTo>
                <a:close/>
              </a:path>
              <a:path w="15575280" h="10287000">
                <a:moveTo>
                  <a:pt x="9149867" y="8783434"/>
                </a:moveTo>
                <a:lnTo>
                  <a:pt x="9148978" y="8767737"/>
                </a:lnTo>
                <a:lnTo>
                  <a:pt x="9142692" y="8754161"/>
                </a:lnTo>
                <a:lnTo>
                  <a:pt x="9131808" y="8744140"/>
                </a:lnTo>
                <a:lnTo>
                  <a:pt x="9117152" y="8739099"/>
                </a:lnTo>
                <a:lnTo>
                  <a:pt x="9101468" y="8740000"/>
                </a:lnTo>
                <a:lnTo>
                  <a:pt x="9087891" y="8746299"/>
                </a:lnTo>
                <a:lnTo>
                  <a:pt x="9077884" y="8757183"/>
                </a:lnTo>
                <a:lnTo>
                  <a:pt x="9072829" y="8771852"/>
                </a:lnTo>
                <a:lnTo>
                  <a:pt x="9073731" y="8787549"/>
                </a:lnTo>
                <a:lnTo>
                  <a:pt x="9080017" y="8801113"/>
                </a:lnTo>
                <a:lnTo>
                  <a:pt x="9090889" y="8811133"/>
                </a:lnTo>
                <a:lnTo>
                  <a:pt x="9105544" y="8816175"/>
                </a:lnTo>
                <a:lnTo>
                  <a:pt x="9121242" y="8815286"/>
                </a:lnTo>
                <a:lnTo>
                  <a:pt x="9134805" y="8808987"/>
                </a:lnTo>
                <a:lnTo>
                  <a:pt x="9144825" y="8798103"/>
                </a:lnTo>
                <a:lnTo>
                  <a:pt x="9149867" y="8783434"/>
                </a:lnTo>
                <a:close/>
              </a:path>
              <a:path w="15575280" h="10287000">
                <a:moveTo>
                  <a:pt x="9154274" y="3897807"/>
                </a:moveTo>
                <a:lnTo>
                  <a:pt x="9153385" y="3882110"/>
                </a:lnTo>
                <a:lnTo>
                  <a:pt x="9147086" y="3868534"/>
                </a:lnTo>
                <a:lnTo>
                  <a:pt x="9136215" y="3858514"/>
                </a:lnTo>
                <a:lnTo>
                  <a:pt x="9121559" y="3853484"/>
                </a:lnTo>
                <a:lnTo>
                  <a:pt x="9105875" y="3854373"/>
                </a:lnTo>
                <a:lnTo>
                  <a:pt x="9092298" y="3860673"/>
                </a:lnTo>
                <a:lnTo>
                  <a:pt x="9082278" y="3871557"/>
                </a:lnTo>
                <a:lnTo>
                  <a:pt x="9077236" y="3886225"/>
                </a:lnTo>
                <a:lnTo>
                  <a:pt x="9078125" y="3901922"/>
                </a:lnTo>
                <a:lnTo>
                  <a:pt x="9084424" y="3915486"/>
                </a:lnTo>
                <a:lnTo>
                  <a:pt x="9095295" y="3925506"/>
                </a:lnTo>
                <a:lnTo>
                  <a:pt x="9109951" y="3930548"/>
                </a:lnTo>
                <a:lnTo>
                  <a:pt x="9125344" y="3929126"/>
                </a:lnTo>
                <a:lnTo>
                  <a:pt x="9138399" y="3921937"/>
                </a:lnTo>
                <a:lnTo>
                  <a:pt x="9148318" y="3910863"/>
                </a:lnTo>
                <a:lnTo>
                  <a:pt x="9154274" y="3897807"/>
                </a:lnTo>
                <a:close/>
              </a:path>
              <a:path w="15575280" h="10287000">
                <a:moveTo>
                  <a:pt x="9188590" y="5975020"/>
                </a:moveTo>
                <a:lnTo>
                  <a:pt x="9187701" y="5959322"/>
                </a:lnTo>
                <a:lnTo>
                  <a:pt x="9181414" y="5945746"/>
                </a:lnTo>
                <a:lnTo>
                  <a:pt x="9170543" y="5935726"/>
                </a:lnTo>
                <a:lnTo>
                  <a:pt x="9155887" y="5930684"/>
                </a:lnTo>
                <a:lnTo>
                  <a:pt x="9140190" y="5931586"/>
                </a:lnTo>
                <a:lnTo>
                  <a:pt x="9126626" y="5937885"/>
                </a:lnTo>
                <a:lnTo>
                  <a:pt x="9116606" y="5948769"/>
                </a:lnTo>
                <a:lnTo>
                  <a:pt x="9111564" y="5963437"/>
                </a:lnTo>
                <a:lnTo>
                  <a:pt x="9112453" y="5979134"/>
                </a:lnTo>
                <a:lnTo>
                  <a:pt x="9118740" y="5992698"/>
                </a:lnTo>
                <a:lnTo>
                  <a:pt x="9129624" y="6002718"/>
                </a:lnTo>
                <a:lnTo>
                  <a:pt x="9144279" y="6007760"/>
                </a:lnTo>
                <a:lnTo>
                  <a:pt x="9160078" y="6006452"/>
                </a:lnTo>
                <a:lnTo>
                  <a:pt x="9173845" y="5999454"/>
                </a:lnTo>
                <a:lnTo>
                  <a:pt x="9183903" y="5988431"/>
                </a:lnTo>
                <a:lnTo>
                  <a:pt x="9188590" y="5975020"/>
                </a:lnTo>
                <a:close/>
              </a:path>
              <a:path w="15575280" h="10287000">
                <a:moveTo>
                  <a:pt x="9195549" y="8442833"/>
                </a:moveTo>
                <a:lnTo>
                  <a:pt x="9194660" y="8427136"/>
                </a:lnTo>
                <a:lnTo>
                  <a:pt x="9188374" y="8413559"/>
                </a:lnTo>
                <a:lnTo>
                  <a:pt x="9177490" y="8403539"/>
                </a:lnTo>
                <a:lnTo>
                  <a:pt x="9162834" y="8398497"/>
                </a:lnTo>
                <a:lnTo>
                  <a:pt x="9147150" y="8399399"/>
                </a:lnTo>
                <a:lnTo>
                  <a:pt x="9133586" y="8405685"/>
                </a:lnTo>
                <a:lnTo>
                  <a:pt x="9123566" y="8416582"/>
                </a:lnTo>
                <a:lnTo>
                  <a:pt x="9118524" y="8431238"/>
                </a:lnTo>
                <a:lnTo>
                  <a:pt x="9119413" y="8446935"/>
                </a:lnTo>
                <a:lnTo>
                  <a:pt x="9125699" y="8460511"/>
                </a:lnTo>
                <a:lnTo>
                  <a:pt x="9136583" y="8470532"/>
                </a:lnTo>
                <a:lnTo>
                  <a:pt x="9151239" y="8475574"/>
                </a:lnTo>
                <a:lnTo>
                  <a:pt x="9166923" y="8474672"/>
                </a:lnTo>
                <a:lnTo>
                  <a:pt x="9180487" y="8468385"/>
                </a:lnTo>
                <a:lnTo>
                  <a:pt x="9190507" y="8457489"/>
                </a:lnTo>
                <a:lnTo>
                  <a:pt x="9195549" y="8442833"/>
                </a:lnTo>
                <a:close/>
              </a:path>
              <a:path w="15575280" h="10287000">
                <a:moveTo>
                  <a:pt x="9202941" y="3558032"/>
                </a:moveTo>
                <a:lnTo>
                  <a:pt x="9202052" y="3542334"/>
                </a:lnTo>
                <a:lnTo>
                  <a:pt x="9195765" y="3528758"/>
                </a:lnTo>
                <a:lnTo>
                  <a:pt x="9184881" y="3518738"/>
                </a:lnTo>
                <a:lnTo>
                  <a:pt x="9170225" y="3513696"/>
                </a:lnTo>
                <a:lnTo>
                  <a:pt x="9154541" y="3514598"/>
                </a:lnTo>
                <a:lnTo>
                  <a:pt x="9140965" y="3520884"/>
                </a:lnTo>
                <a:lnTo>
                  <a:pt x="9130944" y="3531781"/>
                </a:lnTo>
                <a:lnTo>
                  <a:pt x="9125902" y="3546437"/>
                </a:lnTo>
                <a:lnTo>
                  <a:pt x="9126804" y="3562134"/>
                </a:lnTo>
                <a:lnTo>
                  <a:pt x="9133091" y="3575710"/>
                </a:lnTo>
                <a:lnTo>
                  <a:pt x="9143962" y="3585730"/>
                </a:lnTo>
                <a:lnTo>
                  <a:pt x="9158618" y="3590772"/>
                </a:lnTo>
                <a:lnTo>
                  <a:pt x="9174429" y="3589451"/>
                </a:lnTo>
                <a:lnTo>
                  <a:pt x="9188183" y="3582454"/>
                </a:lnTo>
                <a:lnTo>
                  <a:pt x="9198242" y="3571430"/>
                </a:lnTo>
                <a:lnTo>
                  <a:pt x="9202941" y="3558032"/>
                </a:lnTo>
                <a:close/>
              </a:path>
              <a:path w="15575280" h="10287000">
                <a:moveTo>
                  <a:pt x="9245905" y="5650458"/>
                </a:moveTo>
                <a:lnTo>
                  <a:pt x="9245016" y="5634761"/>
                </a:lnTo>
                <a:lnTo>
                  <a:pt x="9238729" y="5621185"/>
                </a:lnTo>
                <a:lnTo>
                  <a:pt x="9227845" y="5611165"/>
                </a:lnTo>
                <a:lnTo>
                  <a:pt x="9213190" y="5606135"/>
                </a:lnTo>
                <a:lnTo>
                  <a:pt x="9197505" y="5607024"/>
                </a:lnTo>
                <a:lnTo>
                  <a:pt x="9183929" y="5613324"/>
                </a:lnTo>
                <a:lnTo>
                  <a:pt x="9173921" y="5624207"/>
                </a:lnTo>
                <a:lnTo>
                  <a:pt x="9168879" y="5638876"/>
                </a:lnTo>
                <a:lnTo>
                  <a:pt x="9169768" y="5654573"/>
                </a:lnTo>
                <a:lnTo>
                  <a:pt x="9176055" y="5668137"/>
                </a:lnTo>
                <a:lnTo>
                  <a:pt x="9186926" y="5678157"/>
                </a:lnTo>
                <a:lnTo>
                  <a:pt x="9201594" y="5683199"/>
                </a:lnTo>
                <a:lnTo>
                  <a:pt x="9217279" y="5682310"/>
                </a:lnTo>
                <a:lnTo>
                  <a:pt x="9230843" y="5676011"/>
                </a:lnTo>
                <a:lnTo>
                  <a:pt x="9240863" y="5665127"/>
                </a:lnTo>
                <a:lnTo>
                  <a:pt x="9245905" y="5650458"/>
                </a:lnTo>
                <a:close/>
              </a:path>
              <a:path w="15575280" h="10287000">
                <a:moveTo>
                  <a:pt x="9246387" y="8106854"/>
                </a:moveTo>
                <a:lnTo>
                  <a:pt x="9245486" y="8091157"/>
                </a:lnTo>
                <a:lnTo>
                  <a:pt x="9239199" y="8077581"/>
                </a:lnTo>
                <a:lnTo>
                  <a:pt x="9228328" y="8067561"/>
                </a:lnTo>
                <a:lnTo>
                  <a:pt x="9213672" y="8062519"/>
                </a:lnTo>
                <a:lnTo>
                  <a:pt x="9197975" y="8063420"/>
                </a:lnTo>
                <a:lnTo>
                  <a:pt x="9184411" y="8069720"/>
                </a:lnTo>
                <a:lnTo>
                  <a:pt x="9174391" y="8080603"/>
                </a:lnTo>
                <a:lnTo>
                  <a:pt x="9169349" y="8095272"/>
                </a:lnTo>
                <a:lnTo>
                  <a:pt x="9170238" y="8110969"/>
                </a:lnTo>
                <a:lnTo>
                  <a:pt x="9176525" y="8124533"/>
                </a:lnTo>
                <a:lnTo>
                  <a:pt x="9187409" y="8134553"/>
                </a:lnTo>
                <a:lnTo>
                  <a:pt x="9202064" y="8139595"/>
                </a:lnTo>
                <a:lnTo>
                  <a:pt x="9217863" y="8138287"/>
                </a:lnTo>
                <a:lnTo>
                  <a:pt x="9231630" y="8131289"/>
                </a:lnTo>
                <a:lnTo>
                  <a:pt x="9241688" y="8120253"/>
                </a:lnTo>
                <a:lnTo>
                  <a:pt x="9246387" y="8106854"/>
                </a:lnTo>
                <a:close/>
              </a:path>
              <a:path w="15575280" h="10287000">
                <a:moveTo>
                  <a:pt x="9253563" y="3199511"/>
                </a:moveTo>
                <a:lnTo>
                  <a:pt x="9252661" y="3183813"/>
                </a:lnTo>
                <a:lnTo>
                  <a:pt x="9246375" y="3170250"/>
                </a:lnTo>
                <a:lnTo>
                  <a:pt x="9235503" y="3160230"/>
                </a:lnTo>
                <a:lnTo>
                  <a:pt x="9220848" y="3155188"/>
                </a:lnTo>
                <a:lnTo>
                  <a:pt x="9205150" y="3156077"/>
                </a:lnTo>
                <a:lnTo>
                  <a:pt x="9191587" y="3162376"/>
                </a:lnTo>
                <a:lnTo>
                  <a:pt x="9181567" y="3173260"/>
                </a:lnTo>
                <a:lnTo>
                  <a:pt x="9176525" y="3187928"/>
                </a:lnTo>
                <a:lnTo>
                  <a:pt x="9177414" y="3203625"/>
                </a:lnTo>
                <a:lnTo>
                  <a:pt x="9183700" y="3217202"/>
                </a:lnTo>
                <a:lnTo>
                  <a:pt x="9194584" y="3227222"/>
                </a:lnTo>
                <a:lnTo>
                  <a:pt x="9209240" y="3232264"/>
                </a:lnTo>
                <a:lnTo>
                  <a:pt x="9225039" y="3230943"/>
                </a:lnTo>
                <a:lnTo>
                  <a:pt x="9238805" y="3223945"/>
                </a:lnTo>
                <a:lnTo>
                  <a:pt x="9248864" y="3212922"/>
                </a:lnTo>
                <a:lnTo>
                  <a:pt x="9253563" y="3199511"/>
                </a:lnTo>
                <a:close/>
              </a:path>
              <a:path w="15575280" h="10287000">
                <a:moveTo>
                  <a:pt x="9290774" y="5312842"/>
                </a:moveTo>
                <a:lnTo>
                  <a:pt x="9289872" y="5297144"/>
                </a:lnTo>
                <a:lnTo>
                  <a:pt x="9283586" y="5283568"/>
                </a:lnTo>
                <a:lnTo>
                  <a:pt x="9272714" y="5273548"/>
                </a:lnTo>
                <a:lnTo>
                  <a:pt x="9258059" y="5268506"/>
                </a:lnTo>
                <a:lnTo>
                  <a:pt x="9242361" y="5269408"/>
                </a:lnTo>
                <a:lnTo>
                  <a:pt x="9228798" y="5275707"/>
                </a:lnTo>
                <a:lnTo>
                  <a:pt x="9218778" y="5286591"/>
                </a:lnTo>
                <a:lnTo>
                  <a:pt x="9213736" y="5301259"/>
                </a:lnTo>
                <a:lnTo>
                  <a:pt x="9214625" y="5316956"/>
                </a:lnTo>
                <a:lnTo>
                  <a:pt x="9220911" y="5330520"/>
                </a:lnTo>
                <a:lnTo>
                  <a:pt x="9231795" y="5340540"/>
                </a:lnTo>
                <a:lnTo>
                  <a:pt x="9246451" y="5345582"/>
                </a:lnTo>
                <a:lnTo>
                  <a:pt x="9262135" y="5344693"/>
                </a:lnTo>
                <a:lnTo>
                  <a:pt x="9275712" y="5338394"/>
                </a:lnTo>
                <a:lnTo>
                  <a:pt x="9285732" y="5327510"/>
                </a:lnTo>
                <a:lnTo>
                  <a:pt x="9290774" y="5312842"/>
                </a:lnTo>
                <a:close/>
              </a:path>
              <a:path w="15575280" h="10287000">
                <a:moveTo>
                  <a:pt x="9295054" y="7767066"/>
                </a:moveTo>
                <a:lnTo>
                  <a:pt x="9294152" y="7751369"/>
                </a:lnTo>
                <a:lnTo>
                  <a:pt x="9287866" y="7737805"/>
                </a:lnTo>
                <a:lnTo>
                  <a:pt x="9276994" y="7727785"/>
                </a:lnTo>
                <a:lnTo>
                  <a:pt x="9262339" y="7722743"/>
                </a:lnTo>
                <a:lnTo>
                  <a:pt x="9246641" y="7723632"/>
                </a:lnTo>
                <a:lnTo>
                  <a:pt x="9233078" y="7729931"/>
                </a:lnTo>
                <a:lnTo>
                  <a:pt x="9223057" y="7740815"/>
                </a:lnTo>
                <a:lnTo>
                  <a:pt x="9218016" y="7755483"/>
                </a:lnTo>
                <a:lnTo>
                  <a:pt x="9218905" y="7771181"/>
                </a:lnTo>
                <a:lnTo>
                  <a:pt x="9225191" y="7784757"/>
                </a:lnTo>
                <a:lnTo>
                  <a:pt x="9236075" y="7794777"/>
                </a:lnTo>
                <a:lnTo>
                  <a:pt x="9250731" y="7799819"/>
                </a:lnTo>
                <a:lnTo>
                  <a:pt x="9266542" y="7798498"/>
                </a:lnTo>
                <a:lnTo>
                  <a:pt x="9280296" y="7791501"/>
                </a:lnTo>
                <a:lnTo>
                  <a:pt x="9290355" y="7780477"/>
                </a:lnTo>
                <a:lnTo>
                  <a:pt x="9295054" y="7767066"/>
                </a:lnTo>
                <a:close/>
              </a:path>
              <a:path w="15575280" h="10287000">
                <a:moveTo>
                  <a:pt x="9306027" y="2857576"/>
                </a:moveTo>
                <a:lnTo>
                  <a:pt x="9305138" y="2841879"/>
                </a:lnTo>
                <a:lnTo>
                  <a:pt x="9298851" y="2828302"/>
                </a:lnTo>
                <a:lnTo>
                  <a:pt x="9287967" y="2818282"/>
                </a:lnTo>
                <a:lnTo>
                  <a:pt x="9273311" y="2813240"/>
                </a:lnTo>
                <a:lnTo>
                  <a:pt x="9257627" y="2814142"/>
                </a:lnTo>
                <a:lnTo>
                  <a:pt x="9244063" y="2820428"/>
                </a:lnTo>
                <a:lnTo>
                  <a:pt x="9234043" y="2831325"/>
                </a:lnTo>
                <a:lnTo>
                  <a:pt x="9229001" y="2845981"/>
                </a:lnTo>
                <a:lnTo>
                  <a:pt x="9229890" y="2861678"/>
                </a:lnTo>
                <a:lnTo>
                  <a:pt x="9236177" y="2875254"/>
                </a:lnTo>
                <a:lnTo>
                  <a:pt x="9247060" y="2885275"/>
                </a:lnTo>
                <a:lnTo>
                  <a:pt x="9261716" y="2890316"/>
                </a:lnTo>
                <a:lnTo>
                  <a:pt x="9277401" y="2889415"/>
                </a:lnTo>
                <a:lnTo>
                  <a:pt x="9290964" y="2883116"/>
                </a:lnTo>
                <a:lnTo>
                  <a:pt x="9300985" y="2872232"/>
                </a:lnTo>
                <a:lnTo>
                  <a:pt x="9306027" y="2857576"/>
                </a:lnTo>
                <a:close/>
              </a:path>
              <a:path w="15575280" h="10287000">
                <a:moveTo>
                  <a:pt x="9332570" y="9867633"/>
                </a:moveTo>
                <a:lnTo>
                  <a:pt x="9331681" y="9851936"/>
                </a:lnTo>
                <a:lnTo>
                  <a:pt x="9325381" y="9838360"/>
                </a:lnTo>
                <a:lnTo>
                  <a:pt x="9314510" y="9828339"/>
                </a:lnTo>
                <a:lnTo>
                  <a:pt x="9299854" y="9823310"/>
                </a:lnTo>
                <a:lnTo>
                  <a:pt x="9284157" y="9824199"/>
                </a:lnTo>
                <a:lnTo>
                  <a:pt x="9270594" y="9830498"/>
                </a:lnTo>
                <a:lnTo>
                  <a:pt x="9260573" y="9841382"/>
                </a:lnTo>
                <a:lnTo>
                  <a:pt x="9255531" y="9856051"/>
                </a:lnTo>
                <a:lnTo>
                  <a:pt x="9256420" y="9871748"/>
                </a:lnTo>
                <a:lnTo>
                  <a:pt x="9262720" y="9885324"/>
                </a:lnTo>
                <a:lnTo>
                  <a:pt x="9273591" y="9895345"/>
                </a:lnTo>
                <a:lnTo>
                  <a:pt x="9288247" y="9900374"/>
                </a:lnTo>
                <a:lnTo>
                  <a:pt x="9304058" y="9899066"/>
                </a:lnTo>
                <a:lnTo>
                  <a:pt x="9317812" y="9892068"/>
                </a:lnTo>
                <a:lnTo>
                  <a:pt x="9327871" y="9881044"/>
                </a:lnTo>
                <a:lnTo>
                  <a:pt x="9332570" y="9867633"/>
                </a:lnTo>
                <a:close/>
              </a:path>
              <a:path w="15575280" h="10287000">
                <a:moveTo>
                  <a:pt x="9339440" y="4973053"/>
                </a:moveTo>
                <a:lnTo>
                  <a:pt x="9338551" y="4957356"/>
                </a:lnTo>
                <a:lnTo>
                  <a:pt x="9332252" y="4943792"/>
                </a:lnTo>
                <a:lnTo>
                  <a:pt x="9321381" y="4933772"/>
                </a:lnTo>
                <a:lnTo>
                  <a:pt x="9306725" y="4928730"/>
                </a:lnTo>
                <a:lnTo>
                  <a:pt x="9291028" y="4929619"/>
                </a:lnTo>
                <a:lnTo>
                  <a:pt x="9277464" y="4935918"/>
                </a:lnTo>
                <a:lnTo>
                  <a:pt x="9267444" y="4946802"/>
                </a:lnTo>
                <a:lnTo>
                  <a:pt x="9262402" y="4961471"/>
                </a:lnTo>
                <a:lnTo>
                  <a:pt x="9263291" y="4977168"/>
                </a:lnTo>
                <a:lnTo>
                  <a:pt x="9269590" y="4990744"/>
                </a:lnTo>
                <a:lnTo>
                  <a:pt x="9280461" y="5000764"/>
                </a:lnTo>
                <a:lnTo>
                  <a:pt x="9295117" y="5005806"/>
                </a:lnTo>
                <a:lnTo>
                  <a:pt x="9310814" y="5004905"/>
                </a:lnTo>
                <a:lnTo>
                  <a:pt x="9324378" y="4998605"/>
                </a:lnTo>
                <a:lnTo>
                  <a:pt x="9334398" y="4987722"/>
                </a:lnTo>
                <a:lnTo>
                  <a:pt x="9339440" y="4973053"/>
                </a:lnTo>
                <a:close/>
              </a:path>
              <a:path w="15575280" h="10287000">
                <a:moveTo>
                  <a:pt x="9348648" y="7409383"/>
                </a:moveTo>
                <a:lnTo>
                  <a:pt x="9347759" y="7393686"/>
                </a:lnTo>
                <a:lnTo>
                  <a:pt x="9341472" y="7380110"/>
                </a:lnTo>
                <a:lnTo>
                  <a:pt x="9330588" y="7370089"/>
                </a:lnTo>
                <a:lnTo>
                  <a:pt x="9315933" y="7365047"/>
                </a:lnTo>
                <a:lnTo>
                  <a:pt x="9300248" y="7365949"/>
                </a:lnTo>
                <a:lnTo>
                  <a:pt x="9286672" y="7372248"/>
                </a:lnTo>
                <a:lnTo>
                  <a:pt x="9276664" y="7383132"/>
                </a:lnTo>
                <a:lnTo>
                  <a:pt x="9271622" y="7397801"/>
                </a:lnTo>
                <a:lnTo>
                  <a:pt x="9272511" y="7413498"/>
                </a:lnTo>
                <a:lnTo>
                  <a:pt x="9278798" y="7427061"/>
                </a:lnTo>
                <a:lnTo>
                  <a:pt x="9289669" y="7437082"/>
                </a:lnTo>
                <a:lnTo>
                  <a:pt x="9304325" y="7442124"/>
                </a:lnTo>
                <a:lnTo>
                  <a:pt x="9320136" y="7440816"/>
                </a:lnTo>
                <a:lnTo>
                  <a:pt x="9333890" y="7433818"/>
                </a:lnTo>
                <a:lnTo>
                  <a:pt x="9343949" y="7422782"/>
                </a:lnTo>
                <a:lnTo>
                  <a:pt x="9348648" y="7409383"/>
                </a:lnTo>
                <a:close/>
              </a:path>
              <a:path w="15575280" h="10287000">
                <a:moveTo>
                  <a:pt x="9354693" y="2517787"/>
                </a:moveTo>
                <a:lnTo>
                  <a:pt x="9353804" y="2502090"/>
                </a:lnTo>
                <a:lnTo>
                  <a:pt x="9347517" y="2488514"/>
                </a:lnTo>
                <a:lnTo>
                  <a:pt x="9336634" y="2478494"/>
                </a:lnTo>
                <a:lnTo>
                  <a:pt x="9321978" y="2473452"/>
                </a:lnTo>
                <a:lnTo>
                  <a:pt x="9306293" y="2474353"/>
                </a:lnTo>
                <a:lnTo>
                  <a:pt x="9292730" y="2480653"/>
                </a:lnTo>
                <a:lnTo>
                  <a:pt x="9282709" y="2491536"/>
                </a:lnTo>
                <a:lnTo>
                  <a:pt x="9277667" y="2506205"/>
                </a:lnTo>
                <a:lnTo>
                  <a:pt x="9278556" y="2521902"/>
                </a:lnTo>
                <a:lnTo>
                  <a:pt x="9284843" y="2535466"/>
                </a:lnTo>
                <a:lnTo>
                  <a:pt x="9295727" y="2545486"/>
                </a:lnTo>
                <a:lnTo>
                  <a:pt x="9310383" y="2550528"/>
                </a:lnTo>
                <a:lnTo>
                  <a:pt x="9326067" y="2549639"/>
                </a:lnTo>
                <a:lnTo>
                  <a:pt x="9339631" y="2543340"/>
                </a:lnTo>
                <a:lnTo>
                  <a:pt x="9349651" y="2532456"/>
                </a:lnTo>
                <a:lnTo>
                  <a:pt x="9354693" y="2517787"/>
                </a:lnTo>
                <a:close/>
              </a:path>
              <a:path w="15575280" h="10287000">
                <a:moveTo>
                  <a:pt x="9381236" y="9527857"/>
                </a:moveTo>
                <a:lnTo>
                  <a:pt x="9380347" y="9512160"/>
                </a:lnTo>
                <a:lnTo>
                  <a:pt x="9374048" y="9498584"/>
                </a:lnTo>
                <a:lnTo>
                  <a:pt x="9363177" y="9488564"/>
                </a:lnTo>
                <a:lnTo>
                  <a:pt x="9348521" y="9483522"/>
                </a:lnTo>
                <a:lnTo>
                  <a:pt x="9332824" y="9484423"/>
                </a:lnTo>
                <a:lnTo>
                  <a:pt x="9319260" y="9490710"/>
                </a:lnTo>
                <a:lnTo>
                  <a:pt x="9309240" y="9501607"/>
                </a:lnTo>
                <a:lnTo>
                  <a:pt x="9304198" y="9516262"/>
                </a:lnTo>
                <a:lnTo>
                  <a:pt x="9305087" y="9531960"/>
                </a:lnTo>
                <a:lnTo>
                  <a:pt x="9311386" y="9545536"/>
                </a:lnTo>
                <a:lnTo>
                  <a:pt x="9322257" y="9555556"/>
                </a:lnTo>
                <a:lnTo>
                  <a:pt x="9336913" y="9560598"/>
                </a:lnTo>
                <a:lnTo>
                  <a:pt x="9352191" y="9559582"/>
                </a:lnTo>
                <a:lnTo>
                  <a:pt x="9365056" y="9553092"/>
                </a:lnTo>
                <a:lnTo>
                  <a:pt x="9374937" y="9542170"/>
                </a:lnTo>
                <a:lnTo>
                  <a:pt x="9381236" y="9527857"/>
                </a:lnTo>
                <a:close/>
              </a:path>
              <a:path w="15575280" h="10287000">
                <a:moveTo>
                  <a:pt x="9393034" y="4615370"/>
                </a:moveTo>
                <a:lnTo>
                  <a:pt x="9392145" y="4599673"/>
                </a:lnTo>
                <a:lnTo>
                  <a:pt x="9385859" y="4586097"/>
                </a:lnTo>
                <a:lnTo>
                  <a:pt x="9374975" y="4576076"/>
                </a:lnTo>
                <a:lnTo>
                  <a:pt x="9360319" y="4571035"/>
                </a:lnTo>
                <a:lnTo>
                  <a:pt x="9344635" y="4571936"/>
                </a:lnTo>
                <a:lnTo>
                  <a:pt x="9331071" y="4578235"/>
                </a:lnTo>
                <a:lnTo>
                  <a:pt x="9321051" y="4589119"/>
                </a:lnTo>
                <a:lnTo>
                  <a:pt x="9316009" y="4603788"/>
                </a:lnTo>
                <a:lnTo>
                  <a:pt x="9316898" y="4619485"/>
                </a:lnTo>
                <a:lnTo>
                  <a:pt x="9323184" y="4633049"/>
                </a:lnTo>
                <a:lnTo>
                  <a:pt x="9334068" y="4643069"/>
                </a:lnTo>
                <a:lnTo>
                  <a:pt x="9348724" y="4648111"/>
                </a:lnTo>
                <a:lnTo>
                  <a:pt x="9364408" y="4647222"/>
                </a:lnTo>
                <a:lnTo>
                  <a:pt x="9377972" y="4640923"/>
                </a:lnTo>
                <a:lnTo>
                  <a:pt x="9387992" y="4630039"/>
                </a:lnTo>
                <a:lnTo>
                  <a:pt x="9393034" y="4615370"/>
                </a:lnTo>
                <a:close/>
              </a:path>
              <a:path w="15575280" h="10287000">
                <a:moveTo>
                  <a:pt x="9398140" y="7066610"/>
                </a:moveTo>
                <a:lnTo>
                  <a:pt x="9397251" y="7050913"/>
                </a:lnTo>
                <a:lnTo>
                  <a:pt x="9390951" y="7037349"/>
                </a:lnTo>
                <a:lnTo>
                  <a:pt x="9380080" y="7027329"/>
                </a:lnTo>
                <a:lnTo>
                  <a:pt x="9365424" y="7022287"/>
                </a:lnTo>
                <a:lnTo>
                  <a:pt x="9349740" y="7023176"/>
                </a:lnTo>
                <a:lnTo>
                  <a:pt x="9336164" y="7029475"/>
                </a:lnTo>
                <a:lnTo>
                  <a:pt x="9326143" y="7040359"/>
                </a:lnTo>
                <a:lnTo>
                  <a:pt x="9321101" y="7055028"/>
                </a:lnTo>
                <a:lnTo>
                  <a:pt x="9321990" y="7070725"/>
                </a:lnTo>
                <a:lnTo>
                  <a:pt x="9328290" y="7084301"/>
                </a:lnTo>
                <a:lnTo>
                  <a:pt x="9339161" y="7094321"/>
                </a:lnTo>
                <a:lnTo>
                  <a:pt x="9353817" y="7099363"/>
                </a:lnTo>
                <a:lnTo>
                  <a:pt x="9369514" y="7098462"/>
                </a:lnTo>
                <a:lnTo>
                  <a:pt x="9383077" y="7092162"/>
                </a:lnTo>
                <a:lnTo>
                  <a:pt x="9393098" y="7081279"/>
                </a:lnTo>
                <a:lnTo>
                  <a:pt x="9398140" y="7066610"/>
                </a:lnTo>
                <a:close/>
              </a:path>
              <a:path w="15575280" h="10287000">
                <a:moveTo>
                  <a:pt x="9406344" y="2178824"/>
                </a:moveTo>
                <a:lnTo>
                  <a:pt x="9405455" y="2163127"/>
                </a:lnTo>
                <a:lnTo>
                  <a:pt x="9399168" y="2149564"/>
                </a:lnTo>
                <a:lnTo>
                  <a:pt x="9388284" y="2139543"/>
                </a:lnTo>
                <a:lnTo>
                  <a:pt x="9373629" y="2134501"/>
                </a:lnTo>
                <a:lnTo>
                  <a:pt x="9357944" y="2135390"/>
                </a:lnTo>
                <a:lnTo>
                  <a:pt x="9344381" y="2141690"/>
                </a:lnTo>
                <a:lnTo>
                  <a:pt x="9334360" y="2152573"/>
                </a:lnTo>
                <a:lnTo>
                  <a:pt x="9329318" y="2167242"/>
                </a:lnTo>
                <a:lnTo>
                  <a:pt x="9330207" y="2182939"/>
                </a:lnTo>
                <a:lnTo>
                  <a:pt x="9336494" y="2196515"/>
                </a:lnTo>
                <a:lnTo>
                  <a:pt x="9347378" y="2206536"/>
                </a:lnTo>
                <a:lnTo>
                  <a:pt x="9362034" y="2211565"/>
                </a:lnTo>
                <a:lnTo>
                  <a:pt x="9377299" y="2210562"/>
                </a:lnTo>
                <a:lnTo>
                  <a:pt x="9390164" y="2204072"/>
                </a:lnTo>
                <a:lnTo>
                  <a:pt x="9400045" y="2193150"/>
                </a:lnTo>
                <a:lnTo>
                  <a:pt x="9406344" y="2178824"/>
                </a:lnTo>
                <a:close/>
              </a:path>
              <a:path w="15575280" h="10287000">
                <a:moveTo>
                  <a:pt x="9426092" y="9190228"/>
                </a:moveTo>
                <a:lnTo>
                  <a:pt x="9425203" y="9174531"/>
                </a:lnTo>
                <a:lnTo>
                  <a:pt x="9418917" y="9160967"/>
                </a:lnTo>
                <a:lnTo>
                  <a:pt x="9408033" y="9150947"/>
                </a:lnTo>
                <a:lnTo>
                  <a:pt x="9393377" y="9145905"/>
                </a:lnTo>
                <a:lnTo>
                  <a:pt x="9377693" y="9146794"/>
                </a:lnTo>
                <a:lnTo>
                  <a:pt x="9364129" y="9153093"/>
                </a:lnTo>
                <a:lnTo>
                  <a:pt x="9354109" y="9163977"/>
                </a:lnTo>
                <a:lnTo>
                  <a:pt x="9349067" y="9178646"/>
                </a:lnTo>
                <a:lnTo>
                  <a:pt x="9349956" y="9194343"/>
                </a:lnTo>
                <a:lnTo>
                  <a:pt x="9356242" y="9207919"/>
                </a:lnTo>
                <a:lnTo>
                  <a:pt x="9367126" y="9217939"/>
                </a:lnTo>
                <a:lnTo>
                  <a:pt x="9381782" y="9222981"/>
                </a:lnTo>
                <a:lnTo>
                  <a:pt x="9397581" y="9221660"/>
                </a:lnTo>
                <a:lnTo>
                  <a:pt x="9411348" y="9214663"/>
                </a:lnTo>
                <a:lnTo>
                  <a:pt x="9421406" y="9203639"/>
                </a:lnTo>
                <a:lnTo>
                  <a:pt x="9426092" y="9190228"/>
                </a:lnTo>
                <a:close/>
              </a:path>
              <a:path w="15575280" h="10287000">
                <a:moveTo>
                  <a:pt x="9438716" y="4274769"/>
                </a:moveTo>
                <a:lnTo>
                  <a:pt x="9437827" y="4259072"/>
                </a:lnTo>
                <a:lnTo>
                  <a:pt x="9431541" y="4245495"/>
                </a:lnTo>
                <a:lnTo>
                  <a:pt x="9420669" y="4235475"/>
                </a:lnTo>
                <a:lnTo>
                  <a:pt x="9406001" y="4230433"/>
                </a:lnTo>
                <a:lnTo>
                  <a:pt x="9390316" y="4231335"/>
                </a:lnTo>
                <a:lnTo>
                  <a:pt x="9376753" y="4237621"/>
                </a:lnTo>
                <a:lnTo>
                  <a:pt x="9366733" y="4248518"/>
                </a:lnTo>
                <a:lnTo>
                  <a:pt x="9361691" y="4263174"/>
                </a:lnTo>
                <a:lnTo>
                  <a:pt x="9362580" y="4278871"/>
                </a:lnTo>
                <a:lnTo>
                  <a:pt x="9368866" y="4292447"/>
                </a:lnTo>
                <a:lnTo>
                  <a:pt x="9379750" y="4302468"/>
                </a:lnTo>
                <a:lnTo>
                  <a:pt x="9394406" y="4307510"/>
                </a:lnTo>
                <a:lnTo>
                  <a:pt x="9409671" y="4306494"/>
                </a:lnTo>
                <a:lnTo>
                  <a:pt x="9422536" y="4300004"/>
                </a:lnTo>
                <a:lnTo>
                  <a:pt x="9432417" y="4289082"/>
                </a:lnTo>
                <a:lnTo>
                  <a:pt x="9438716" y="4274769"/>
                </a:lnTo>
                <a:close/>
              </a:path>
              <a:path w="15575280" h="10287000">
                <a:moveTo>
                  <a:pt x="9445981" y="6729819"/>
                </a:moveTo>
                <a:lnTo>
                  <a:pt x="9445092" y="6714122"/>
                </a:lnTo>
                <a:lnTo>
                  <a:pt x="9438805" y="6700545"/>
                </a:lnTo>
                <a:lnTo>
                  <a:pt x="9427921" y="6690525"/>
                </a:lnTo>
                <a:lnTo>
                  <a:pt x="9413265" y="6685483"/>
                </a:lnTo>
                <a:lnTo>
                  <a:pt x="9397581" y="6686385"/>
                </a:lnTo>
                <a:lnTo>
                  <a:pt x="9384017" y="6692684"/>
                </a:lnTo>
                <a:lnTo>
                  <a:pt x="9373997" y="6703568"/>
                </a:lnTo>
                <a:lnTo>
                  <a:pt x="9368955" y="6718224"/>
                </a:lnTo>
                <a:lnTo>
                  <a:pt x="9369844" y="6733921"/>
                </a:lnTo>
                <a:lnTo>
                  <a:pt x="9376131" y="6747497"/>
                </a:lnTo>
                <a:lnTo>
                  <a:pt x="9387014" y="6757517"/>
                </a:lnTo>
                <a:lnTo>
                  <a:pt x="9401670" y="6762559"/>
                </a:lnTo>
                <a:lnTo>
                  <a:pt x="9417469" y="6761239"/>
                </a:lnTo>
                <a:lnTo>
                  <a:pt x="9431236" y="6754254"/>
                </a:lnTo>
                <a:lnTo>
                  <a:pt x="9441294" y="6743217"/>
                </a:lnTo>
                <a:lnTo>
                  <a:pt x="9445981" y="6729819"/>
                </a:lnTo>
                <a:close/>
              </a:path>
              <a:path w="15575280" h="10287000">
                <a:moveTo>
                  <a:pt x="9456966" y="1820316"/>
                </a:moveTo>
                <a:lnTo>
                  <a:pt x="9456077" y="1804619"/>
                </a:lnTo>
                <a:lnTo>
                  <a:pt x="9449791" y="1791042"/>
                </a:lnTo>
                <a:lnTo>
                  <a:pt x="9438907" y="1781022"/>
                </a:lnTo>
                <a:lnTo>
                  <a:pt x="9424251" y="1775980"/>
                </a:lnTo>
                <a:lnTo>
                  <a:pt x="9408566" y="1776882"/>
                </a:lnTo>
                <a:lnTo>
                  <a:pt x="9394990" y="1783181"/>
                </a:lnTo>
                <a:lnTo>
                  <a:pt x="9384970" y="1794065"/>
                </a:lnTo>
                <a:lnTo>
                  <a:pt x="9379928" y="1808734"/>
                </a:lnTo>
                <a:lnTo>
                  <a:pt x="9380830" y="1824431"/>
                </a:lnTo>
                <a:lnTo>
                  <a:pt x="9387116" y="1837994"/>
                </a:lnTo>
                <a:lnTo>
                  <a:pt x="9397987" y="1848015"/>
                </a:lnTo>
                <a:lnTo>
                  <a:pt x="9412643" y="1853057"/>
                </a:lnTo>
                <a:lnTo>
                  <a:pt x="9428340" y="1852168"/>
                </a:lnTo>
                <a:lnTo>
                  <a:pt x="9441904" y="1845868"/>
                </a:lnTo>
                <a:lnTo>
                  <a:pt x="9451924" y="1834984"/>
                </a:lnTo>
                <a:lnTo>
                  <a:pt x="9456966" y="1820316"/>
                </a:lnTo>
                <a:close/>
              </a:path>
              <a:path w="15575280" h="10287000">
                <a:moveTo>
                  <a:pt x="9479699" y="8832545"/>
                </a:moveTo>
                <a:lnTo>
                  <a:pt x="9478810" y="8816848"/>
                </a:lnTo>
                <a:lnTo>
                  <a:pt x="9472511" y="8803272"/>
                </a:lnTo>
                <a:lnTo>
                  <a:pt x="9461640" y="8793251"/>
                </a:lnTo>
                <a:lnTo>
                  <a:pt x="9446984" y="8788209"/>
                </a:lnTo>
                <a:lnTo>
                  <a:pt x="9431287" y="8789111"/>
                </a:lnTo>
                <a:lnTo>
                  <a:pt x="9417723" y="8795410"/>
                </a:lnTo>
                <a:lnTo>
                  <a:pt x="9407703" y="8806294"/>
                </a:lnTo>
                <a:lnTo>
                  <a:pt x="9402661" y="8820963"/>
                </a:lnTo>
                <a:lnTo>
                  <a:pt x="9403550" y="8836660"/>
                </a:lnTo>
                <a:lnTo>
                  <a:pt x="9409849" y="8850224"/>
                </a:lnTo>
                <a:lnTo>
                  <a:pt x="9420720" y="8860244"/>
                </a:lnTo>
                <a:lnTo>
                  <a:pt x="9435376" y="8865286"/>
                </a:lnTo>
                <a:lnTo>
                  <a:pt x="9451188" y="8863978"/>
                </a:lnTo>
                <a:lnTo>
                  <a:pt x="9464942" y="8856980"/>
                </a:lnTo>
                <a:lnTo>
                  <a:pt x="9475000" y="8845956"/>
                </a:lnTo>
                <a:lnTo>
                  <a:pt x="9479699" y="8832545"/>
                </a:lnTo>
                <a:close/>
              </a:path>
              <a:path w="15575280" h="10287000">
                <a:moveTo>
                  <a:pt x="9486570" y="3937965"/>
                </a:moveTo>
                <a:lnTo>
                  <a:pt x="9485681" y="3922268"/>
                </a:lnTo>
                <a:lnTo>
                  <a:pt x="9479382" y="3908691"/>
                </a:lnTo>
                <a:lnTo>
                  <a:pt x="9468510" y="3898671"/>
                </a:lnTo>
                <a:lnTo>
                  <a:pt x="9453855" y="3893642"/>
                </a:lnTo>
                <a:lnTo>
                  <a:pt x="9438157" y="3894531"/>
                </a:lnTo>
                <a:lnTo>
                  <a:pt x="9424594" y="3900830"/>
                </a:lnTo>
                <a:lnTo>
                  <a:pt x="9414573" y="3911714"/>
                </a:lnTo>
                <a:lnTo>
                  <a:pt x="9409532" y="3926382"/>
                </a:lnTo>
                <a:lnTo>
                  <a:pt x="9410421" y="3942080"/>
                </a:lnTo>
                <a:lnTo>
                  <a:pt x="9416720" y="3955643"/>
                </a:lnTo>
                <a:lnTo>
                  <a:pt x="9427591" y="3965664"/>
                </a:lnTo>
                <a:lnTo>
                  <a:pt x="9442247" y="3970705"/>
                </a:lnTo>
                <a:lnTo>
                  <a:pt x="9457944" y="3969816"/>
                </a:lnTo>
                <a:lnTo>
                  <a:pt x="9471508" y="3963517"/>
                </a:lnTo>
                <a:lnTo>
                  <a:pt x="9481528" y="3952633"/>
                </a:lnTo>
                <a:lnTo>
                  <a:pt x="9486570" y="3937965"/>
                </a:lnTo>
                <a:close/>
              </a:path>
              <a:path w="15575280" h="10287000">
                <a:moveTo>
                  <a:pt x="9497631" y="6390856"/>
                </a:moveTo>
                <a:lnTo>
                  <a:pt x="9496742" y="6375159"/>
                </a:lnTo>
                <a:lnTo>
                  <a:pt x="9490456" y="6361582"/>
                </a:lnTo>
                <a:lnTo>
                  <a:pt x="9479572" y="6351562"/>
                </a:lnTo>
                <a:lnTo>
                  <a:pt x="9464916" y="6346520"/>
                </a:lnTo>
                <a:lnTo>
                  <a:pt x="9449232" y="6347422"/>
                </a:lnTo>
                <a:lnTo>
                  <a:pt x="9435668" y="6353721"/>
                </a:lnTo>
                <a:lnTo>
                  <a:pt x="9425648" y="6364605"/>
                </a:lnTo>
                <a:lnTo>
                  <a:pt x="9420606" y="6379273"/>
                </a:lnTo>
                <a:lnTo>
                  <a:pt x="9421495" y="6394971"/>
                </a:lnTo>
                <a:lnTo>
                  <a:pt x="9427781" y="6408534"/>
                </a:lnTo>
                <a:lnTo>
                  <a:pt x="9438665" y="6418554"/>
                </a:lnTo>
                <a:lnTo>
                  <a:pt x="9453321" y="6423596"/>
                </a:lnTo>
                <a:lnTo>
                  <a:pt x="9469120" y="6422288"/>
                </a:lnTo>
                <a:lnTo>
                  <a:pt x="9482887" y="6415291"/>
                </a:lnTo>
                <a:lnTo>
                  <a:pt x="9492932" y="6404267"/>
                </a:lnTo>
                <a:lnTo>
                  <a:pt x="9497631" y="6390856"/>
                </a:lnTo>
                <a:close/>
              </a:path>
              <a:path w="15575280" h="10287000">
                <a:moveTo>
                  <a:pt x="9525381" y="8491944"/>
                </a:moveTo>
                <a:lnTo>
                  <a:pt x="9524492" y="8476247"/>
                </a:lnTo>
                <a:lnTo>
                  <a:pt x="9518205" y="8462670"/>
                </a:lnTo>
                <a:lnTo>
                  <a:pt x="9507322" y="8452650"/>
                </a:lnTo>
                <a:lnTo>
                  <a:pt x="9492666" y="8447608"/>
                </a:lnTo>
                <a:lnTo>
                  <a:pt x="9476981" y="8448510"/>
                </a:lnTo>
                <a:lnTo>
                  <a:pt x="9463405" y="8454809"/>
                </a:lnTo>
                <a:lnTo>
                  <a:pt x="9453397" y="8465693"/>
                </a:lnTo>
                <a:lnTo>
                  <a:pt x="9448355" y="8480349"/>
                </a:lnTo>
                <a:lnTo>
                  <a:pt x="9449244" y="8496046"/>
                </a:lnTo>
                <a:lnTo>
                  <a:pt x="9455531" y="8509622"/>
                </a:lnTo>
                <a:lnTo>
                  <a:pt x="9466402" y="8519643"/>
                </a:lnTo>
                <a:lnTo>
                  <a:pt x="9481058" y="8524684"/>
                </a:lnTo>
                <a:lnTo>
                  <a:pt x="9496336" y="8523668"/>
                </a:lnTo>
                <a:lnTo>
                  <a:pt x="9509201" y="8517179"/>
                </a:lnTo>
                <a:lnTo>
                  <a:pt x="9519082" y="8506257"/>
                </a:lnTo>
                <a:lnTo>
                  <a:pt x="9525381" y="8491944"/>
                </a:lnTo>
                <a:close/>
              </a:path>
              <a:path w="15575280" h="10287000">
                <a:moveTo>
                  <a:pt x="9535236" y="3598189"/>
                </a:moveTo>
                <a:lnTo>
                  <a:pt x="9534347" y="3582492"/>
                </a:lnTo>
                <a:lnTo>
                  <a:pt x="9528061" y="3568916"/>
                </a:lnTo>
                <a:lnTo>
                  <a:pt x="9517177" y="3558895"/>
                </a:lnTo>
                <a:lnTo>
                  <a:pt x="9502521" y="3553853"/>
                </a:lnTo>
                <a:lnTo>
                  <a:pt x="9486836" y="3554755"/>
                </a:lnTo>
                <a:lnTo>
                  <a:pt x="9473260" y="3561042"/>
                </a:lnTo>
                <a:lnTo>
                  <a:pt x="9463240" y="3571938"/>
                </a:lnTo>
                <a:lnTo>
                  <a:pt x="9458198" y="3586594"/>
                </a:lnTo>
                <a:lnTo>
                  <a:pt x="9459087" y="3602291"/>
                </a:lnTo>
                <a:lnTo>
                  <a:pt x="9465386" y="3615867"/>
                </a:lnTo>
                <a:lnTo>
                  <a:pt x="9476257" y="3625888"/>
                </a:lnTo>
                <a:lnTo>
                  <a:pt x="9490913" y="3630930"/>
                </a:lnTo>
                <a:lnTo>
                  <a:pt x="9506610" y="3630028"/>
                </a:lnTo>
                <a:lnTo>
                  <a:pt x="9520174" y="3623741"/>
                </a:lnTo>
                <a:lnTo>
                  <a:pt x="9530194" y="3612845"/>
                </a:lnTo>
                <a:lnTo>
                  <a:pt x="9535236" y="3598189"/>
                </a:lnTo>
                <a:close/>
              </a:path>
              <a:path w="15575280" h="10287000">
                <a:moveTo>
                  <a:pt x="9548254" y="6032347"/>
                </a:moveTo>
                <a:lnTo>
                  <a:pt x="9547365" y="6016650"/>
                </a:lnTo>
                <a:lnTo>
                  <a:pt x="9541065" y="6003074"/>
                </a:lnTo>
                <a:lnTo>
                  <a:pt x="9530194" y="5993054"/>
                </a:lnTo>
                <a:lnTo>
                  <a:pt x="9515538" y="5988012"/>
                </a:lnTo>
                <a:lnTo>
                  <a:pt x="9499841" y="5988913"/>
                </a:lnTo>
                <a:lnTo>
                  <a:pt x="9486278" y="5995213"/>
                </a:lnTo>
                <a:lnTo>
                  <a:pt x="9476257" y="6006096"/>
                </a:lnTo>
                <a:lnTo>
                  <a:pt x="9471215" y="6020752"/>
                </a:lnTo>
                <a:lnTo>
                  <a:pt x="9472104" y="6036449"/>
                </a:lnTo>
                <a:lnTo>
                  <a:pt x="9478404" y="6050026"/>
                </a:lnTo>
                <a:lnTo>
                  <a:pt x="9489275" y="6060046"/>
                </a:lnTo>
                <a:lnTo>
                  <a:pt x="9503931" y="6065088"/>
                </a:lnTo>
                <a:lnTo>
                  <a:pt x="9519742" y="6063767"/>
                </a:lnTo>
                <a:lnTo>
                  <a:pt x="9533496" y="6056782"/>
                </a:lnTo>
                <a:lnTo>
                  <a:pt x="9543555" y="6045746"/>
                </a:lnTo>
                <a:lnTo>
                  <a:pt x="9548254" y="6032347"/>
                </a:lnTo>
                <a:close/>
              </a:path>
              <a:path w="15575280" h="10287000">
                <a:moveTo>
                  <a:pt x="9574047" y="8152155"/>
                </a:moveTo>
                <a:lnTo>
                  <a:pt x="9573158" y="8136458"/>
                </a:lnTo>
                <a:lnTo>
                  <a:pt x="9566872" y="8122882"/>
                </a:lnTo>
                <a:lnTo>
                  <a:pt x="9555988" y="8112861"/>
                </a:lnTo>
                <a:lnTo>
                  <a:pt x="9541332" y="8107832"/>
                </a:lnTo>
                <a:lnTo>
                  <a:pt x="9525648" y="8108721"/>
                </a:lnTo>
                <a:lnTo>
                  <a:pt x="9512071" y="8115020"/>
                </a:lnTo>
                <a:lnTo>
                  <a:pt x="9502064" y="8125904"/>
                </a:lnTo>
                <a:lnTo>
                  <a:pt x="9497022" y="8140573"/>
                </a:lnTo>
                <a:lnTo>
                  <a:pt x="9497911" y="8156270"/>
                </a:lnTo>
                <a:lnTo>
                  <a:pt x="9504197" y="8169846"/>
                </a:lnTo>
                <a:lnTo>
                  <a:pt x="9515069" y="8179867"/>
                </a:lnTo>
                <a:lnTo>
                  <a:pt x="9529737" y="8184896"/>
                </a:lnTo>
                <a:lnTo>
                  <a:pt x="9545422" y="8184007"/>
                </a:lnTo>
                <a:lnTo>
                  <a:pt x="9558985" y="8177708"/>
                </a:lnTo>
                <a:lnTo>
                  <a:pt x="9569005" y="8166824"/>
                </a:lnTo>
                <a:lnTo>
                  <a:pt x="9574047" y="8152155"/>
                </a:lnTo>
                <a:close/>
              </a:path>
              <a:path w="15575280" h="10287000">
                <a:moveTo>
                  <a:pt x="9588830" y="3240494"/>
                </a:moveTo>
                <a:lnTo>
                  <a:pt x="9587941" y="3224796"/>
                </a:lnTo>
                <a:lnTo>
                  <a:pt x="9581655" y="3211220"/>
                </a:lnTo>
                <a:lnTo>
                  <a:pt x="9570771" y="3201200"/>
                </a:lnTo>
                <a:lnTo>
                  <a:pt x="9556115" y="3196171"/>
                </a:lnTo>
                <a:lnTo>
                  <a:pt x="9540430" y="3197060"/>
                </a:lnTo>
                <a:lnTo>
                  <a:pt x="9526867" y="3203359"/>
                </a:lnTo>
                <a:lnTo>
                  <a:pt x="9516847" y="3214243"/>
                </a:lnTo>
                <a:lnTo>
                  <a:pt x="9511805" y="3228911"/>
                </a:lnTo>
                <a:lnTo>
                  <a:pt x="9512694" y="3244608"/>
                </a:lnTo>
                <a:lnTo>
                  <a:pt x="9518980" y="3258185"/>
                </a:lnTo>
                <a:lnTo>
                  <a:pt x="9529864" y="3268192"/>
                </a:lnTo>
                <a:lnTo>
                  <a:pt x="9544520" y="3273234"/>
                </a:lnTo>
                <a:lnTo>
                  <a:pt x="9560204" y="3272345"/>
                </a:lnTo>
                <a:lnTo>
                  <a:pt x="9573781" y="3266046"/>
                </a:lnTo>
                <a:lnTo>
                  <a:pt x="9583788" y="3255162"/>
                </a:lnTo>
                <a:lnTo>
                  <a:pt x="9588830" y="3240494"/>
                </a:lnTo>
                <a:close/>
              </a:path>
              <a:path w="15575280" h="10287000">
                <a:moveTo>
                  <a:pt x="9605556" y="5707786"/>
                </a:moveTo>
                <a:lnTo>
                  <a:pt x="9604667" y="5692089"/>
                </a:lnTo>
                <a:lnTo>
                  <a:pt x="9598381" y="5678513"/>
                </a:lnTo>
                <a:lnTo>
                  <a:pt x="9587509" y="5668492"/>
                </a:lnTo>
                <a:lnTo>
                  <a:pt x="9572841" y="5663450"/>
                </a:lnTo>
                <a:lnTo>
                  <a:pt x="9557156" y="5664352"/>
                </a:lnTo>
                <a:lnTo>
                  <a:pt x="9543593" y="5670651"/>
                </a:lnTo>
                <a:lnTo>
                  <a:pt x="9533572" y="5681535"/>
                </a:lnTo>
                <a:lnTo>
                  <a:pt x="9528531" y="5696204"/>
                </a:lnTo>
                <a:lnTo>
                  <a:pt x="9529420" y="5711901"/>
                </a:lnTo>
                <a:lnTo>
                  <a:pt x="9535706" y="5725465"/>
                </a:lnTo>
                <a:lnTo>
                  <a:pt x="9546590" y="5735485"/>
                </a:lnTo>
                <a:lnTo>
                  <a:pt x="9561246" y="5740527"/>
                </a:lnTo>
                <a:lnTo>
                  <a:pt x="9576930" y="5739638"/>
                </a:lnTo>
                <a:lnTo>
                  <a:pt x="9590507" y="5733339"/>
                </a:lnTo>
                <a:lnTo>
                  <a:pt x="9600514" y="5722455"/>
                </a:lnTo>
                <a:lnTo>
                  <a:pt x="9605556" y="5707786"/>
                </a:lnTo>
                <a:close/>
              </a:path>
              <a:path w="15575280" h="10287000">
                <a:moveTo>
                  <a:pt x="9622714" y="7812379"/>
                </a:moveTo>
                <a:lnTo>
                  <a:pt x="9621825" y="7796682"/>
                </a:lnTo>
                <a:lnTo>
                  <a:pt x="9615538" y="7783106"/>
                </a:lnTo>
                <a:lnTo>
                  <a:pt x="9604654" y="7773086"/>
                </a:lnTo>
                <a:lnTo>
                  <a:pt x="9589999" y="7768044"/>
                </a:lnTo>
                <a:lnTo>
                  <a:pt x="9574314" y="7768945"/>
                </a:lnTo>
                <a:lnTo>
                  <a:pt x="9560750" y="7775232"/>
                </a:lnTo>
                <a:lnTo>
                  <a:pt x="9550730" y="7786129"/>
                </a:lnTo>
                <a:lnTo>
                  <a:pt x="9545688" y="7800784"/>
                </a:lnTo>
                <a:lnTo>
                  <a:pt x="9546577" y="7816482"/>
                </a:lnTo>
                <a:lnTo>
                  <a:pt x="9552864" y="7830058"/>
                </a:lnTo>
                <a:lnTo>
                  <a:pt x="9563748" y="7840078"/>
                </a:lnTo>
                <a:lnTo>
                  <a:pt x="9578403" y="7845120"/>
                </a:lnTo>
                <a:lnTo>
                  <a:pt x="9594088" y="7844218"/>
                </a:lnTo>
                <a:lnTo>
                  <a:pt x="9607652" y="7837932"/>
                </a:lnTo>
                <a:lnTo>
                  <a:pt x="9617672" y="7827035"/>
                </a:lnTo>
                <a:lnTo>
                  <a:pt x="9622714" y="7812379"/>
                </a:lnTo>
                <a:close/>
              </a:path>
              <a:path w="15575280" h="10287000">
                <a:moveTo>
                  <a:pt x="9638322" y="2897733"/>
                </a:moveTo>
                <a:lnTo>
                  <a:pt x="9637433" y="2882036"/>
                </a:lnTo>
                <a:lnTo>
                  <a:pt x="9631147" y="2868460"/>
                </a:lnTo>
                <a:lnTo>
                  <a:pt x="9620263" y="2858439"/>
                </a:lnTo>
                <a:lnTo>
                  <a:pt x="9605607" y="2853398"/>
                </a:lnTo>
                <a:lnTo>
                  <a:pt x="9589922" y="2854299"/>
                </a:lnTo>
                <a:lnTo>
                  <a:pt x="9576359" y="2860586"/>
                </a:lnTo>
                <a:lnTo>
                  <a:pt x="9566338" y="2871482"/>
                </a:lnTo>
                <a:lnTo>
                  <a:pt x="9561297" y="2886138"/>
                </a:lnTo>
                <a:lnTo>
                  <a:pt x="9562186" y="2901835"/>
                </a:lnTo>
                <a:lnTo>
                  <a:pt x="9568472" y="2915412"/>
                </a:lnTo>
                <a:lnTo>
                  <a:pt x="9579356" y="2925432"/>
                </a:lnTo>
                <a:lnTo>
                  <a:pt x="9594012" y="2930474"/>
                </a:lnTo>
                <a:lnTo>
                  <a:pt x="9609696" y="2929572"/>
                </a:lnTo>
                <a:lnTo>
                  <a:pt x="9623260" y="2923286"/>
                </a:lnTo>
                <a:lnTo>
                  <a:pt x="9633280" y="2912389"/>
                </a:lnTo>
                <a:lnTo>
                  <a:pt x="9638322" y="2897733"/>
                </a:lnTo>
                <a:close/>
              </a:path>
              <a:path w="15575280" h="10287000">
                <a:moveTo>
                  <a:pt x="9653410" y="5370982"/>
                </a:moveTo>
                <a:lnTo>
                  <a:pt x="9652521" y="5355285"/>
                </a:lnTo>
                <a:lnTo>
                  <a:pt x="9646221" y="5341721"/>
                </a:lnTo>
                <a:lnTo>
                  <a:pt x="9635350" y="5331701"/>
                </a:lnTo>
                <a:lnTo>
                  <a:pt x="9620694" y="5326659"/>
                </a:lnTo>
                <a:lnTo>
                  <a:pt x="9604997" y="5327548"/>
                </a:lnTo>
                <a:lnTo>
                  <a:pt x="9591434" y="5333847"/>
                </a:lnTo>
                <a:lnTo>
                  <a:pt x="9581413" y="5344731"/>
                </a:lnTo>
                <a:lnTo>
                  <a:pt x="9576371" y="5359400"/>
                </a:lnTo>
                <a:lnTo>
                  <a:pt x="9577260" y="5375097"/>
                </a:lnTo>
                <a:lnTo>
                  <a:pt x="9583560" y="5388673"/>
                </a:lnTo>
                <a:lnTo>
                  <a:pt x="9594431" y="5398694"/>
                </a:lnTo>
                <a:lnTo>
                  <a:pt x="9609087" y="5403735"/>
                </a:lnTo>
                <a:lnTo>
                  <a:pt x="9624784" y="5402834"/>
                </a:lnTo>
                <a:lnTo>
                  <a:pt x="9638347" y="5396535"/>
                </a:lnTo>
                <a:lnTo>
                  <a:pt x="9648368" y="5385651"/>
                </a:lnTo>
                <a:lnTo>
                  <a:pt x="9653410" y="5370982"/>
                </a:lnTo>
                <a:close/>
              </a:path>
              <a:path w="15575280" h="10287000">
                <a:moveTo>
                  <a:pt x="9676320" y="7454684"/>
                </a:moveTo>
                <a:lnTo>
                  <a:pt x="9675431" y="7438987"/>
                </a:lnTo>
                <a:lnTo>
                  <a:pt x="9669132" y="7425410"/>
                </a:lnTo>
                <a:lnTo>
                  <a:pt x="9658261" y="7415390"/>
                </a:lnTo>
                <a:lnTo>
                  <a:pt x="9643605" y="7410361"/>
                </a:lnTo>
                <a:lnTo>
                  <a:pt x="9627908" y="7411250"/>
                </a:lnTo>
                <a:lnTo>
                  <a:pt x="9614344" y="7417549"/>
                </a:lnTo>
                <a:lnTo>
                  <a:pt x="9604324" y="7428433"/>
                </a:lnTo>
                <a:lnTo>
                  <a:pt x="9599282" y="7443102"/>
                </a:lnTo>
                <a:lnTo>
                  <a:pt x="9600171" y="7458799"/>
                </a:lnTo>
                <a:lnTo>
                  <a:pt x="9606470" y="7472375"/>
                </a:lnTo>
                <a:lnTo>
                  <a:pt x="9617342" y="7482395"/>
                </a:lnTo>
                <a:lnTo>
                  <a:pt x="9631997" y="7487425"/>
                </a:lnTo>
                <a:lnTo>
                  <a:pt x="9647695" y="7486536"/>
                </a:lnTo>
                <a:lnTo>
                  <a:pt x="9661258" y="7480236"/>
                </a:lnTo>
                <a:lnTo>
                  <a:pt x="9671279" y="7469352"/>
                </a:lnTo>
                <a:lnTo>
                  <a:pt x="9676320" y="7454684"/>
                </a:lnTo>
                <a:close/>
              </a:path>
              <a:path w="15575280" h="10287000">
                <a:moveTo>
                  <a:pt x="9689147" y="2561755"/>
                </a:moveTo>
                <a:lnTo>
                  <a:pt x="9688258" y="2546058"/>
                </a:lnTo>
                <a:lnTo>
                  <a:pt x="9681972" y="2532481"/>
                </a:lnTo>
                <a:lnTo>
                  <a:pt x="9671101" y="2522461"/>
                </a:lnTo>
                <a:lnTo>
                  <a:pt x="9656432" y="2517419"/>
                </a:lnTo>
                <a:lnTo>
                  <a:pt x="9640748" y="2518321"/>
                </a:lnTo>
                <a:lnTo>
                  <a:pt x="9627184" y="2524620"/>
                </a:lnTo>
                <a:lnTo>
                  <a:pt x="9617164" y="2535504"/>
                </a:lnTo>
                <a:lnTo>
                  <a:pt x="9612122" y="2550160"/>
                </a:lnTo>
                <a:lnTo>
                  <a:pt x="9613011" y="2565857"/>
                </a:lnTo>
                <a:lnTo>
                  <a:pt x="9619297" y="2579433"/>
                </a:lnTo>
                <a:lnTo>
                  <a:pt x="9630181" y="2589453"/>
                </a:lnTo>
                <a:lnTo>
                  <a:pt x="9644837" y="2594495"/>
                </a:lnTo>
                <a:lnTo>
                  <a:pt x="9660522" y="2593594"/>
                </a:lnTo>
                <a:lnTo>
                  <a:pt x="9674098" y="2587307"/>
                </a:lnTo>
                <a:lnTo>
                  <a:pt x="9684106" y="2576411"/>
                </a:lnTo>
                <a:lnTo>
                  <a:pt x="9689147" y="2561755"/>
                </a:lnTo>
                <a:close/>
              </a:path>
              <a:path w="15575280" h="10287000">
                <a:moveTo>
                  <a:pt x="9695205" y="9925787"/>
                </a:moveTo>
                <a:lnTo>
                  <a:pt x="9694316" y="9910089"/>
                </a:lnTo>
                <a:lnTo>
                  <a:pt x="9688030" y="9896513"/>
                </a:lnTo>
                <a:lnTo>
                  <a:pt x="9677146" y="9886493"/>
                </a:lnTo>
                <a:lnTo>
                  <a:pt x="9662490" y="9881451"/>
                </a:lnTo>
                <a:lnTo>
                  <a:pt x="9646806" y="9882353"/>
                </a:lnTo>
                <a:lnTo>
                  <a:pt x="9633229" y="9888639"/>
                </a:lnTo>
                <a:lnTo>
                  <a:pt x="9623209" y="9899536"/>
                </a:lnTo>
                <a:lnTo>
                  <a:pt x="9618167" y="9914191"/>
                </a:lnTo>
                <a:lnTo>
                  <a:pt x="9619056" y="9929889"/>
                </a:lnTo>
                <a:lnTo>
                  <a:pt x="9625355" y="9943465"/>
                </a:lnTo>
                <a:lnTo>
                  <a:pt x="9636227" y="9953485"/>
                </a:lnTo>
                <a:lnTo>
                  <a:pt x="9650882" y="9958527"/>
                </a:lnTo>
                <a:lnTo>
                  <a:pt x="9666275" y="9957092"/>
                </a:lnTo>
                <a:lnTo>
                  <a:pt x="9679330" y="9949904"/>
                </a:lnTo>
                <a:lnTo>
                  <a:pt x="9689249" y="9938842"/>
                </a:lnTo>
                <a:lnTo>
                  <a:pt x="9695205" y="9925787"/>
                </a:lnTo>
                <a:close/>
              </a:path>
              <a:path w="15575280" h="10287000">
                <a:moveTo>
                  <a:pt x="9702076" y="5031206"/>
                </a:moveTo>
                <a:lnTo>
                  <a:pt x="9701187" y="5015509"/>
                </a:lnTo>
                <a:lnTo>
                  <a:pt x="9694888" y="5001933"/>
                </a:lnTo>
                <a:lnTo>
                  <a:pt x="9684017" y="4991913"/>
                </a:lnTo>
                <a:lnTo>
                  <a:pt x="9669361" y="4986871"/>
                </a:lnTo>
                <a:lnTo>
                  <a:pt x="9653676" y="4987772"/>
                </a:lnTo>
                <a:lnTo>
                  <a:pt x="9640100" y="4994072"/>
                </a:lnTo>
                <a:lnTo>
                  <a:pt x="9630080" y="5004955"/>
                </a:lnTo>
                <a:lnTo>
                  <a:pt x="9625038" y="5019624"/>
                </a:lnTo>
                <a:lnTo>
                  <a:pt x="9625927" y="5035321"/>
                </a:lnTo>
                <a:lnTo>
                  <a:pt x="9632226" y="5048885"/>
                </a:lnTo>
                <a:lnTo>
                  <a:pt x="9643097" y="5058905"/>
                </a:lnTo>
                <a:lnTo>
                  <a:pt x="9657753" y="5063947"/>
                </a:lnTo>
                <a:lnTo>
                  <a:pt x="9673450" y="5063058"/>
                </a:lnTo>
                <a:lnTo>
                  <a:pt x="9687014" y="5056759"/>
                </a:lnTo>
                <a:lnTo>
                  <a:pt x="9697034" y="5045875"/>
                </a:lnTo>
                <a:lnTo>
                  <a:pt x="9702076" y="5031206"/>
                </a:lnTo>
                <a:close/>
              </a:path>
              <a:path w="15575280" h="10287000">
                <a:moveTo>
                  <a:pt x="9724987" y="7114908"/>
                </a:moveTo>
                <a:lnTo>
                  <a:pt x="9724098" y="7099211"/>
                </a:lnTo>
                <a:lnTo>
                  <a:pt x="9717799" y="7085635"/>
                </a:lnTo>
                <a:lnTo>
                  <a:pt x="9706927" y="7075614"/>
                </a:lnTo>
                <a:lnTo>
                  <a:pt x="9692272" y="7070572"/>
                </a:lnTo>
                <a:lnTo>
                  <a:pt x="9676574" y="7071474"/>
                </a:lnTo>
                <a:lnTo>
                  <a:pt x="9663011" y="7077761"/>
                </a:lnTo>
                <a:lnTo>
                  <a:pt x="9652991" y="7088657"/>
                </a:lnTo>
                <a:lnTo>
                  <a:pt x="9647949" y="7103313"/>
                </a:lnTo>
                <a:lnTo>
                  <a:pt x="9648838" y="7119010"/>
                </a:lnTo>
                <a:lnTo>
                  <a:pt x="9655137" y="7132587"/>
                </a:lnTo>
                <a:lnTo>
                  <a:pt x="9666008" y="7142607"/>
                </a:lnTo>
                <a:lnTo>
                  <a:pt x="9680664" y="7147649"/>
                </a:lnTo>
                <a:lnTo>
                  <a:pt x="9696475" y="7146328"/>
                </a:lnTo>
                <a:lnTo>
                  <a:pt x="9710229" y="7139330"/>
                </a:lnTo>
                <a:lnTo>
                  <a:pt x="9720288" y="7128307"/>
                </a:lnTo>
                <a:lnTo>
                  <a:pt x="9724987" y="7114908"/>
                </a:lnTo>
                <a:close/>
              </a:path>
              <a:path w="15575280" h="10287000">
                <a:moveTo>
                  <a:pt x="9737814" y="2221966"/>
                </a:moveTo>
                <a:lnTo>
                  <a:pt x="9736925" y="2206269"/>
                </a:lnTo>
                <a:lnTo>
                  <a:pt x="9730638" y="2192705"/>
                </a:lnTo>
                <a:lnTo>
                  <a:pt x="9719767" y="2182685"/>
                </a:lnTo>
                <a:lnTo>
                  <a:pt x="9705111" y="2177643"/>
                </a:lnTo>
                <a:lnTo>
                  <a:pt x="9689414" y="2178532"/>
                </a:lnTo>
                <a:lnTo>
                  <a:pt x="9675851" y="2184831"/>
                </a:lnTo>
                <a:lnTo>
                  <a:pt x="9665830" y="2195715"/>
                </a:lnTo>
                <a:lnTo>
                  <a:pt x="9660788" y="2210384"/>
                </a:lnTo>
                <a:lnTo>
                  <a:pt x="9661677" y="2226081"/>
                </a:lnTo>
                <a:lnTo>
                  <a:pt x="9667964" y="2239657"/>
                </a:lnTo>
                <a:lnTo>
                  <a:pt x="9678848" y="2249678"/>
                </a:lnTo>
                <a:lnTo>
                  <a:pt x="9693504" y="2254707"/>
                </a:lnTo>
                <a:lnTo>
                  <a:pt x="9709188" y="2253818"/>
                </a:lnTo>
                <a:lnTo>
                  <a:pt x="9722764" y="2247519"/>
                </a:lnTo>
                <a:lnTo>
                  <a:pt x="9732772" y="2236635"/>
                </a:lnTo>
                <a:lnTo>
                  <a:pt x="9737814" y="2221966"/>
                </a:lnTo>
                <a:close/>
              </a:path>
              <a:path w="15575280" h="10287000">
                <a:moveTo>
                  <a:pt x="9740887" y="9585173"/>
                </a:moveTo>
                <a:lnTo>
                  <a:pt x="9739998" y="9569475"/>
                </a:lnTo>
                <a:lnTo>
                  <a:pt x="9733712" y="9555912"/>
                </a:lnTo>
                <a:lnTo>
                  <a:pt x="9722828" y="9545891"/>
                </a:lnTo>
                <a:lnTo>
                  <a:pt x="9708172" y="9540850"/>
                </a:lnTo>
                <a:lnTo>
                  <a:pt x="9692488" y="9541739"/>
                </a:lnTo>
                <a:lnTo>
                  <a:pt x="9678911" y="9548038"/>
                </a:lnTo>
                <a:lnTo>
                  <a:pt x="9668904" y="9558922"/>
                </a:lnTo>
                <a:lnTo>
                  <a:pt x="9663862" y="9573590"/>
                </a:lnTo>
                <a:lnTo>
                  <a:pt x="9664751" y="9589287"/>
                </a:lnTo>
                <a:lnTo>
                  <a:pt x="9671037" y="9602864"/>
                </a:lnTo>
                <a:lnTo>
                  <a:pt x="9681908" y="9612884"/>
                </a:lnTo>
                <a:lnTo>
                  <a:pt x="9696577" y="9617926"/>
                </a:lnTo>
                <a:lnTo>
                  <a:pt x="9712261" y="9617024"/>
                </a:lnTo>
                <a:lnTo>
                  <a:pt x="9725825" y="9610725"/>
                </a:lnTo>
                <a:lnTo>
                  <a:pt x="9735845" y="9599841"/>
                </a:lnTo>
                <a:lnTo>
                  <a:pt x="9740887" y="9585173"/>
                </a:lnTo>
                <a:close/>
              </a:path>
              <a:path w="15575280" h="10287000">
                <a:moveTo>
                  <a:pt x="9752686" y="4672698"/>
                </a:moveTo>
                <a:lnTo>
                  <a:pt x="9751797" y="4657001"/>
                </a:lnTo>
                <a:lnTo>
                  <a:pt x="9745510" y="4643425"/>
                </a:lnTo>
                <a:lnTo>
                  <a:pt x="9734639" y="4633404"/>
                </a:lnTo>
                <a:lnTo>
                  <a:pt x="9719983" y="4628362"/>
                </a:lnTo>
                <a:lnTo>
                  <a:pt x="9704286" y="4629264"/>
                </a:lnTo>
                <a:lnTo>
                  <a:pt x="9690722" y="4635563"/>
                </a:lnTo>
                <a:lnTo>
                  <a:pt x="9680702" y="4646447"/>
                </a:lnTo>
                <a:lnTo>
                  <a:pt x="9675660" y="4661103"/>
                </a:lnTo>
                <a:lnTo>
                  <a:pt x="9676549" y="4676800"/>
                </a:lnTo>
                <a:lnTo>
                  <a:pt x="9682836" y="4690376"/>
                </a:lnTo>
                <a:lnTo>
                  <a:pt x="9693719" y="4700397"/>
                </a:lnTo>
                <a:lnTo>
                  <a:pt x="9708375" y="4705439"/>
                </a:lnTo>
                <a:lnTo>
                  <a:pt x="9724060" y="4704537"/>
                </a:lnTo>
                <a:lnTo>
                  <a:pt x="9737636" y="4698250"/>
                </a:lnTo>
                <a:lnTo>
                  <a:pt x="9747644" y="4687354"/>
                </a:lnTo>
                <a:lnTo>
                  <a:pt x="9752686" y="4672698"/>
                </a:lnTo>
                <a:close/>
              </a:path>
              <a:path w="15575280" h="10287000">
                <a:moveTo>
                  <a:pt x="9776638" y="6775945"/>
                </a:moveTo>
                <a:lnTo>
                  <a:pt x="9775749" y="6760248"/>
                </a:lnTo>
                <a:lnTo>
                  <a:pt x="9769450" y="6746672"/>
                </a:lnTo>
                <a:lnTo>
                  <a:pt x="9758578" y="6736651"/>
                </a:lnTo>
                <a:lnTo>
                  <a:pt x="9743923" y="6731609"/>
                </a:lnTo>
                <a:lnTo>
                  <a:pt x="9728225" y="6732511"/>
                </a:lnTo>
                <a:lnTo>
                  <a:pt x="9714662" y="6738810"/>
                </a:lnTo>
                <a:lnTo>
                  <a:pt x="9704641" y="6749694"/>
                </a:lnTo>
                <a:lnTo>
                  <a:pt x="9699600" y="6764350"/>
                </a:lnTo>
                <a:lnTo>
                  <a:pt x="9700489" y="6780047"/>
                </a:lnTo>
                <a:lnTo>
                  <a:pt x="9706788" y="6793624"/>
                </a:lnTo>
                <a:lnTo>
                  <a:pt x="9717659" y="6803644"/>
                </a:lnTo>
                <a:lnTo>
                  <a:pt x="9732315" y="6808686"/>
                </a:lnTo>
                <a:lnTo>
                  <a:pt x="9748012" y="6807797"/>
                </a:lnTo>
                <a:lnTo>
                  <a:pt x="9761576" y="6801498"/>
                </a:lnTo>
                <a:lnTo>
                  <a:pt x="9771596" y="6790614"/>
                </a:lnTo>
                <a:lnTo>
                  <a:pt x="9776638" y="6775945"/>
                </a:lnTo>
                <a:close/>
              </a:path>
              <a:path w="15575280" h="10287000">
                <a:moveTo>
                  <a:pt x="9789554" y="9245397"/>
                </a:moveTo>
                <a:lnTo>
                  <a:pt x="9788665" y="9229700"/>
                </a:lnTo>
                <a:lnTo>
                  <a:pt x="9782378" y="9216123"/>
                </a:lnTo>
                <a:lnTo>
                  <a:pt x="9771494" y="9206103"/>
                </a:lnTo>
                <a:lnTo>
                  <a:pt x="9756838" y="9201061"/>
                </a:lnTo>
                <a:lnTo>
                  <a:pt x="9741154" y="9201963"/>
                </a:lnTo>
                <a:lnTo>
                  <a:pt x="9727590" y="9208262"/>
                </a:lnTo>
                <a:lnTo>
                  <a:pt x="9717570" y="9219146"/>
                </a:lnTo>
                <a:lnTo>
                  <a:pt x="9712528" y="9233814"/>
                </a:lnTo>
                <a:lnTo>
                  <a:pt x="9713417" y="9249512"/>
                </a:lnTo>
                <a:lnTo>
                  <a:pt x="9719704" y="9263075"/>
                </a:lnTo>
                <a:lnTo>
                  <a:pt x="9730588" y="9273095"/>
                </a:lnTo>
                <a:lnTo>
                  <a:pt x="9745243" y="9278137"/>
                </a:lnTo>
                <a:lnTo>
                  <a:pt x="9760585" y="9278506"/>
                </a:lnTo>
                <a:lnTo>
                  <a:pt x="9774187" y="9272067"/>
                </a:lnTo>
                <a:lnTo>
                  <a:pt x="9784397" y="9260484"/>
                </a:lnTo>
                <a:lnTo>
                  <a:pt x="9789554" y="9245397"/>
                </a:lnTo>
                <a:close/>
              </a:path>
              <a:path w="15575280" h="10287000">
                <a:moveTo>
                  <a:pt x="9791421" y="1864283"/>
                </a:moveTo>
                <a:lnTo>
                  <a:pt x="9790532" y="1848586"/>
                </a:lnTo>
                <a:lnTo>
                  <a:pt x="9784245" y="1835010"/>
                </a:lnTo>
                <a:lnTo>
                  <a:pt x="9773361" y="1824990"/>
                </a:lnTo>
                <a:lnTo>
                  <a:pt x="9758705" y="1819948"/>
                </a:lnTo>
                <a:lnTo>
                  <a:pt x="9743021" y="1820849"/>
                </a:lnTo>
                <a:lnTo>
                  <a:pt x="9729445" y="1827149"/>
                </a:lnTo>
                <a:lnTo>
                  <a:pt x="9719437" y="1838032"/>
                </a:lnTo>
                <a:lnTo>
                  <a:pt x="9714382" y="1852688"/>
                </a:lnTo>
                <a:lnTo>
                  <a:pt x="9715284" y="1868385"/>
                </a:lnTo>
                <a:lnTo>
                  <a:pt x="9721571" y="1881962"/>
                </a:lnTo>
                <a:lnTo>
                  <a:pt x="9732442" y="1891982"/>
                </a:lnTo>
                <a:lnTo>
                  <a:pt x="9747098" y="1897024"/>
                </a:lnTo>
                <a:lnTo>
                  <a:pt x="9762795" y="1896122"/>
                </a:lnTo>
                <a:lnTo>
                  <a:pt x="9776358" y="1889836"/>
                </a:lnTo>
                <a:lnTo>
                  <a:pt x="9786379" y="1878939"/>
                </a:lnTo>
                <a:lnTo>
                  <a:pt x="9791421" y="1864283"/>
                </a:lnTo>
                <a:close/>
              </a:path>
              <a:path w="15575280" h="10287000">
                <a:moveTo>
                  <a:pt x="9798380" y="4332097"/>
                </a:moveTo>
                <a:lnTo>
                  <a:pt x="9797491" y="4316400"/>
                </a:lnTo>
                <a:lnTo>
                  <a:pt x="9791192" y="4302823"/>
                </a:lnTo>
                <a:lnTo>
                  <a:pt x="9780321" y="4292803"/>
                </a:lnTo>
                <a:lnTo>
                  <a:pt x="9765665" y="4287761"/>
                </a:lnTo>
                <a:lnTo>
                  <a:pt x="9749968" y="4288650"/>
                </a:lnTo>
                <a:lnTo>
                  <a:pt x="9736404" y="4294949"/>
                </a:lnTo>
                <a:lnTo>
                  <a:pt x="9726384" y="4305833"/>
                </a:lnTo>
                <a:lnTo>
                  <a:pt x="9721342" y="4320502"/>
                </a:lnTo>
                <a:lnTo>
                  <a:pt x="9722231" y="4336199"/>
                </a:lnTo>
                <a:lnTo>
                  <a:pt x="9728530" y="4349775"/>
                </a:lnTo>
                <a:lnTo>
                  <a:pt x="9739401" y="4359795"/>
                </a:lnTo>
                <a:lnTo>
                  <a:pt x="9754057" y="4364837"/>
                </a:lnTo>
                <a:lnTo>
                  <a:pt x="9769754" y="4363936"/>
                </a:lnTo>
                <a:lnTo>
                  <a:pt x="9783318" y="4357636"/>
                </a:lnTo>
                <a:lnTo>
                  <a:pt x="9793338" y="4346753"/>
                </a:lnTo>
                <a:lnTo>
                  <a:pt x="9798380" y="4332097"/>
                </a:lnTo>
                <a:close/>
              </a:path>
              <a:path w="15575280" h="10287000">
                <a:moveTo>
                  <a:pt x="9825304" y="6436157"/>
                </a:moveTo>
                <a:lnTo>
                  <a:pt x="9824415" y="6420459"/>
                </a:lnTo>
                <a:lnTo>
                  <a:pt x="9818116" y="6406896"/>
                </a:lnTo>
                <a:lnTo>
                  <a:pt x="9807245" y="6396876"/>
                </a:lnTo>
                <a:lnTo>
                  <a:pt x="9792589" y="6391834"/>
                </a:lnTo>
                <a:lnTo>
                  <a:pt x="9776904" y="6392723"/>
                </a:lnTo>
                <a:lnTo>
                  <a:pt x="9763328" y="6399022"/>
                </a:lnTo>
                <a:lnTo>
                  <a:pt x="9753308" y="6409906"/>
                </a:lnTo>
                <a:lnTo>
                  <a:pt x="9748266" y="6424574"/>
                </a:lnTo>
                <a:lnTo>
                  <a:pt x="9749155" y="6440271"/>
                </a:lnTo>
                <a:lnTo>
                  <a:pt x="9755454" y="6453848"/>
                </a:lnTo>
                <a:lnTo>
                  <a:pt x="9766325" y="6463868"/>
                </a:lnTo>
                <a:lnTo>
                  <a:pt x="9780981" y="6468910"/>
                </a:lnTo>
                <a:lnTo>
                  <a:pt x="9796678" y="6468008"/>
                </a:lnTo>
                <a:lnTo>
                  <a:pt x="9810242" y="6461709"/>
                </a:lnTo>
                <a:lnTo>
                  <a:pt x="9820262" y="6450825"/>
                </a:lnTo>
                <a:lnTo>
                  <a:pt x="9825304" y="6436157"/>
                </a:lnTo>
                <a:close/>
              </a:path>
              <a:path w="15575280" h="10287000">
                <a:moveTo>
                  <a:pt x="9840176" y="8886888"/>
                </a:moveTo>
                <a:lnTo>
                  <a:pt x="9839287" y="8871191"/>
                </a:lnTo>
                <a:lnTo>
                  <a:pt x="9832988" y="8857615"/>
                </a:lnTo>
                <a:lnTo>
                  <a:pt x="9822116" y="8847595"/>
                </a:lnTo>
                <a:lnTo>
                  <a:pt x="9807461" y="8842553"/>
                </a:lnTo>
                <a:lnTo>
                  <a:pt x="9791763" y="8843454"/>
                </a:lnTo>
                <a:lnTo>
                  <a:pt x="9778200" y="8849754"/>
                </a:lnTo>
                <a:lnTo>
                  <a:pt x="9768180" y="8860638"/>
                </a:lnTo>
                <a:lnTo>
                  <a:pt x="9763138" y="8875306"/>
                </a:lnTo>
                <a:lnTo>
                  <a:pt x="9764027" y="8891003"/>
                </a:lnTo>
                <a:lnTo>
                  <a:pt x="9770326" y="8904567"/>
                </a:lnTo>
                <a:lnTo>
                  <a:pt x="9781197" y="8914587"/>
                </a:lnTo>
                <a:lnTo>
                  <a:pt x="9795853" y="8919629"/>
                </a:lnTo>
                <a:lnTo>
                  <a:pt x="9811550" y="8918740"/>
                </a:lnTo>
                <a:lnTo>
                  <a:pt x="9825114" y="8912441"/>
                </a:lnTo>
                <a:lnTo>
                  <a:pt x="9835134" y="8901557"/>
                </a:lnTo>
                <a:lnTo>
                  <a:pt x="9840176" y="8886888"/>
                </a:lnTo>
                <a:close/>
              </a:path>
              <a:path w="15575280" h="10287000">
                <a:moveTo>
                  <a:pt x="9849206" y="3996118"/>
                </a:moveTo>
                <a:lnTo>
                  <a:pt x="9848317" y="3980421"/>
                </a:lnTo>
                <a:lnTo>
                  <a:pt x="9842030" y="3966845"/>
                </a:lnTo>
                <a:lnTo>
                  <a:pt x="9831146" y="3956824"/>
                </a:lnTo>
                <a:lnTo>
                  <a:pt x="9816490" y="3951782"/>
                </a:lnTo>
                <a:lnTo>
                  <a:pt x="9800806" y="3952684"/>
                </a:lnTo>
                <a:lnTo>
                  <a:pt x="9787230" y="3958971"/>
                </a:lnTo>
                <a:lnTo>
                  <a:pt x="9777222" y="3969867"/>
                </a:lnTo>
                <a:lnTo>
                  <a:pt x="9772167" y="3984523"/>
                </a:lnTo>
                <a:lnTo>
                  <a:pt x="9773069" y="4000220"/>
                </a:lnTo>
                <a:lnTo>
                  <a:pt x="9779356" y="4013797"/>
                </a:lnTo>
                <a:lnTo>
                  <a:pt x="9790227" y="4023817"/>
                </a:lnTo>
                <a:lnTo>
                  <a:pt x="9804883" y="4028859"/>
                </a:lnTo>
                <a:lnTo>
                  <a:pt x="9820580" y="4027957"/>
                </a:lnTo>
                <a:lnTo>
                  <a:pt x="9834143" y="4021671"/>
                </a:lnTo>
                <a:lnTo>
                  <a:pt x="9844164" y="4010774"/>
                </a:lnTo>
                <a:lnTo>
                  <a:pt x="9849206" y="3996118"/>
                </a:lnTo>
                <a:close/>
              </a:path>
              <a:path w="15575280" h="10287000">
                <a:moveTo>
                  <a:pt x="9878898" y="6078474"/>
                </a:moveTo>
                <a:lnTo>
                  <a:pt x="9878009" y="6062777"/>
                </a:lnTo>
                <a:lnTo>
                  <a:pt x="9871723" y="6049200"/>
                </a:lnTo>
                <a:lnTo>
                  <a:pt x="9860839" y="6039180"/>
                </a:lnTo>
                <a:lnTo>
                  <a:pt x="9846183" y="6034138"/>
                </a:lnTo>
                <a:lnTo>
                  <a:pt x="9830498" y="6035040"/>
                </a:lnTo>
                <a:lnTo>
                  <a:pt x="9816935" y="6041339"/>
                </a:lnTo>
                <a:lnTo>
                  <a:pt x="9806915" y="6052223"/>
                </a:lnTo>
                <a:lnTo>
                  <a:pt x="9801873" y="6066879"/>
                </a:lnTo>
                <a:lnTo>
                  <a:pt x="9802762" y="6082576"/>
                </a:lnTo>
                <a:lnTo>
                  <a:pt x="9809048" y="6096152"/>
                </a:lnTo>
                <a:lnTo>
                  <a:pt x="9819932" y="6106172"/>
                </a:lnTo>
                <a:lnTo>
                  <a:pt x="9834588" y="6111214"/>
                </a:lnTo>
                <a:lnTo>
                  <a:pt x="9850272" y="6110325"/>
                </a:lnTo>
                <a:lnTo>
                  <a:pt x="9863836" y="6104026"/>
                </a:lnTo>
                <a:lnTo>
                  <a:pt x="9873856" y="6093142"/>
                </a:lnTo>
                <a:lnTo>
                  <a:pt x="9878898" y="6078474"/>
                </a:lnTo>
                <a:close/>
              </a:path>
              <a:path w="15575280" h="10287000">
                <a:moveTo>
                  <a:pt x="9885032" y="8549272"/>
                </a:moveTo>
                <a:lnTo>
                  <a:pt x="9884143" y="8533574"/>
                </a:lnTo>
                <a:lnTo>
                  <a:pt x="9877857" y="8519998"/>
                </a:lnTo>
                <a:lnTo>
                  <a:pt x="9866973" y="8509978"/>
                </a:lnTo>
                <a:lnTo>
                  <a:pt x="9852317" y="8504936"/>
                </a:lnTo>
                <a:lnTo>
                  <a:pt x="9836633" y="8505838"/>
                </a:lnTo>
                <a:lnTo>
                  <a:pt x="9823069" y="8512124"/>
                </a:lnTo>
                <a:lnTo>
                  <a:pt x="9813049" y="8523021"/>
                </a:lnTo>
                <a:lnTo>
                  <a:pt x="9808007" y="8537677"/>
                </a:lnTo>
                <a:lnTo>
                  <a:pt x="9808896" y="8553374"/>
                </a:lnTo>
                <a:lnTo>
                  <a:pt x="9815182" y="8566950"/>
                </a:lnTo>
                <a:lnTo>
                  <a:pt x="9826066" y="8576970"/>
                </a:lnTo>
                <a:lnTo>
                  <a:pt x="9840722" y="8582012"/>
                </a:lnTo>
                <a:lnTo>
                  <a:pt x="9856521" y="8580691"/>
                </a:lnTo>
                <a:lnTo>
                  <a:pt x="9870288" y="8573694"/>
                </a:lnTo>
                <a:lnTo>
                  <a:pt x="9880346" y="8562670"/>
                </a:lnTo>
                <a:lnTo>
                  <a:pt x="9885032" y="8549272"/>
                </a:lnTo>
                <a:close/>
              </a:path>
              <a:path w="15575280" h="10287000">
                <a:moveTo>
                  <a:pt x="9897872" y="3656330"/>
                </a:moveTo>
                <a:lnTo>
                  <a:pt x="9896983" y="3640632"/>
                </a:lnTo>
                <a:lnTo>
                  <a:pt x="9890696" y="3627056"/>
                </a:lnTo>
                <a:lnTo>
                  <a:pt x="9879813" y="3617036"/>
                </a:lnTo>
                <a:lnTo>
                  <a:pt x="9865157" y="3612007"/>
                </a:lnTo>
                <a:lnTo>
                  <a:pt x="9849472" y="3612896"/>
                </a:lnTo>
                <a:lnTo>
                  <a:pt x="9835896" y="3619195"/>
                </a:lnTo>
                <a:lnTo>
                  <a:pt x="9825888" y="3630079"/>
                </a:lnTo>
                <a:lnTo>
                  <a:pt x="9820846" y="3644747"/>
                </a:lnTo>
                <a:lnTo>
                  <a:pt x="9821735" y="3660444"/>
                </a:lnTo>
                <a:lnTo>
                  <a:pt x="9828022" y="3674021"/>
                </a:lnTo>
                <a:lnTo>
                  <a:pt x="9838893" y="3684041"/>
                </a:lnTo>
                <a:lnTo>
                  <a:pt x="9853549" y="3689070"/>
                </a:lnTo>
                <a:lnTo>
                  <a:pt x="9869246" y="3688181"/>
                </a:lnTo>
                <a:lnTo>
                  <a:pt x="9882810" y="3681882"/>
                </a:lnTo>
                <a:lnTo>
                  <a:pt x="9892830" y="3670998"/>
                </a:lnTo>
                <a:lnTo>
                  <a:pt x="9897872" y="3656330"/>
                </a:lnTo>
                <a:close/>
              </a:path>
              <a:path w="15575280" h="10287000">
                <a:moveTo>
                  <a:pt x="9935388" y="5756897"/>
                </a:moveTo>
                <a:lnTo>
                  <a:pt x="9934499" y="5741200"/>
                </a:lnTo>
                <a:lnTo>
                  <a:pt x="9928212" y="5727624"/>
                </a:lnTo>
                <a:lnTo>
                  <a:pt x="9917328" y="5717603"/>
                </a:lnTo>
                <a:lnTo>
                  <a:pt x="9902673" y="5712561"/>
                </a:lnTo>
                <a:lnTo>
                  <a:pt x="9886988" y="5713463"/>
                </a:lnTo>
                <a:lnTo>
                  <a:pt x="9873424" y="5719762"/>
                </a:lnTo>
                <a:lnTo>
                  <a:pt x="9863404" y="5730646"/>
                </a:lnTo>
                <a:lnTo>
                  <a:pt x="9858362" y="5745315"/>
                </a:lnTo>
                <a:lnTo>
                  <a:pt x="9859251" y="5761012"/>
                </a:lnTo>
                <a:lnTo>
                  <a:pt x="9865538" y="5774575"/>
                </a:lnTo>
                <a:lnTo>
                  <a:pt x="9876422" y="5784596"/>
                </a:lnTo>
                <a:lnTo>
                  <a:pt x="9891077" y="5789638"/>
                </a:lnTo>
                <a:lnTo>
                  <a:pt x="9906762" y="5788749"/>
                </a:lnTo>
                <a:lnTo>
                  <a:pt x="9920326" y="5782449"/>
                </a:lnTo>
                <a:lnTo>
                  <a:pt x="9930346" y="5771566"/>
                </a:lnTo>
                <a:lnTo>
                  <a:pt x="9935388" y="5756897"/>
                </a:lnTo>
                <a:close/>
              </a:path>
              <a:path w="15575280" h="10287000">
                <a:moveTo>
                  <a:pt x="9936683" y="8210309"/>
                </a:moveTo>
                <a:lnTo>
                  <a:pt x="9935794" y="8194611"/>
                </a:lnTo>
                <a:lnTo>
                  <a:pt x="9929508" y="8181035"/>
                </a:lnTo>
                <a:lnTo>
                  <a:pt x="9918624" y="8171015"/>
                </a:lnTo>
                <a:lnTo>
                  <a:pt x="9903968" y="8165973"/>
                </a:lnTo>
                <a:lnTo>
                  <a:pt x="9888283" y="8166875"/>
                </a:lnTo>
                <a:lnTo>
                  <a:pt x="9874720" y="8173174"/>
                </a:lnTo>
                <a:lnTo>
                  <a:pt x="9864700" y="8184058"/>
                </a:lnTo>
                <a:lnTo>
                  <a:pt x="9859658" y="8198713"/>
                </a:lnTo>
                <a:lnTo>
                  <a:pt x="9860547" y="8214411"/>
                </a:lnTo>
                <a:lnTo>
                  <a:pt x="9866833" y="8227987"/>
                </a:lnTo>
                <a:lnTo>
                  <a:pt x="9877717" y="8238007"/>
                </a:lnTo>
                <a:lnTo>
                  <a:pt x="9892373" y="8243049"/>
                </a:lnTo>
                <a:lnTo>
                  <a:pt x="9908057" y="8242147"/>
                </a:lnTo>
                <a:lnTo>
                  <a:pt x="9921621" y="8235861"/>
                </a:lnTo>
                <a:lnTo>
                  <a:pt x="9931641" y="8224964"/>
                </a:lnTo>
                <a:lnTo>
                  <a:pt x="9936683" y="8210309"/>
                </a:lnTo>
                <a:close/>
              </a:path>
              <a:path w="15575280" h="10287000">
                <a:moveTo>
                  <a:pt x="9951479" y="3298647"/>
                </a:moveTo>
                <a:lnTo>
                  <a:pt x="9950577" y="3282950"/>
                </a:lnTo>
                <a:lnTo>
                  <a:pt x="9944290" y="3269373"/>
                </a:lnTo>
                <a:lnTo>
                  <a:pt x="9933419" y="3259353"/>
                </a:lnTo>
                <a:lnTo>
                  <a:pt x="9918763" y="3254311"/>
                </a:lnTo>
                <a:lnTo>
                  <a:pt x="9903066" y="3255213"/>
                </a:lnTo>
                <a:lnTo>
                  <a:pt x="9889503" y="3261499"/>
                </a:lnTo>
                <a:lnTo>
                  <a:pt x="9879482" y="3272396"/>
                </a:lnTo>
                <a:lnTo>
                  <a:pt x="9874440" y="3287052"/>
                </a:lnTo>
                <a:lnTo>
                  <a:pt x="9875329" y="3302749"/>
                </a:lnTo>
                <a:lnTo>
                  <a:pt x="9881616" y="3316325"/>
                </a:lnTo>
                <a:lnTo>
                  <a:pt x="9892500" y="3326346"/>
                </a:lnTo>
                <a:lnTo>
                  <a:pt x="9907156" y="3331387"/>
                </a:lnTo>
                <a:lnTo>
                  <a:pt x="9922840" y="3330486"/>
                </a:lnTo>
                <a:lnTo>
                  <a:pt x="9936416" y="3324199"/>
                </a:lnTo>
                <a:lnTo>
                  <a:pt x="9946424" y="3313303"/>
                </a:lnTo>
                <a:lnTo>
                  <a:pt x="9951479" y="3298647"/>
                </a:lnTo>
                <a:close/>
              </a:path>
              <a:path w="15575280" h="10287000">
                <a:moveTo>
                  <a:pt x="9980257" y="5419280"/>
                </a:moveTo>
                <a:lnTo>
                  <a:pt x="9979368" y="5403583"/>
                </a:lnTo>
                <a:lnTo>
                  <a:pt x="9973069" y="5390007"/>
                </a:lnTo>
                <a:lnTo>
                  <a:pt x="9962197" y="5379986"/>
                </a:lnTo>
                <a:lnTo>
                  <a:pt x="9947542" y="5374945"/>
                </a:lnTo>
                <a:lnTo>
                  <a:pt x="9931844" y="5375846"/>
                </a:lnTo>
                <a:lnTo>
                  <a:pt x="9918281" y="5382133"/>
                </a:lnTo>
                <a:lnTo>
                  <a:pt x="9908261" y="5393029"/>
                </a:lnTo>
                <a:lnTo>
                  <a:pt x="9903219" y="5407685"/>
                </a:lnTo>
                <a:lnTo>
                  <a:pt x="9904108" y="5423382"/>
                </a:lnTo>
                <a:lnTo>
                  <a:pt x="9910407" y="5436959"/>
                </a:lnTo>
                <a:lnTo>
                  <a:pt x="9921278" y="5446979"/>
                </a:lnTo>
                <a:lnTo>
                  <a:pt x="9935934" y="5452021"/>
                </a:lnTo>
                <a:lnTo>
                  <a:pt x="9951631" y="5451119"/>
                </a:lnTo>
                <a:lnTo>
                  <a:pt x="9965195" y="5444833"/>
                </a:lnTo>
                <a:lnTo>
                  <a:pt x="9975215" y="5433936"/>
                </a:lnTo>
                <a:lnTo>
                  <a:pt x="9980257" y="5419280"/>
                </a:lnTo>
                <a:close/>
              </a:path>
              <a:path w="15575280" h="10287000">
                <a:moveTo>
                  <a:pt x="9985350" y="7870520"/>
                </a:moveTo>
                <a:lnTo>
                  <a:pt x="9984461" y="7854823"/>
                </a:lnTo>
                <a:lnTo>
                  <a:pt x="9978174" y="7841259"/>
                </a:lnTo>
                <a:lnTo>
                  <a:pt x="9967303" y="7831239"/>
                </a:lnTo>
                <a:lnTo>
                  <a:pt x="9952634" y="7826197"/>
                </a:lnTo>
                <a:lnTo>
                  <a:pt x="9936950" y="7827086"/>
                </a:lnTo>
                <a:lnTo>
                  <a:pt x="9923386" y="7833385"/>
                </a:lnTo>
                <a:lnTo>
                  <a:pt x="9913366" y="7844269"/>
                </a:lnTo>
                <a:lnTo>
                  <a:pt x="9908324" y="7858938"/>
                </a:lnTo>
                <a:lnTo>
                  <a:pt x="9909213" y="7874635"/>
                </a:lnTo>
                <a:lnTo>
                  <a:pt x="9915500" y="7888211"/>
                </a:lnTo>
                <a:lnTo>
                  <a:pt x="9926383" y="7898231"/>
                </a:lnTo>
                <a:lnTo>
                  <a:pt x="9941039" y="7903261"/>
                </a:lnTo>
                <a:lnTo>
                  <a:pt x="9956724" y="7902372"/>
                </a:lnTo>
                <a:lnTo>
                  <a:pt x="9970300" y="7896072"/>
                </a:lnTo>
                <a:lnTo>
                  <a:pt x="9980308" y="7885189"/>
                </a:lnTo>
                <a:lnTo>
                  <a:pt x="9985350" y="7870520"/>
                </a:lnTo>
                <a:close/>
              </a:path>
              <a:path w="15575280" h="10287000">
                <a:moveTo>
                  <a:pt x="10000958" y="2955874"/>
                </a:moveTo>
                <a:lnTo>
                  <a:pt x="10000069" y="2940177"/>
                </a:lnTo>
                <a:lnTo>
                  <a:pt x="9993782" y="2926600"/>
                </a:lnTo>
                <a:lnTo>
                  <a:pt x="9982898" y="2916580"/>
                </a:lnTo>
                <a:lnTo>
                  <a:pt x="9968243" y="2911551"/>
                </a:lnTo>
                <a:lnTo>
                  <a:pt x="9952558" y="2912440"/>
                </a:lnTo>
                <a:lnTo>
                  <a:pt x="9938995" y="2918739"/>
                </a:lnTo>
                <a:lnTo>
                  <a:pt x="9928974" y="2929623"/>
                </a:lnTo>
                <a:lnTo>
                  <a:pt x="9923932" y="2944291"/>
                </a:lnTo>
                <a:lnTo>
                  <a:pt x="9924821" y="2959989"/>
                </a:lnTo>
                <a:lnTo>
                  <a:pt x="9931108" y="2973565"/>
                </a:lnTo>
                <a:lnTo>
                  <a:pt x="9941992" y="2983585"/>
                </a:lnTo>
                <a:lnTo>
                  <a:pt x="9956648" y="2988614"/>
                </a:lnTo>
                <a:lnTo>
                  <a:pt x="9972332" y="2987725"/>
                </a:lnTo>
                <a:lnTo>
                  <a:pt x="9985896" y="2981426"/>
                </a:lnTo>
                <a:lnTo>
                  <a:pt x="9995916" y="2970542"/>
                </a:lnTo>
                <a:lnTo>
                  <a:pt x="10000958" y="2955874"/>
                </a:lnTo>
                <a:close/>
              </a:path>
              <a:path w="15575280" h="10287000">
                <a:moveTo>
                  <a:pt x="10028923" y="5079492"/>
                </a:moveTo>
                <a:lnTo>
                  <a:pt x="10028034" y="5063795"/>
                </a:lnTo>
                <a:lnTo>
                  <a:pt x="10021735" y="5050231"/>
                </a:lnTo>
                <a:lnTo>
                  <a:pt x="10010864" y="5040211"/>
                </a:lnTo>
                <a:lnTo>
                  <a:pt x="9996208" y="5035169"/>
                </a:lnTo>
                <a:lnTo>
                  <a:pt x="9980511" y="5036058"/>
                </a:lnTo>
                <a:lnTo>
                  <a:pt x="9966947" y="5042357"/>
                </a:lnTo>
                <a:lnTo>
                  <a:pt x="9956927" y="5053241"/>
                </a:lnTo>
                <a:lnTo>
                  <a:pt x="9951885" y="5067909"/>
                </a:lnTo>
                <a:lnTo>
                  <a:pt x="9952774" y="5083607"/>
                </a:lnTo>
                <a:lnTo>
                  <a:pt x="9959073" y="5097183"/>
                </a:lnTo>
                <a:lnTo>
                  <a:pt x="9969944" y="5107203"/>
                </a:lnTo>
                <a:lnTo>
                  <a:pt x="9984600" y="5112232"/>
                </a:lnTo>
                <a:lnTo>
                  <a:pt x="10000297" y="5111343"/>
                </a:lnTo>
                <a:lnTo>
                  <a:pt x="10013861" y="5105044"/>
                </a:lnTo>
                <a:lnTo>
                  <a:pt x="10023881" y="5094160"/>
                </a:lnTo>
                <a:lnTo>
                  <a:pt x="10028923" y="5079492"/>
                </a:lnTo>
                <a:close/>
              </a:path>
              <a:path w="15575280" h="10287000">
                <a:moveTo>
                  <a:pt x="10038956" y="7512837"/>
                </a:moveTo>
                <a:lnTo>
                  <a:pt x="10038067" y="7497140"/>
                </a:lnTo>
                <a:lnTo>
                  <a:pt x="10031768" y="7483564"/>
                </a:lnTo>
                <a:lnTo>
                  <a:pt x="10020897" y="7473543"/>
                </a:lnTo>
                <a:lnTo>
                  <a:pt x="10006241" y="7468502"/>
                </a:lnTo>
                <a:lnTo>
                  <a:pt x="9990557" y="7469403"/>
                </a:lnTo>
                <a:lnTo>
                  <a:pt x="9976980" y="7475690"/>
                </a:lnTo>
                <a:lnTo>
                  <a:pt x="9966960" y="7486586"/>
                </a:lnTo>
                <a:lnTo>
                  <a:pt x="9961918" y="7501242"/>
                </a:lnTo>
                <a:lnTo>
                  <a:pt x="9962807" y="7516939"/>
                </a:lnTo>
                <a:lnTo>
                  <a:pt x="9969106" y="7530516"/>
                </a:lnTo>
                <a:lnTo>
                  <a:pt x="9979977" y="7540536"/>
                </a:lnTo>
                <a:lnTo>
                  <a:pt x="9994633" y="7545578"/>
                </a:lnTo>
                <a:lnTo>
                  <a:pt x="10010330" y="7544676"/>
                </a:lnTo>
                <a:lnTo>
                  <a:pt x="10023894" y="7538390"/>
                </a:lnTo>
                <a:lnTo>
                  <a:pt x="10033914" y="7527493"/>
                </a:lnTo>
                <a:lnTo>
                  <a:pt x="10038956" y="7512837"/>
                </a:lnTo>
                <a:close/>
              </a:path>
              <a:path w="15575280" h="10287000">
                <a:moveTo>
                  <a:pt x="10041077" y="9963264"/>
                </a:moveTo>
                <a:lnTo>
                  <a:pt x="10040188" y="9947567"/>
                </a:lnTo>
                <a:lnTo>
                  <a:pt x="10033889" y="9933991"/>
                </a:lnTo>
                <a:lnTo>
                  <a:pt x="10023018" y="9923970"/>
                </a:lnTo>
                <a:lnTo>
                  <a:pt x="10008362" y="9918929"/>
                </a:lnTo>
                <a:lnTo>
                  <a:pt x="9992665" y="9919830"/>
                </a:lnTo>
                <a:lnTo>
                  <a:pt x="9979101" y="9926117"/>
                </a:lnTo>
                <a:lnTo>
                  <a:pt x="9969081" y="9937013"/>
                </a:lnTo>
                <a:lnTo>
                  <a:pt x="9964039" y="9951669"/>
                </a:lnTo>
                <a:lnTo>
                  <a:pt x="9964928" y="9967366"/>
                </a:lnTo>
                <a:lnTo>
                  <a:pt x="9971227" y="9980943"/>
                </a:lnTo>
                <a:lnTo>
                  <a:pt x="9982098" y="9990963"/>
                </a:lnTo>
                <a:lnTo>
                  <a:pt x="9996754" y="9996005"/>
                </a:lnTo>
                <a:lnTo>
                  <a:pt x="10012032" y="9994989"/>
                </a:lnTo>
                <a:lnTo>
                  <a:pt x="10024897" y="9988499"/>
                </a:lnTo>
                <a:lnTo>
                  <a:pt x="10034778" y="9977577"/>
                </a:lnTo>
                <a:lnTo>
                  <a:pt x="10041077" y="9963264"/>
                </a:lnTo>
                <a:close/>
              </a:path>
              <a:path w="15575280" h="10287000">
                <a:moveTo>
                  <a:pt x="10048811" y="2619083"/>
                </a:moveTo>
                <a:lnTo>
                  <a:pt x="10047922" y="2603385"/>
                </a:lnTo>
                <a:lnTo>
                  <a:pt x="10041623" y="2589809"/>
                </a:lnTo>
                <a:lnTo>
                  <a:pt x="10030752" y="2579789"/>
                </a:lnTo>
                <a:lnTo>
                  <a:pt x="10016096" y="2574747"/>
                </a:lnTo>
                <a:lnTo>
                  <a:pt x="10000399" y="2575649"/>
                </a:lnTo>
                <a:lnTo>
                  <a:pt x="9986835" y="2581935"/>
                </a:lnTo>
                <a:lnTo>
                  <a:pt x="9976815" y="2592832"/>
                </a:lnTo>
                <a:lnTo>
                  <a:pt x="9971773" y="2607487"/>
                </a:lnTo>
                <a:lnTo>
                  <a:pt x="9972662" y="2623185"/>
                </a:lnTo>
                <a:lnTo>
                  <a:pt x="9978961" y="2636761"/>
                </a:lnTo>
                <a:lnTo>
                  <a:pt x="9989833" y="2646781"/>
                </a:lnTo>
                <a:lnTo>
                  <a:pt x="10004488" y="2651823"/>
                </a:lnTo>
                <a:lnTo>
                  <a:pt x="10020186" y="2650921"/>
                </a:lnTo>
                <a:lnTo>
                  <a:pt x="10033749" y="2644635"/>
                </a:lnTo>
                <a:lnTo>
                  <a:pt x="10043770" y="2633738"/>
                </a:lnTo>
                <a:lnTo>
                  <a:pt x="10048811" y="2619083"/>
                </a:lnTo>
                <a:close/>
              </a:path>
              <a:path w="15575280" h="10287000">
                <a:moveTo>
                  <a:pt x="10082517" y="4721809"/>
                </a:moveTo>
                <a:lnTo>
                  <a:pt x="10081628" y="4706112"/>
                </a:lnTo>
                <a:lnTo>
                  <a:pt x="10075342" y="4692535"/>
                </a:lnTo>
                <a:lnTo>
                  <a:pt x="10064458" y="4682515"/>
                </a:lnTo>
                <a:lnTo>
                  <a:pt x="10049802" y="4677473"/>
                </a:lnTo>
                <a:lnTo>
                  <a:pt x="10034118" y="4678375"/>
                </a:lnTo>
                <a:lnTo>
                  <a:pt x="10020554" y="4684661"/>
                </a:lnTo>
                <a:lnTo>
                  <a:pt x="10010534" y="4695558"/>
                </a:lnTo>
                <a:lnTo>
                  <a:pt x="10005492" y="4710214"/>
                </a:lnTo>
                <a:lnTo>
                  <a:pt x="10006381" y="4725911"/>
                </a:lnTo>
                <a:lnTo>
                  <a:pt x="10012667" y="4739487"/>
                </a:lnTo>
                <a:lnTo>
                  <a:pt x="10023551" y="4749508"/>
                </a:lnTo>
                <a:lnTo>
                  <a:pt x="10038207" y="4754550"/>
                </a:lnTo>
                <a:lnTo>
                  <a:pt x="10053472" y="4753534"/>
                </a:lnTo>
                <a:lnTo>
                  <a:pt x="10066337" y="4747044"/>
                </a:lnTo>
                <a:lnTo>
                  <a:pt x="10076218" y="4736122"/>
                </a:lnTo>
                <a:lnTo>
                  <a:pt x="10082517" y="4721809"/>
                </a:lnTo>
                <a:close/>
              </a:path>
              <a:path w="15575280" h="10287000">
                <a:moveTo>
                  <a:pt x="10085934" y="9625635"/>
                </a:moveTo>
                <a:lnTo>
                  <a:pt x="10085045" y="9609938"/>
                </a:lnTo>
                <a:lnTo>
                  <a:pt x="10078758" y="9596374"/>
                </a:lnTo>
                <a:lnTo>
                  <a:pt x="10067874" y="9586354"/>
                </a:lnTo>
                <a:lnTo>
                  <a:pt x="10053218" y="9581312"/>
                </a:lnTo>
                <a:lnTo>
                  <a:pt x="10037534" y="9582201"/>
                </a:lnTo>
                <a:lnTo>
                  <a:pt x="10023970" y="9588500"/>
                </a:lnTo>
                <a:lnTo>
                  <a:pt x="10013950" y="9599384"/>
                </a:lnTo>
                <a:lnTo>
                  <a:pt x="10008908" y="9614052"/>
                </a:lnTo>
                <a:lnTo>
                  <a:pt x="10009797" y="9629750"/>
                </a:lnTo>
                <a:lnTo>
                  <a:pt x="10016084" y="9643326"/>
                </a:lnTo>
                <a:lnTo>
                  <a:pt x="10026967" y="9653346"/>
                </a:lnTo>
                <a:lnTo>
                  <a:pt x="10041623" y="9658388"/>
                </a:lnTo>
                <a:lnTo>
                  <a:pt x="10057308" y="9657486"/>
                </a:lnTo>
                <a:lnTo>
                  <a:pt x="10070871" y="9651187"/>
                </a:lnTo>
                <a:lnTo>
                  <a:pt x="10080892" y="9640303"/>
                </a:lnTo>
                <a:lnTo>
                  <a:pt x="10085934" y="9625635"/>
                </a:lnTo>
                <a:close/>
              </a:path>
              <a:path w="15575280" h="10287000">
                <a:moveTo>
                  <a:pt x="10087623" y="7173049"/>
                </a:moveTo>
                <a:lnTo>
                  <a:pt x="10086734" y="7157352"/>
                </a:lnTo>
                <a:lnTo>
                  <a:pt x="10080447" y="7143788"/>
                </a:lnTo>
                <a:lnTo>
                  <a:pt x="10069563" y="7133768"/>
                </a:lnTo>
                <a:lnTo>
                  <a:pt x="10054907" y="7128726"/>
                </a:lnTo>
                <a:lnTo>
                  <a:pt x="10039223" y="7129615"/>
                </a:lnTo>
                <a:lnTo>
                  <a:pt x="10025647" y="7135914"/>
                </a:lnTo>
                <a:lnTo>
                  <a:pt x="10015626" y="7146798"/>
                </a:lnTo>
                <a:lnTo>
                  <a:pt x="10010584" y="7161466"/>
                </a:lnTo>
                <a:lnTo>
                  <a:pt x="10011486" y="7177164"/>
                </a:lnTo>
                <a:lnTo>
                  <a:pt x="10017773" y="7190740"/>
                </a:lnTo>
                <a:lnTo>
                  <a:pt x="10028644" y="7200760"/>
                </a:lnTo>
                <a:lnTo>
                  <a:pt x="10043300" y="7205789"/>
                </a:lnTo>
                <a:lnTo>
                  <a:pt x="10059111" y="7204481"/>
                </a:lnTo>
                <a:lnTo>
                  <a:pt x="10072865" y="7197484"/>
                </a:lnTo>
                <a:lnTo>
                  <a:pt x="10082924" y="7186460"/>
                </a:lnTo>
                <a:lnTo>
                  <a:pt x="10087623" y="7173049"/>
                </a:lnTo>
                <a:close/>
              </a:path>
              <a:path w="15575280" h="10287000">
                <a:moveTo>
                  <a:pt x="10100462" y="2280120"/>
                </a:moveTo>
                <a:lnTo>
                  <a:pt x="10099573" y="2264422"/>
                </a:lnTo>
                <a:lnTo>
                  <a:pt x="10093274" y="2250846"/>
                </a:lnTo>
                <a:lnTo>
                  <a:pt x="10082403" y="2240826"/>
                </a:lnTo>
                <a:lnTo>
                  <a:pt x="10067747" y="2235784"/>
                </a:lnTo>
                <a:lnTo>
                  <a:pt x="10052050" y="2236686"/>
                </a:lnTo>
                <a:lnTo>
                  <a:pt x="10038486" y="2242985"/>
                </a:lnTo>
                <a:lnTo>
                  <a:pt x="10028466" y="2253869"/>
                </a:lnTo>
                <a:lnTo>
                  <a:pt x="10023424" y="2268524"/>
                </a:lnTo>
                <a:lnTo>
                  <a:pt x="10024313" y="2284222"/>
                </a:lnTo>
                <a:lnTo>
                  <a:pt x="10030612" y="2297798"/>
                </a:lnTo>
                <a:lnTo>
                  <a:pt x="10041484" y="2307818"/>
                </a:lnTo>
                <a:lnTo>
                  <a:pt x="10056139" y="2312860"/>
                </a:lnTo>
                <a:lnTo>
                  <a:pt x="10071824" y="2311958"/>
                </a:lnTo>
                <a:lnTo>
                  <a:pt x="10085400" y="2305672"/>
                </a:lnTo>
                <a:lnTo>
                  <a:pt x="10095420" y="2294775"/>
                </a:lnTo>
                <a:lnTo>
                  <a:pt x="10100462" y="2280120"/>
                </a:lnTo>
                <a:close/>
              </a:path>
              <a:path w="15575280" h="10287000">
                <a:moveTo>
                  <a:pt x="10128212" y="4381208"/>
                </a:moveTo>
                <a:lnTo>
                  <a:pt x="10127310" y="4365498"/>
                </a:lnTo>
                <a:lnTo>
                  <a:pt x="10121024" y="4351934"/>
                </a:lnTo>
                <a:lnTo>
                  <a:pt x="10110152" y="4341914"/>
                </a:lnTo>
                <a:lnTo>
                  <a:pt x="10095497" y="4336872"/>
                </a:lnTo>
                <a:lnTo>
                  <a:pt x="10079799" y="4337761"/>
                </a:lnTo>
                <a:lnTo>
                  <a:pt x="10066236" y="4344060"/>
                </a:lnTo>
                <a:lnTo>
                  <a:pt x="10056216" y="4354944"/>
                </a:lnTo>
                <a:lnTo>
                  <a:pt x="10051174" y="4369613"/>
                </a:lnTo>
                <a:lnTo>
                  <a:pt x="10052063" y="4385310"/>
                </a:lnTo>
                <a:lnTo>
                  <a:pt x="10058349" y="4398886"/>
                </a:lnTo>
                <a:lnTo>
                  <a:pt x="10069233" y="4408906"/>
                </a:lnTo>
                <a:lnTo>
                  <a:pt x="10083889" y="4413948"/>
                </a:lnTo>
                <a:lnTo>
                  <a:pt x="10099154" y="4412932"/>
                </a:lnTo>
                <a:lnTo>
                  <a:pt x="10112032" y="4406443"/>
                </a:lnTo>
                <a:lnTo>
                  <a:pt x="10121900" y="4395521"/>
                </a:lnTo>
                <a:lnTo>
                  <a:pt x="10128212" y="4381208"/>
                </a:lnTo>
                <a:close/>
              </a:path>
              <a:path w="15575280" h="10287000">
                <a:moveTo>
                  <a:pt x="10134600" y="9285859"/>
                </a:moveTo>
                <a:lnTo>
                  <a:pt x="10133711" y="9270162"/>
                </a:lnTo>
                <a:lnTo>
                  <a:pt x="10127424" y="9256585"/>
                </a:lnTo>
                <a:lnTo>
                  <a:pt x="10116541" y="9246565"/>
                </a:lnTo>
                <a:lnTo>
                  <a:pt x="10101885" y="9241523"/>
                </a:lnTo>
                <a:lnTo>
                  <a:pt x="10086200" y="9242425"/>
                </a:lnTo>
                <a:lnTo>
                  <a:pt x="10072637" y="9248724"/>
                </a:lnTo>
                <a:lnTo>
                  <a:pt x="10062616" y="9259608"/>
                </a:lnTo>
                <a:lnTo>
                  <a:pt x="10057574" y="9274264"/>
                </a:lnTo>
                <a:lnTo>
                  <a:pt x="10058463" y="9289961"/>
                </a:lnTo>
                <a:lnTo>
                  <a:pt x="10064750" y="9303537"/>
                </a:lnTo>
                <a:lnTo>
                  <a:pt x="10075634" y="9313558"/>
                </a:lnTo>
                <a:lnTo>
                  <a:pt x="10090290" y="9318600"/>
                </a:lnTo>
                <a:lnTo>
                  <a:pt x="10105974" y="9317698"/>
                </a:lnTo>
                <a:lnTo>
                  <a:pt x="10119538" y="9311411"/>
                </a:lnTo>
                <a:lnTo>
                  <a:pt x="10129558" y="9300515"/>
                </a:lnTo>
                <a:lnTo>
                  <a:pt x="10134600" y="9285859"/>
                </a:lnTo>
                <a:close/>
              </a:path>
              <a:path w="15575280" h="10287000">
                <a:moveTo>
                  <a:pt x="10136289" y="6833273"/>
                </a:moveTo>
                <a:lnTo>
                  <a:pt x="10135400" y="6817576"/>
                </a:lnTo>
                <a:lnTo>
                  <a:pt x="10129114" y="6803999"/>
                </a:lnTo>
                <a:lnTo>
                  <a:pt x="10118230" y="6793979"/>
                </a:lnTo>
                <a:lnTo>
                  <a:pt x="10103574" y="6788937"/>
                </a:lnTo>
                <a:lnTo>
                  <a:pt x="10087889" y="6789839"/>
                </a:lnTo>
                <a:lnTo>
                  <a:pt x="10074313" y="6796125"/>
                </a:lnTo>
                <a:lnTo>
                  <a:pt x="10064305" y="6807022"/>
                </a:lnTo>
                <a:lnTo>
                  <a:pt x="10059264" y="6821678"/>
                </a:lnTo>
                <a:lnTo>
                  <a:pt x="10060153" y="6837375"/>
                </a:lnTo>
                <a:lnTo>
                  <a:pt x="10066439" y="6850951"/>
                </a:lnTo>
                <a:lnTo>
                  <a:pt x="10077310" y="6860972"/>
                </a:lnTo>
                <a:lnTo>
                  <a:pt x="10091966" y="6866014"/>
                </a:lnTo>
                <a:lnTo>
                  <a:pt x="10107663" y="6865112"/>
                </a:lnTo>
                <a:lnTo>
                  <a:pt x="10121227" y="6858825"/>
                </a:lnTo>
                <a:lnTo>
                  <a:pt x="10131247" y="6847929"/>
                </a:lnTo>
                <a:lnTo>
                  <a:pt x="10136289" y="6833273"/>
                </a:lnTo>
                <a:close/>
              </a:path>
              <a:path w="15575280" h="10287000">
                <a:moveTo>
                  <a:pt x="10151072" y="1921611"/>
                </a:moveTo>
                <a:lnTo>
                  <a:pt x="10150183" y="1905914"/>
                </a:lnTo>
                <a:lnTo>
                  <a:pt x="10143896" y="1892338"/>
                </a:lnTo>
                <a:lnTo>
                  <a:pt x="10133012" y="1882317"/>
                </a:lnTo>
                <a:lnTo>
                  <a:pt x="10118357" y="1877275"/>
                </a:lnTo>
                <a:lnTo>
                  <a:pt x="10102672" y="1878177"/>
                </a:lnTo>
                <a:lnTo>
                  <a:pt x="10089109" y="1884464"/>
                </a:lnTo>
                <a:lnTo>
                  <a:pt x="10079088" y="1895360"/>
                </a:lnTo>
                <a:lnTo>
                  <a:pt x="10074046" y="1910016"/>
                </a:lnTo>
                <a:lnTo>
                  <a:pt x="10074935" y="1925713"/>
                </a:lnTo>
                <a:lnTo>
                  <a:pt x="10081222" y="1939290"/>
                </a:lnTo>
                <a:lnTo>
                  <a:pt x="10092106" y="1949310"/>
                </a:lnTo>
                <a:lnTo>
                  <a:pt x="10106762" y="1954352"/>
                </a:lnTo>
                <a:lnTo>
                  <a:pt x="10122446" y="1953450"/>
                </a:lnTo>
                <a:lnTo>
                  <a:pt x="10136010" y="1947164"/>
                </a:lnTo>
                <a:lnTo>
                  <a:pt x="10146030" y="1936267"/>
                </a:lnTo>
                <a:lnTo>
                  <a:pt x="10151072" y="1921611"/>
                </a:lnTo>
                <a:close/>
              </a:path>
              <a:path w="15575280" h="10287000">
                <a:moveTo>
                  <a:pt x="10176053" y="4044404"/>
                </a:moveTo>
                <a:lnTo>
                  <a:pt x="10175164" y="4028706"/>
                </a:lnTo>
                <a:lnTo>
                  <a:pt x="10168877" y="4015130"/>
                </a:lnTo>
                <a:lnTo>
                  <a:pt x="10157993" y="4005110"/>
                </a:lnTo>
                <a:lnTo>
                  <a:pt x="10143338" y="4000068"/>
                </a:lnTo>
                <a:lnTo>
                  <a:pt x="10127653" y="4000970"/>
                </a:lnTo>
                <a:lnTo>
                  <a:pt x="10114077" y="4007269"/>
                </a:lnTo>
                <a:lnTo>
                  <a:pt x="10104056" y="4018153"/>
                </a:lnTo>
                <a:lnTo>
                  <a:pt x="10099015" y="4032821"/>
                </a:lnTo>
                <a:lnTo>
                  <a:pt x="10099916" y="4048518"/>
                </a:lnTo>
                <a:lnTo>
                  <a:pt x="10106203" y="4062082"/>
                </a:lnTo>
                <a:lnTo>
                  <a:pt x="10117074" y="4072102"/>
                </a:lnTo>
                <a:lnTo>
                  <a:pt x="10131730" y="4077144"/>
                </a:lnTo>
                <a:lnTo>
                  <a:pt x="10147427" y="4076255"/>
                </a:lnTo>
                <a:lnTo>
                  <a:pt x="10160991" y="4069956"/>
                </a:lnTo>
                <a:lnTo>
                  <a:pt x="10171011" y="4059072"/>
                </a:lnTo>
                <a:lnTo>
                  <a:pt x="10176053" y="4044404"/>
                </a:lnTo>
                <a:close/>
              </a:path>
              <a:path w="15575280" h="10287000">
                <a:moveTo>
                  <a:pt x="10187940" y="6494310"/>
                </a:moveTo>
                <a:lnTo>
                  <a:pt x="10187051" y="6478613"/>
                </a:lnTo>
                <a:lnTo>
                  <a:pt x="10180764" y="6465036"/>
                </a:lnTo>
                <a:lnTo>
                  <a:pt x="10169881" y="6455016"/>
                </a:lnTo>
                <a:lnTo>
                  <a:pt x="10155225" y="6449974"/>
                </a:lnTo>
                <a:lnTo>
                  <a:pt x="10139540" y="6450876"/>
                </a:lnTo>
                <a:lnTo>
                  <a:pt x="10125964" y="6457175"/>
                </a:lnTo>
                <a:lnTo>
                  <a:pt x="10115956" y="6468059"/>
                </a:lnTo>
                <a:lnTo>
                  <a:pt x="10110914" y="6482728"/>
                </a:lnTo>
                <a:lnTo>
                  <a:pt x="10111803" y="6498425"/>
                </a:lnTo>
                <a:lnTo>
                  <a:pt x="10118090" y="6511988"/>
                </a:lnTo>
                <a:lnTo>
                  <a:pt x="10128961" y="6522009"/>
                </a:lnTo>
                <a:lnTo>
                  <a:pt x="10143617" y="6527051"/>
                </a:lnTo>
                <a:lnTo>
                  <a:pt x="10159314" y="6526162"/>
                </a:lnTo>
                <a:lnTo>
                  <a:pt x="10172878" y="6519862"/>
                </a:lnTo>
                <a:lnTo>
                  <a:pt x="10182898" y="6508978"/>
                </a:lnTo>
                <a:lnTo>
                  <a:pt x="10187940" y="6494310"/>
                </a:lnTo>
                <a:close/>
              </a:path>
              <a:path w="15575280" h="10287000">
                <a:moveTo>
                  <a:pt x="10188207" y="8928163"/>
                </a:moveTo>
                <a:lnTo>
                  <a:pt x="10187318" y="8912466"/>
                </a:lnTo>
                <a:lnTo>
                  <a:pt x="10181018" y="8898903"/>
                </a:lnTo>
                <a:lnTo>
                  <a:pt x="10170147" y="8888882"/>
                </a:lnTo>
                <a:lnTo>
                  <a:pt x="10155491" y="8883840"/>
                </a:lnTo>
                <a:lnTo>
                  <a:pt x="10139794" y="8884729"/>
                </a:lnTo>
                <a:lnTo>
                  <a:pt x="10126231" y="8891029"/>
                </a:lnTo>
                <a:lnTo>
                  <a:pt x="10116210" y="8901913"/>
                </a:lnTo>
                <a:lnTo>
                  <a:pt x="10111168" y="8916581"/>
                </a:lnTo>
                <a:lnTo>
                  <a:pt x="10112057" y="8932278"/>
                </a:lnTo>
                <a:lnTo>
                  <a:pt x="10118357" y="8945855"/>
                </a:lnTo>
                <a:lnTo>
                  <a:pt x="10129228" y="8955875"/>
                </a:lnTo>
                <a:lnTo>
                  <a:pt x="10143884" y="8960917"/>
                </a:lnTo>
                <a:lnTo>
                  <a:pt x="10159162" y="8959901"/>
                </a:lnTo>
                <a:lnTo>
                  <a:pt x="10172027" y="8953411"/>
                </a:lnTo>
                <a:lnTo>
                  <a:pt x="10181907" y="8942489"/>
                </a:lnTo>
                <a:lnTo>
                  <a:pt x="10188207" y="8928163"/>
                </a:lnTo>
                <a:close/>
              </a:path>
              <a:path w="15575280" h="10287000">
                <a:moveTo>
                  <a:pt x="10224719" y="3704615"/>
                </a:moveTo>
                <a:lnTo>
                  <a:pt x="10223830" y="3688918"/>
                </a:lnTo>
                <a:lnTo>
                  <a:pt x="10217544" y="3675354"/>
                </a:lnTo>
                <a:lnTo>
                  <a:pt x="10206660" y="3665334"/>
                </a:lnTo>
                <a:lnTo>
                  <a:pt x="10192004" y="3660292"/>
                </a:lnTo>
                <a:lnTo>
                  <a:pt x="10176319" y="3661181"/>
                </a:lnTo>
                <a:lnTo>
                  <a:pt x="10162743" y="3667480"/>
                </a:lnTo>
                <a:lnTo>
                  <a:pt x="10152736" y="3678364"/>
                </a:lnTo>
                <a:lnTo>
                  <a:pt x="10147681" y="3693033"/>
                </a:lnTo>
                <a:lnTo>
                  <a:pt x="10148583" y="3708730"/>
                </a:lnTo>
                <a:lnTo>
                  <a:pt x="10154869" y="3722306"/>
                </a:lnTo>
                <a:lnTo>
                  <a:pt x="10165740" y="3732326"/>
                </a:lnTo>
                <a:lnTo>
                  <a:pt x="10180396" y="3737368"/>
                </a:lnTo>
                <a:lnTo>
                  <a:pt x="10196093" y="3736467"/>
                </a:lnTo>
                <a:lnTo>
                  <a:pt x="10209657" y="3730167"/>
                </a:lnTo>
                <a:lnTo>
                  <a:pt x="10219677" y="3719284"/>
                </a:lnTo>
                <a:lnTo>
                  <a:pt x="10224719" y="3704615"/>
                </a:lnTo>
                <a:close/>
              </a:path>
              <a:path w="15575280" h="10287000">
                <a:moveTo>
                  <a:pt x="10230904" y="8586737"/>
                </a:moveTo>
                <a:lnTo>
                  <a:pt x="10230015" y="8571039"/>
                </a:lnTo>
                <a:lnTo>
                  <a:pt x="10223729" y="8557476"/>
                </a:lnTo>
                <a:lnTo>
                  <a:pt x="10212845" y="8547456"/>
                </a:lnTo>
                <a:lnTo>
                  <a:pt x="10198189" y="8542414"/>
                </a:lnTo>
                <a:lnTo>
                  <a:pt x="10182504" y="8543303"/>
                </a:lnTo>
                <a:lnTo>
                  <a:pt x="10168941" y="8549602"/>
                </a:lnTo>
                <a:lnTo>
                  <a:pt x="10158920" y="8560486"/>
                </a:lnTo>
                <a:lnTo>
                  <a:pt x="10153879" y="8575154"/>
                </a:lnTo>
                <a:lnTo>
                  <a:pt x="10154768" y="8590851"/>
                </a:lnTo>
                <a:lnTo>
                  <a:pt x="10161054" y="8604428"/>
                </a:lnTo>
                <a:lnTo>
                  <a:pt x="10171938" y="8614448"/>
                </a:lnTo>
                <a:lnTo>
                  <a:pt x="10186594" y="8619490"/>
                </a:lnTo>
                <a:lnTo>
                  <a:pt x="10202278" y="8618588"/>
                </a:lnTo>
                <a:lnTo>
                  <a:pt x="10215842" y="8612289"/>
                </a:lnTo>
                <a:lnTo>
                  <a:pt x="10225862" y="8601405"/>
                </a:lnTo>
                <a:lnTo>
                  <a:pt x="10230904" y="8586737"/>
                </a:lnTo>
                <a:close/>
              </a:path>
              <a:path w="15575280" h="10287000">
                <a:moveTo>
                  <a:pt x="10238562" y="6135802"/>
                </a:moveTo>
                <a:lnTo>
                  <a:pt x="10237660" y="6120104"/>
                </a:lnTo>
                <a:lnTo>
                  <a:pt x="10231374" y="6106528"/>
                </a:lnTo>
                <a:lnTo>
                  <a:pt x="10220503" y="6096508"/>
                </a:lnTo>
                <a:lnTo>
                  <a:pt x="10205847" y="6091466"/>
                </a:lnTo>
                <a:lnTo>
                  <a:pt x="10190150" y="6092368"/>
                </a:lnTo>
                <a:lnTo>
                  <a:pt x="10176586" y="6098654"/>
                </a:lnTo>
                <a:lnTo>
                  <a:pt x="10166566" y="6109551"/>
                </a:lnTo>
                <a:lnTo>
                  <a:pt x="10161524" y="6124206"/>
                </a:lnTo>
                <a:lnTo>
                  <a:pt x="10162413" y="6139904"/>
                </a:lnTo>
                <a:lnTo>
                  <a:pt x="10168699" y="6153480"/>
                </a:lnTo>
                <a:lnTo>
                  <a:pt x="10179583" y="6163500"/>
                </a:lnTo>
                <a:lnTo>
                  <a:pt x="10194239" y="6168542"/>
                </a:lnTo>
                <a:lnTo>
                  <a:pt x="10209924" y="6167640"/>
                </a:lnTo>
                <a:lnTo>
                  <a:pt x="10223500" y="6161354"/>
                </a:lnTo>
                <a:lnTo>
                  <a:pt x="10233520" y="6150457"/>
                </a:lnTo>
                <a:lnTo>
                  <a:pt x="10238562" y="6135802"/>
                </a:lnTo>
                <a:close/>
              </a:path>
              <a:path w="15575280" h="10287000">
                <a:moveTo>
                  <a:pt x="10278313" y="3346932"/>
                </a:moveTo>
                <a:lnTo>
                  <a:pt x="10277424" y="3331235"/>
                </a:lnTo>
                <a:lnTo>
                  <a:pt x="10271138" y="3317659"/>
                </a:lnTo>
                <a:lnTo>
                  <a:pt x="10260266" y="3307638"/>
                </a:lnTo>
                <a:lnTo>
                  <a:pt x="10245611" y="3302597"/>
                </a:lnTo>
                <a:lnTo>
                  <a:pt x="10229913" y="3303498"/>
                </a:lnTo>
                <a:lnTo>
                  <a:pt x="10216350" y="3309797"/>
                </a:lnTo>
                <a:lnTo>
                  <a:pt x="10206330" y="3320681"/>
                </a:lnTo>
                <a:lnTo>
                  <a:pt x="10201288" y="3335350"/>
                </a:lnTo>
                <a:lnTo>
                  <a:pt x="10202177" y="3351047"/>
                </a:lnTo>
                <a:lnTo>
                  <a:pt x="10208463" y="3364611"/>
                </a:lnTo>
                <a:lnTo>
                  <a:pt x="10219347" y="3374631"/>
                </a:lnTo>
                <a:lnTo>
                  <a:pt x="10234003" y="3379673"/>
                </a:lnTo>
                <a:lnTo>
                  <a:pt x="10249802" y="3378365"/>
                </a:lnTo>
                <a:lnTo>
                  <a:pt x="10263568" y="3371367"/>
                </a:lnTo>
                <a:lnTo>
                  <a:pt x="10273627" y="3360343"/>
                </a:lnTo>
                <a:lnTo>
                  <a:pt x="10278313" y="3346932"/>
                </a:lnTo>
                <a:close/>
              </a:path>
              <a:path w="15575280" h="10287000">
                <a:moveTo>
                  <a:pt x="10281729" y="8250771"/>
                </a:moveTo>
                <a:lnTo>
                  <a:pt x="10280840" y="8235074"/>
                </a:lnTo>
                <a:lnTo>
                  <a:pt x="10274554" y="8221497"/>
                </a:lnTo>
                <a:lnTo>
                  <a:pt x="10263683" y="8211477"/>
                </a:lnTo>
                <a:lnTo>
                  <a:pt x="10249014" y="8206435"/>
                </a:lnTo>
                <a:lnTo>
                  <a:pt x="10233330" y="8207337"/>
                </a:lnTo>
                <a:lnTo>
                  <a:pt x="10219766" y="8213623"/>
                </a:lnTo>
                <a:lnTo>
                  <a:pt x="10209746" y="8224520"/>
                </a:lnTo>
                <a:lnTo>
                  <a:pt x="10204704" y="8239176"/>
                </a:lnTo>
                <a:lnTo>
                  <a:pt x="10205593" y="8254873"/>
                </a:lnTo>
                <a:lnTo>
                  <a:pt x="10211879" y="8268449"/>
                </a:lnTo>
                <a:lnTo>
                  <a:pt x="10222763" y="8278469"/>
                </a:lnTo>
                <a:lnTo>
                  <a:pt x="10237419" y="8283511"/>
                </a:lnTo>
                <a:lnTo>
                  <a:pt x="10253104" y="8282610"/>
                </a:lnTo>
                <a:lnTo>
                  <a:pt x="10266680" y="8276310"/>
                </a:lnTo>
                <a:lnTo>
                  <a:pt x="10276688" y="8265427"/>
                </a:lnTo>
                <a:lnTo>
                  <a:pt x="10281729" y="8250771"/>
                </a:lnTo>
                <a:close/>
              </a:path>
              <a:path w="15575280" h="10287000">
                <a:moveTo>
                  <a:pt x="10295052" y="5814225"/>
                </a:moveTo>
                <a:lnTo>
                  <a:pt x="10294150" y="5798528"/>
                </a:lnTo>
                <a:lnTo>
                  <a:pt x="10287864" y="5784951"/>
                </a:lnTo>
                <a:lnTo>
                  <a:pt x="10276992" y="5774931"/>
                </a:lnTo>
                <a:lnTo>
                  <a:pt x="10262337" y="5769889"/>
                </a:lnTo>
                <a:lnTo>
                  <a:pt x="10246639" y="5770791"/>
                </a:lnTo>
                <a:lnTo>
                  <a:pt x="10233076" y="5777090"/>
                </a:lnTo>
                <a:lnTo>
                  <a:pt x="10223055" y="5787974"/>
                </a:lnTo>
                <a:lnTo>
                  <a:pt x="10218014" y="5802642"/>
                </a:lnTo>
                <a:lnTo>
                  <a:pt x="10218903" y="5818340"/>
                </a:lnTo>
                <a:lnTo>
                  <a:pt x="10225189" y="5831903"/>
                </a:lnTo>
                <a:lnTo>
                  <a:pt x="10236073" y="5841924"/>
                </a:lnTo>
                <a:lnTo>
                  <a:pt x="10250729" y="5846965"/>
                </a:lnTo>
                <a:lnTo>
                  <a:pt x="10266413" y="5846076"/>
                </a:lnTo>
                <a:lnTo>
                  <a:pt x="10279990" y="5839777"/>
                </a:lnTo>
                <a:lnTo>
                  <a:pt x="10289997" y="5828893"/>
                </a:lnTo>
                <a:lnTo>
                  <a:pt x="10295052" y="5814225"/>
                </a:lnTo>
                <a:close/>
              </a:path>
              <a:path w="15575280" h="10287000">
                <a:moveTo>
                  <a:pt x="10327805" y="3004159"/>
                </a:moveTo>
                <a:lnTo>
                  <a:pt x="10326916" y="2988462"/>
                </a:lnTo>
                <a:lnTo>
                  <a:pt x="10320630" y="2974898"/>
                </a:lnTo>
                <a:lnTo>
                  <a:pt x="10309746" y="2964878"/>
                </a:lnTo>
                <a:lnTo>
                  <a:pt x="10295090" y="2959836"/>
                </a:lnTo>
                <a:lnTo>
                  <a:pt x="10279405" y="2960725"/>
                </a:lnTo>
                <a:lnTo>
                  <a:pt x="10265842" y="2967024"/>
                </a:lnTo>
                <a:lnTo>
                  <a:pt x="10255821" y="2977908"/>
                </a:lnTo>
                <a:lnTo>
                  <a:pt x="10250780" y="2992577"/>
                </a:lnTo>
                <a:lnTo>
                  <a:pt x="10251669" y="3008274"/>
                </a:lnTo>
                <a:lnTo>
                  <a:pt x="10257955" y="3021850"/>
                </a:lnTo>
                <a:lnTo>
                  <a:pt x="10268839" y="3031871"/>
                </a:lnTo>
                <a:lnTo>
                  <a:pt x="10283495" y="3036913"/>
                </a:lnTo>
                <a:lnTo>
                  <a:pt x="10299179" y="3036011"/>
                </a:lnTo>
                <a:lnTo>
                  <a:pt x="10312743" y="3029712"/>
                </a:lnTo>
                <a:lnTo>
                  <a:pt x="10322763" y="3018828"/>
                </a:lnTo>
                <a:lnTo>
                  <a:pt x="10327805" y="3004159"/>
                </a:lnTo>
                <a:close/>
              </a:path>
              <a:path w="15575280" h="10287000">
                <a:moveTo>
                  <a:pt x="10330396" y="7910982"/>
                </a:moveTo>
                <a:lnTo>
                  <a:pt x="10329507" y="7895285"/>
                </a:lnTo>
                <a:lnTo>
                  <a:pt x="10323220" y="7881709"/>
                </a:lnTo>
                <a:lnTo>
                  <a:pt x="10312349" y="7871688"/>
                </a:lnTo>
                <a:lnTo>
                  <a:pt x="10297693" y="7866647"/>
                </a:lnTo>
                <a:lnTo>
                  <a:pt x="10281996" y="7867548"/>
                </a:lnTo>
                <a:lnTo>
                  <a:pt x="10268433" y="7873847"/>
                </a:lnTo>
                <a:lnTo>
                  <a:pt x="10258412" y="7884731"/>
                </a:lnTo>
                <a:lnTo>
                  <a:pt x="10253370" y="7899400"/>
                </a:lnTo>
                <a:lnTo>
                  <a:pt x="10254259" y="7915097"/>
                </a:lnTo>
                <a:lnTo>
                  <a:pt x="10260546" y="7928661"/>
                </a:lnTo>
                <a:lnTo>
                  <a:pt x="10271430" y="7938681"/>
                </a:lnTo>
                <a:lnTo>
                  <a:pt x="10286086" y="7943723"/>
                </a:lnTo>
                <a:lnTo>
                  <a:pt x="10301770" y="7942834"/>
                </a:lnTo>
                <a:lnTo>
                  <a:pt x="10315346" y="7936535"/>
                </a:lnTo>
                <a:lnTo>
                  <a:pt x="10325354" y="7925651"/>
                </a:lnTo>
                <a:lnTo>
                  <a:pt x="10330396" y="7910982"/>
                </a:lnTo>
                <a:close/>
              </a:path>
              <a:path w="15575280" h="10287000">
                <a:moveTo>
                  <a:pt x="10342893" y="5477421"/>
                </a:moveTo>
                <a:lnTo>
                  <a:pt x="10342004" y="5461724"/>
                </a:lnTo>
                <a:lnTo>
                  <a:pt x="10335704" y="5448160"/>
                </a:lnTo>
                <a:lnTo>
                  <a:pt x="10324833" y="5438140"/>
                </a:lnTo>
                <a:lnTo>
                  <a:pt x="10310177" y="5433098"/>
                </a:lnTo>
                <a:lnTo>
                  <a:pt x="10294493" y="5433987"/>
                </a:lnTo>
                <a:lnTo>
                  <a:pt x="10280917" y="5440286"/>
                </a:lnTo>
                <a:lnTo>
                  <a:pt x="10270896" y="5451170"/>
                </a:lnTo>
                <a:lnTo>
                  <a:pt x="10265854" y="5465838"/>
                </a:lnTo>
                <a:lnTo>
                  <a:pt x="10266743" y="5481536"/>
                </a:lnTo>
                <a:lnTo>
                  <a:pt x="10273043" y="5495112"/>
                </a:lnTo>
                <a:lnTo>
                  <a:pt x="10283914" y="5505132"/>
                </a:lnTo>
                <a:lnTo>
                  <a:pt x="10298570" y="5510174"/>
                </a:lnTo>
                <a:lnTo>
                  <a:pt x="10314381" y="5508853"/>
                </a:lnTo>
                <a:lnTo>
                  <a:pt x="10328135" y="5501856"/>
                </a:lnTo>
                <a:lnTo>
                  <a:pt x="10338194" y="5490832"/>
                </a:lnTo>
                <a:lnTo>
                  <a:pt x="10342893" y="5477421"/>
                </a:lnTo>
                <a:close/>
              </a:path>
              <a:path w="15575280" h="10287000">
                <a:moveTo>
                  <a:pt x="10378630" y="2668193"/>
                </a:moveTo>
                <a:lnTo>
                  <a:pt x="10377741" y="2652496"/>
                </a:lnTo>
                <a:lnTo>
                  <a:pt x="10371455" y="2638920"/>
                </a:lnTo>
                <a:lnTo>
                  <a:pt x="10360584" y="2628900"/>
                </a:lnTo>
                <a:lnTo>
                  <a:pt x="10345928" y="2623858"/>
                </a:lnTo>
                <a:lnTo>
                  <a:pt x="10330231" y="2624759"/>
                </a:lnTo>
                <a:lnTo>
                  <a:pt x="10316667" y="2631046"/>
                </a:lnTo>
                <a:lnTo>
                  <a:pt x="10306647" y="2641943"/>
                </a:lnTo>
                <a:lnTo>
                  <a:pt x="10301605" y="2656598"/>
                </a:lnTo>
                <a:lnTo>
                  <a:pt x="10302494" y="2672296"/>
                </a:lnTo>
                <a:lnTo>
                  <a:pt x="10308780" y="2685872"/>
                </a:lnTo>
                <a:lnTo>
                  <a:pt x="10319664" y="2695892"/>
                </a:lnTo>
                <a:lnTo>
                  <a:pt x="10334320" y="2700934"/>
                </a:lnTo>
                <a:lnTo>
                  <a:pt x="10350119" y="2699613"/>
                </a:lnTo>
                <a:lnTo>
                  <a:pt x="10363886" y="2692616"/>
                </a:lnTo>
                <a:lnTo>
                  <a:pt x="10373944" y="2681592"/>
                </a:lnTo>
                <a:lnTo>
                  <a:pt x="10378630" y="2668193"/>
                </a:lnTo>
                <a:close/>
              </a:path>
              <a:path w="15575280" h="10287000">
                <a:moveTo>
                  <a:pt x="10384003" y="7553299"/>
                </a:moveTo>
                <a:lnTo>
                  <a:pt x="10383114" y="7537602"/>
                </a:lnTo>
                <a:lnTo>
                  <a:pt x="10376827" y="7524026"/>
                </a:lnTo>
                <a:lnTo>
                  <a:pt x="10365943" y="7514006"/>
                </a:lnTo>
                <a:lnTo>
                  <a:pt x="10351287" y="7508964"/>
                </a:lnTo>
                <a:lnTo>
                  <a:pt x="10335603" y="7509853"/>
                </a:lnTo>
                <a:lnTo>
                  <a:pt x="10322027" y="7516152"/>
                </a:lnTo>
                <a:lnTo>
                  <a:pt x="10312006" y="7527036"/>
                </a:lnTo>
                <a:lnTo>
                  <a:pt x="10306964" y="7541704"/>
                </a:lnTo>
                <a:lnTo>
                  <a:pt x="10307866" y="7557402"/>
                </a:lnTo>
                <a:lnTo>
                  <a:pt x="10314153" y="7570978"/>
                </a:lnTo>
                <a:lnTo>
                  <a:pt x="10325024" y="7580998"/>
                </a:lnTo>
                <a:lnTo>
                  <a:pt x="10339680" y="7586040"/>
                </a:lnTo>
                <a:lnTo>
                  <a:pt x="10355377" y="7585138"/>
                </a:lnTo>
                <a:lnTo>
                  <a:pt x="10368940" y="7578839"/>
                </a:lnTo>
                <a:lnTo>
                  <a:pt x="10378961" y="7567955"/>
                </a:lnTo>
                <a:lnTo>
                  <a:pt x="10384003" y="7553299"/>
                </a:lnTo>
                <a:close/>
              </a:path>
              <a:path w="15575280" h="10287000">
                <a:moveTo>
                  <a:pt x="10391559" y="5137645"/>
                </a:moveTo>
                <a:lnTo>
                  <a:pt x="10390670" y="5121948"/>
                </a:lnTo>
                <a:lnTo>
                  <a:pt x="10384384" y="5108372"/>
                </a:lnTo>
                <a:lnTo>
                  <a:pt x="10373500" y="5098351"/>
                </a:lnTo>
                <a:lnTo>
                  <a:pt x="10358844" y="5093309"/>
                </a:lnTo>
                <a:lnTo>
                  <a:pt x="10343159" y="5094211"/>
                </a:lnTo>
                <a:lnTo>
                  <a:pt x="10329583" y="5100510"/>
                </a:lnTo>
                <a:lnTo>
                  <a:pt x="10319563" y="5111394"/>
                </a:lnTo>
                <a:lnTo>
                  <a:pt x="10314521" y="5126050"/>
                </a:lnTo>
                <a:lnTo>
                  <a:pt x="10315423" y="5141747"/>
                </a:lnTo>
                <a:lnTo>
                  <a:pt x="10321709" y="5155323"/>
                </a:lnTo>
                <a:lnTo>
                  <a:pt x="10332580" y="5165344"/>
                </a:lnTo>
                <a:lnTo>
                  <a:pt x="10347236" y="5170386"/>
                </a:lnTo>
                <a:lnTo>
                  <a:pt x="10362933" y="5169484"/>
                </a:lnTo>
                <a:lnTo>
                  <a:pt x="10376497" y="5163197"/>
                </a:lnTo>
                <a:lnTo>
                  <a:pt x="10386517" y="5152301"/>
                </a:lnTo>
                <a:lnTo>
                  <a:pt x="10391559" y="5137645"/>
                </a:lnTo>
                <a:close/>
              </a:path>
              <a:path w="15575280" h="10287000">
                <a:moveTo>
                  <a:pt x="10400728" y="10020579"/>
                </a:moveTo>
                <a:lnTo>
                  <a:pt x="10399839" y="10004882"/>
                </a:lnTo>
                <a:lnTo>
                  <a:pt x="10393553" y="9991319"/>
                </a:lnTo>
                <a:lnTo>
                  <a:pt x="10382669" y="9981298"/>
                </a:lnTo>
                <a:lnTo>
                  <a:pt x="10368013" y="9976256"/>
                </a:lnTo>
                <a:lnTo>
                  <a:pt x="10352329" y="9977145"/>
                </a:lnTo>
                <a:lnTo>
                  <a:pt x="10338752" y="9983445"/>
                </a:lnTo>
                <a:lnTo>
                  <a:pt x="10328745" y="9994328"/>
                </a:lnTo>
                <a:lnTo>
                  <a:pt x="10323690" y="10008997"/>
                </a:lnTo>
                <a:lnTo>
                  <a:pt x="10324592" y="10024694"/>
                </a:lnTo>
                <a:lnTo>
                  <a:pt x="10330878" y="10038270"/>
                </a:lnTo>
                <a:lnTo>
                  <a:pt x="10341750" y="10048291"/>
                </a:lnTo>
                <a:lnTo>
                  <a:pt x="10356405" y="10053333"/>
                </a:lnTo>
                <a:lnTo>
                  <a:pt x="10372103" y="10052431"/>
                </a:lnTo>
                <a:lnTo>
                  <a:pt x="10385666" y="10046132"/>
                </a:lnTo>
                <a:lnTo>
                  <a:pt x="10395687" y="10035248"/>
                </a:lnTo>
                <a:lnTo>
                  <a:pt x="10400728" y="10020579"/>
                </a:lnTo>
                <a:close/>
              </a:path>
              <a:path w="15575280" h="10287000">
                <a:moveTo>
                  <a:pt x="10427310" y="2328405"/>
                </a:moveTo>
                <a:lnTo>
                  <a:pt x="10426408" y="2312708"/>
                </a:lnTo>
                <a:lnTo>
                  <a:pt x="10420121" y="2299131"/>
                </a:lnTo>
                <a:lnTo>
                  <a:pt x="10409250" y="2289111"/>
                </a:lnTo>
                <a:lnTo>
                  <a:pt x="10394594" y="2284082"/>
                </a:lnTo>
                <a:lnTo>
                  <a:pt x="10378897" y="2284971"/>
                </a:lnTo>
                <a:lnTo>
                  <a:pt x="10365334" y="2291270"/>
                </a:lnTo>
                <a:lnTo>
                  <a:pt x="10355313" y="2302154"/>
                </a:lnTo>
                <a:lnTo>
                  <a:pt x="10350271" y="2316823"/>
                </a:lnTo>
                <a:lnTo>
                  <a:pt x="10351160" y="2332520"/>
                </a:lnTo>
                <a:lnTo>
                  <a:pt x="10357447" y="2346083"/>
                </a:lnTo>
                <a:lnTo>
                  <a:pt x="10368331" y="2356104"/>
                </a:lnTo>
                <a:lnTo>
                  <a:pt x="10382987" y="2361146"/>
                </a:lnTo>
                <a:lnTo>
                  <a:pt x="10398798" y="2359837"/>
                </a:lnTo>
                <a:lnTo>
                  <a:pt x="10412552" y="2352840"/>
                </a:lnTo>
                <a:lnTo>
                  <a:pt x="10422611" y="2341816"/>
                </a:lnTo>
                <a:lnTo>
                  <a:pt x="10427310" y="2328405"/>
                </a:lnTo>
                <a:close/>
              </a:path>
              <a:path w="15575280" h="10287000">
                <a:moveTo>
                  <a:pt x="10433494" y="7210526"/>
                </a:moveTo>
                <a:lnTo>
                  <a:pt x="10432605" y="7194829"/>
                </a:lnTo>
                <a:lnTo>
                  <a:pt x="10426306" y="7181253"/>
                </a:lnTo>
                <a:lnTo>
                  <a:pt x="10415435" y="7171233"/>
                </a:lnTo>
                <a:lnTo>
                  <a:pt x="10400779" y="7166191"/>
                </a:lnTo>
                <a:lnTo>
                  <a:pt x="10385082" y="7167092"/>
                </a:lnTo>
                <a:lnTo>
                  <a:pt x="10371518" y="7173392"/>
                </a:lnTo>
                <a:lnTo>
                  <a:pt x="10361498" y="7184276"/>
                </a:lnTo>
                <a:lnTo>
                  <a:pt x="10356456" y="7198944"/>
                </a:lnTo>
                <a:lnTo>
                  <a:pt x="10357345" y="7214641"/>
                </a:lnTo>
                <a:lnTo>
                  <a:pt x="10363644" y="7228205"/>
                </a:lnTo>
                <a:lnTo>
                  <a:pt x="10374516" y="7238225"/>
                </a:lnTo>
                <a:lnTo>
                  <a:pt x="10389171" y="7243267"/>
                </a:lnTo>
                <a:lnTo>
                  <a:pt x="10404869" y="7242378"/>
                </a:lnTo>
                <a:lnTo>
                  <a:pt x="10418432" y="7236079"/>
                </a:lnTo>
                <a:lnTo>
                  <a:pt x="10428453" y="7225195"/>
                </a:lnTo>
                <a:lnTo>
                  <a:pt x="10433494" y="7210526"/>
                </a:lnTo>
                <a:close/>
              </a:path>
              <a:path w="15575280" h="10287000">
                <a:moveTo>
                  <a:pt x="10442181" y="4779137"/>
                </a:moveTo>
                <a:lnTo>
                  <a:pt x="10441280" y="4763440"/>
                </a:lnTo>
                <a:lnTo>
                  <a:pt x="10434993" y="4749863"/>
                </a:lnTo>
                <a:lnTo>
                  <a:pt x="10424122" y="4739843"/>
                </a:lnTo>
                <a:lnTo>
                  <a:pt x="10409466" y="4734801"/>
                </a:lnTo>
                <a:lnTo>
                  <a:pt x="10393769" y="4735703"/>
                </a:lnTo>
                <a:lnTo>
                  <a:pt x="10380205" y="4741989"/>
                </a:lnTo>
                <a:lnTo>
                  <a:pt x="10370185" y="4752886"/>
                </a:lnTo>
                <a:lnTo>
                  <a:pt x="10365143" y="4767542"/>
                </a:lnTo>
                <a:lnTo>
                  <a:pt x="10366032" y="4783239"/>
                </a:lnTo>
                <a:lnTo>
                  <a:pt x="10372319" y="4796815"/>
                </a:lnTo>
                <a:lnTo>
                  <a:pt x="10383202" y="4806835"/>
                </a:lnTo>
                <a:lnTo>
                  <a:pt x="10397858" y="4811877"/>
                </a:lnTo>
                <a:lnTo>
                  <a:pt x="10413543" y="4810976"/>
                </a:lnTo>
                <a:lnTo>
                  <a:pt x="10427119" y="4804689"/>
                </a:lnTo>
                <a:lnTo>
                  <a:pt x="10437139" y="4793793"/>
                </a:lnTo>
                <a:lnTo>
                  <a:pt x="10442181" y="4779137"/>
                </a:lnTo>
                <a:close/>
              </a:path>
              <a:path w="15575280" h="10287000">
                <a:moveTo>
                  <a:pt x="10448569" y="9683788"/>
                </a:moveTo>
                <a:lnTo>
                  <a:pt x="10447680" y="9668091"/>
                </a:lnTo>
                <a:lnTo>
                  <a:pt x="10441394" y="9654515"/>
                </a:lnTo>
                <a:lnTo>
                  <a:pt x="10430523" y="9644494"/>
                </a:lnTo>
                <a:lnTo>
                  <a:pt x="10415854" y="9639452"/>
                </a:lnTo>
                <a:lnTo>
                  <a:pt x="10400170" y="9640354"/>
                </a:lnTo>
                <a:lnTo>
                  <a:pt x="10386606" y="9646653"/>
                </a:lnTo>
                <a:lnTo>
                  <a:pt x="10376586" y="9657537"/>
                </a:lnTo>
                <a:lnTo>
                  <a:pt x="10371544" y="9672206"/>
                </a:lnTo>
                <a:lnTo>
                  <a:pt x="10372433" y="9687903"/>
                </a:lnTo>
                <a:lnTo>
                  <a:pt x="10378719" y="9701466"/>
                </a:lnTo>
                <a:lnTo>
                  <a:pt x="10389603" y="9711487"/>
                </a:lnTo>
                <a:lnTo>
                  <a:pt x="10404259" y="9716529"/>
                </a:lnTo>
                <a:lnTo>
                  <a:pt x="10419944" y="9715640"/>
                </a:lnTo>
                <a:lnTo>
                  <a:pt x="10433520" y="9709340"/>
                </a:lnTo>
                <a:lnTo>
                  <a:pt x="10443527" y="9698457"/>
                </a:lnTo>
                <a:lnTo>
                  <a:pt x="10448569" y="9683788"/>
                </a:lnTo>
                <a:close/>
              </a:path>
              <a:path w="15575280" h="10287000">
                <a:moveTo>
                  <a:pt x="10480904" y="1970722"/>
                </a:moveTo>
                <a:lnTo>
                  <a:pt x="10480015" y="1955025"/>
                </a:lnTo>
                <a:lnTo>
                  <a:pt x="10473728" y="1941449"/>
                </a:lnTo>
                <a:lnTo>
                  <a:pt x="10462844" y="1931428"/>
                </a:lnTo>
                <a:lnTo>
                  <a:pt x="10448188" y="1926386"/>
                </a:lnTo>
                <a:lnTo>
                  <a:pt x="10432504" y="1927288"/>
                </a:lnTo>
                <a:lnTo>
                  <a:pt x="10418928" y="1933575"/>
                </a:lnTo>
                <a:lnTo>
                  <a:pt x="10408920" y="1944471"/>
                </a:lnTo>
                <a:lnTo>
                  <a:pt x="10403878" y="1959127"/>
                </a:lnTo>
                <a:lnTo>
                  <a:pt x="10404767" y="1974824"/>
                </a:lnTo>
                <a:lnTo>
                  <a:pt x="10411054" y="1988400"/>
                </a:lnTo>
                <a:lnTo>
                  <a:pt x="10421925" y="1998421"/>
                </a:lnTo>
                <a:lnTo>
                  <a:pt x="10436581" y="2003463"/>
                </a:lnTo>
                <a:lnTo>
                  <a:pt x="10451973" y="2002028"/>
                </a:lnTo>
                <a:lnTo>
                  <a:pt x="10465029" y="1994839"/>
                </a:lnTo>
                <a:lnTo>
                  <a:pt x="10474947" y="1983778"/>
                </a:lnTo>
                <a:lnTo>
                  <a:pt x="10480904" y="1970722"/>
                </a:lnTo>
                <a:close/>
              </a:path>
              <a:path w="15575280" h="10287000">
                <a:moveTo>
                  <a:pt x="10484320" y="6874548"/>
                </a:moveTo>
                <a:lnTo>
                  <a:pt x="10483431" y="6858851"/>
                </a:lnTo>
                <a:lnTo>
                  <a:pt x="10477144" y="6845274"/>
                </a:lnTo>
                <a:lnTo>
                  <a:pt x="10466260" y="6835254"/>
                </a:lnTo>
                <a:lnTo>
                  <a:pt x="10451605" y="6830225"/>
                </a:lnTo>
                <a:lnTo>
                  <a:pt x="10435920" y="6831114"/>
                </a:lnTo>
                <a:lnTo>
                  <a:pt x="10422344" y="6837413"/>
                </a:lnTo>
                <a:lnTo>
                  <a:pt x="10412336" y="6848297"/>
                </a:lnTo>
                <a:lnTo>
                  <a:pt x="10407294" y="6862966"/>
                </a:lnTo>
                <a:lnTo>
                  <a:pt x="10408183" y="6878663"/>
                </a:lnTo>
                <a:lnTo>
                  <a:pt x="10414470" y="6892239"/>
                </a:lnTo>
                <a:lnTo>
                  <a:pt x="10425341" y="6902247"/>
                </a:lnTo>
                <a:lnTo>
                  <a:pt x="10439997" y="6907289"/>
                </a:lnTo>
                <a:lnTo>
                  <a:pt x="10455275" y="6906285"/>
                </a:lnTo>
                <a:lnTo>
                  <a:pt x="10468140" y="6899796"/>
                </a:lnTo>
                <a:lnTo>
                  <a:pt x="10478021" y="6888874"/>
                </a:lnTo>
                <a:lnTo>
                  <a:pt x="10484320" y="6874548"/>
                </a:lnTo>
                <a:close/>
              </a:path>
              <a:path w="15575280" h="10287000">
                <a:moveTo>
                  <a:pt x="10487863" y="4438523"/>
                </a:moveTo>
                <a:lnTo>
                  <a:pt x="10486974" y="4422826"/>
                </a:lnTo>
                <a:lnTo>
                  <a:pt x="10480675" y="4409262"/>
                </a:lnTo>
                <a:lnTo>
                  <a:pt x="10469804" y="4399242"/>
                </a:lnTo>
                <a:lnTo>
                  <a:pt x="10455148" y="4394200"/>
                </a:lnTo>
                <a:lnTo>
                  <a:pt x="10439451" y="4395089"/>
                </a:lnTo>
                <a:lnTo>
                  <a:pt x="10425887" y="4401388"/>
                </a:lnTo>
                <a:lnTo>
                  <a:pt x="10415867" y="4412272"/>
                </a:lnTo>
                <a:lnTo>
                  <a:pt x="10410825" y="4426940"/>
                </a:lnTo>
                <a:lnTo>
                  <a:pt x="10411714" y="4442638"/>
                </a:lnTo>
                <a:lnTo>
                  <a:pt x="10418013" y="4456214"/>
                </a:lnTo>
                <a:lnTo>
                  <a:pt x="10428884" y="4466234"/>
                </a:lnTo>
                <a:lnTo>
                  <a:pt x="10443540" y="4471276"/>
                </a:lnTo>
                <a:lnTo>
                  <a:pt x="10459237" y="4470374"/>
                </a:lnTo>
                <a:lnTo>
                  <a:pt x="10472801" y="4464075"/>
                </a:lnTo>
                <a:lnTo>
                  <a:pt x="10482821" y="4453191"/>
                </a:lnTo>
                <a:lnTo>
                  <a:pt x="10487863" y="4438523"/>
                </a:lnTo>
                <a:close/>
              </a:path>
              <a:path w="15575280" h="10287000">
                <a:moveTo>
                  <a:pt x="10497236" y="9344000"/>
                </a:moveTo>
                <a:lnTo>
                  <a:pt x="10496347" y="9328302"/>
                </a:lnTo>
                <a:lnTo>
                  <a:pt x="10490060" y="9314739"/>
                </a:lnTo>
                <a:lnTo>
                  <a:pt x="10479189" y="9304718"/>
                </a:lnTo>
                <a:lnTo>
                  <a:pt x="10464533" y="9299677"/>
                </a:lnTo>
                <a:lnTo>
                  <a:pt x="10448836" y="9300566"/>
                </a:lnTo>
                <a:lnTo>
                  <a:pt x="10435272" y="9306865"/>
                </a:lnTo>
                <a:lnTo>
                  <a:pt x="10425252" y="9317749"/>
                </a:lnTo>
                <a:lnTo>
                  <a:pt x="10420210" y="9332417"/>
                </a:lnTo>
                <a:lnTo>
                  <a:pt x="10421099" y="9348114"/>
                </a:lnTo>
                <a:lnTo>
                  <a:pt x="10427386" y="9361691"/>
                </a:lnTo>
                <a:lnTo>
                  <a:pt x="10438270" y="9371711"/>
                </a:lnTo>
                <a:lnTo>
                  <a:pt x="10452925" y="9376753"/>
                </a:lnTo>
                <a:lnTo>
                  <a:pt x="10468191" y="9375737"/>
                </a:lnTo>
                <a:lnTo>
                  <a:pt x="10481069" y="9369247"/>
                </a:lnTo>
                <a:lnTo>
                  <a:pt x="10490937" y="9358325"/>
                </a:lnTo>
                <a:lnTo>
                  <a:pt x="10497236" y="9344000"/>
                </a:lnTo>
                <a:close/>
              </a:path>
              <a:path w="15575280" h="10287000">
                <a:moveTo>
                  <a:pt x="10532986" y="6534772"/>
                </a:moveTo>
                <a:lnTo>
                  <a:pt x="10532097" y="6519075"/>
                </a:lnTo>
                <a:lnTo>
                  <a:pt x="10525811" y="6505499"/>
                </a:lnTo>
                <a:lnTo>
                  <a:pt x="10514927" y="6495478"/>
                </a:lnTo>
                <a:lnTo>
                  <a:pt x="10500271" y="6490436"/>
                </a:lnTo>
                <a:lnTo>
                  <a:pt x="10484587" y="6491338"/>
                </a:lnTo>
                <a:lnTo>
                  <a:pt x="10471010" y="6497625"/>
                </a:lnTo>
                <a:lnTo>
                  <a:pt x="10461003" y="6508521"/>
                </a:lnTo>
                <a:lnTo>
                  <a:pt x="10455961" y="6523177"/>
                </a:lnTo>
                <a:lnTo>
                  <a:pt x="10456850" y="6538874"/>
                </a:lnTo>
                <a:lnTo>
                  <a:pt x="10463136" y="6552451"/>
                </a:lnTo>
                <a:lnTo>
                  <a:pt x="10474007" y="6562471"/>
                </a:lnTo>
                <a:lnTo>
                  <a:pt x="10488676" y="6567513"/>
                </a:lnTo>
                <a:lnTo>
                  <a:pt x="10504360" y="6566611"/>
                </a:lnTo>
                <a:lnTo>
                  <a:pt x="10517924" y="6560325"/>
                </a:lnTo>
                <a:lnTo>
                  <a:pt x="10527944" y="6549428"/>
                </a:lnTo>
                <a:lnTo>
                  <a:pt x="10532986" y="6534772"/>
                </a:lnTo>
                <a:close/>
              </a:path>
              <a:path w="15575280" h="10287000">
                <a:moveTo>
                  <a:pt x="10538689" y="4102557"/>
                </a:moveTo>
                <a:lnTo>
                  <a:pt x="10537800" y="4086860"/>
                </a:lnTo>
                <a:lnTo>
                  <a:pt x="10531513" y="4073283"/>
                </a:lnTo>
                <a:lnTo>
                  <a:pt x="10520629" y="4063263"/>
                </a:lnTo>
                <a:lnTo>
                  <a:pt x="10505973" y="4058221"/>
                </a:lnTo>
                <a:lnTo>
                  <a:pt x="10490289" y="4059123"/>
                </a:lnTo>
                <a:lnTo>
                  <a:pt x="10476713" y="4065409"/>
                </a:lnTo>
                <a:lnTo>
                  <a:pt x="10466705" y="4076293"/>
                </a:lnTo>
                <a:lnTo>
                  <a:pt x="10461663" y="4090962"/>
                </a:lnTo>
                <a:lnTo>
                  <a:pt x="10462552" y="4106659"/>
                </a:lnTo>
                <a:lnTo>
                  <a:pt x="10468839" y="4120235"/>
                </a:lnTo>
                <a:lnTo>
                  <a:pt x="10479710" y="4130256"/>
                </a:lnTo>
                <a:lnTo>
                  <a:pt x="10494366" y="4135297"/>
                </a:lnTo>
                <a:lnTo>
                  <a:pt x="10509758" y="4133862"/>
                </a:lnTo>
                <a:lnTo>
                  <a:pt x="10522814" y="4126674"/>
                </a:lnTo>
                <a:lnTo>
                  <a:pt x="10532732" y="4115612"/>
                </a:lnTo>
                <a:lnTo>
                  <a:pt x="10538689" y="4102557"/>
                </a:lnTo>
                <a:close/>
              </a:path>
              <a:path w="15575280" h="10287000">
                <a:moveTo>
                  <a:pt x="10547858" y="8985491"/>
                </a:moveTo>
                <a:lnTo>
                  <a:pt x="10546969" y="8969794"/>
                </a:lnTo>
                <a:lnTo>
                  <a:pt x="10540683" y="8956218"/>
                </a:lnTo>
                <a:lnTo>
                  <a:pt x="10529799" y="8946210"/>
                </a:lnTo>
                <a:lnTo>
                  <a:pt x="10515143" y="8941168"/>
                </a:lnTo>
                <a:lnTo>
                  <a:pt x="10499458" y="8942057"/>
                </a:lnTo>
                <a:lnTo>
                  <a:pt x="10485882" y="8948356"/>
                </a:lnTo>
                <a:lnTo>
                  <a:pt x="10475874" y="8959240"/>
                </a:lnTo>
                <a:lnTo>
                  <a:pt x="10470832" y="8973909"/>
                </a:lnTo>
                <a:lnTo>
                  <a:pt x="10471721" y="8989606"/>
                </a:lnTo>
                <a:lnTo>
                  <a:pt x="10478008" y="9003182"/>
                </a:lnTo>
                <a:lnTo>
                  <a:pt x="10488879" y="9013203"/>
                </a:lnTo>
                <a:lnTo>
                  <a:pt x="10503535" y="9018232"/>
                </a:lnTo>
                <a:lnTo>
                  <a:pt x="10519232" y="9017343"/>
                </a:lnTo>
                <a:lnTo>
                  <a:pt x="10532796" y="9011044"/>
                </a:lnTo>
                <a:lnTo>
                  <a:pt x="10542816" y="9000160"/>
                </a:lnTo>
                <a:lnTo>
                  <a:pt x="10547858" y="8985491"/>
                </a:lnTo>
                <a:close/>
              </a:path>
              <a:path w="15575280" h="10287000">
                <a:moveTo>
                  <a:pt x="10583609" y="6176251"/>
                </a:moveTo>
                <a:lnTo>
                  <a:pt x="10582720" y="6160554"/>
                </a:lnTo>
                <a:lnTo>
                  <a:pt x="10576420" y="6146990"/>
                </a:lnTo>
                <a:lnTo>
                  <a:pt x="10565549" y="6136970"/>
                </a:lnTo>
                <a:lnTo>
                  <a:pt x="10550893" y="6131928"/>
                </a:lnTo>
                <a:lnTo>
                  <a:pt x="10535196" y="6132817"/>
                </a:lnTo>
                <a:lnTo>
                  <a:pt x="10521632" y="6139116"/>
                </a:lnTo>
                <a:lnTo>
                  <a:pt x="10511612" y="6150000"/>
                </a:lnTo>
                <a:lnTo>
                  <a:pt x="10506570" y="6164669"/>
                </a:lnTo>
                <a:lnTo>
                  <a:pt x="10507459" y="6180366"/>
                </a:lnTo>
                <a:lnTo>
                  <a:pt x="10513758" y="6193942"/>
                </a:lnTo>
                <a:lnTo>
                  <a:pt x="10524630" y="6203962"/>
                </a:lnTo>
                <a:lnTo>
                  <a:pt x="10539286" y="6209004"/>
                </a:lnTo>
                <a:lnTo>
                  <a:pt x="10554983" y="6208103"/>
                </a:lnTo>
                <a:lnTo>
                  <a:pt x="10568546" y="6201803"/>
                </a:lnTo>
                <a:lnTo>
                  <a:pt x="10578567" y="6190920"/>
                </a:lnTo>
                <a:lnTo>
                  <a:pt x="10583609" y="6176251"/>
                </a:lnTo>
                <a:close/>
              </a:path>
              <a:path w="15575280" h="10287000">
                <a:moveTo>
                  <a:pt x="10587355" y="3762768"/>
                </a:moveTo>
                <a:lnTo>
                  <a:pt x="10586466" y="3747071"/>
                </a:lnTo>
                <a:lnTo>
                  <a:pt x="10580180" y="3733495"/>
                </a:lnTo>
                <a:lnTo>
                  <a:pt x="10569296" y="3723475"/>
                </a:lnTo>
                <a:lnTo>
                  <a:pt x="10554640" y="3718433"/>
                </a:lnTo>
                <a:lnTo>
                  <a:pt x="10538955" y="3719334"/>
                </a:lnTo>
                <a:lnTo>
                  <a:pt x="10525392" y="3725634"/>
                </a:lnTo>
                <a:lnTo>
                  <a:pt x="10515371" y="3736517"/>
                </a:lnTo>
                <a:lnTo>
                  <a:pt x="10510329" y="3751186"/>
                </a:lnTo>
                <a:lnTo>
                  <a:pt x="10511218" y="3766883"/>
                </a:lnTo>
                <a:lnTo>
                  <a:pt x="10517505" y="3780447"/>
                </a:lnTo>
                <a:lnTo>
                  <a:pt x="10528389" y="3790467"/>
                </a:lnTo>
                <a:lnTo>
                  <a:pt x="10543045" y="3795509"/>
                </a:lnTo>
                <a:lnTo>
                  <a:pt x="10558844" y="3794201"/>
                </a:lnTo>
                <a:lnTo>
                  <a:pt x="10572610" y="3787203"/>
                </a:lnTo>
                <a:lnTo>
                  <a:pt x="10582656" y="3776180"/>
                </a:lnTo>
                <a:lnTo>
                  <a:pt x="10587355" y="3762768"/>
                </a:lnTo>
                <a:close/>
              </a:path>
              <a:path w="15575280" h="10287000">
                <a:moveTo>
                  <a:pt x="10593540" y="8644890"/>
                </a:moveTo>
                <a:lnTo>
                  <a:pt x="10592651" y="8629193"/>
                </a:lnTo>
                <a:lnTo>
                  <a:pt x="10586364" y="8615616"/>
                </a:lnTo>
                <a:lnTo>
                  <a:pt x="10575481" y="8605596"/>
                </a:lnTo>
                <a:lnTo>
                  <a:pt x="10560825" y="8600554"/>
                </a:lnTo>
                <a:lnTo>
                  <a:pt x="10545140" y="8601456"/>
                </a:lnTo>
                <a:lnTo>
                  <a:pt x="10531577" y="8607755"/>
                </a:lnTo>
                <a:lnTo>
                  <a:pt x="10521556" y="8618639"/>
                </a:lnTo>
                <a:lnTo>
                  <a:pt x="10516514" y="8633308"/>
                </a:lnTo>
                <a:lnTo>
                  <a:pt x="10517403" y="8649005"/>
                </a:lnTo>
                <a:lnTo>
                  <a:pt x="10523690" y="8662568"/>
                </a:lnTo>
                <a:lnTo>
                  <a:pt x="10534574" y="8672589"/>
                </a:lnTo>
                <a:lnTo>
                  <a:pt x="10549230" y="8677631"/>
                </a:lnTo>
                <a:lnTo>
                  <a:pt x="10564914" y="8676742"/>
                </a:lnTo>
                <a:lnTo>
                  <a:pt x="10578478" y="8670442"/>
                </a:lnTo>
                <a:lnTo>
                  <a:pt x="10588498" y="8659558"/>
                </a:lnTo>
                <a:lnTo>
                  <a:pt x="10593540" y="8644890"/>
                </a:lnTo>
                <a:close/>
              </a:path>
              <a:path w="15575280" h="10287000">
                <a:moveTo>
                  <a:pt x="10640911" y="5851703"/>
                </a:moveTo>
                <a:lnTo>
                  <a:pt x="10640022" y="5836005"/>
                </a:lnTo>
                <a:lnTo>
                  <a:pt x="10633735" y="5822429"/>
                </a:lnTo>
                <a:lnTo>
                  <a:pt x="10622852" y="5812409"/>
                </a:lnTo>
                <a:lnTo>
                  <a:pt x="10608196" y="5807367"/>
                </a:lnTo>
                <a:lnTo>
                  <a:pt x="10592511" y="5808269"/>
                </a:lnTo>
                <a:lnTo>
                  <a:pt x="10578948" y="5814555"/>
                </a:lnTo>
                <a:lnTo>
                  <a:pt x="10568927" y="5825452"/>
                </a:lnTo>
                <a:lnTo>
                  <a:pt x="10563885" y="5840107"/>
                </a:lnTo>
                <a:lnTo>
                  <a:pt x="10564774" y="5855805"/>
                </a:lnTo>
                <a:lnTo>
                  <a:pt x="10571061" y="5869381"/>
                </a:lnTo>
                <a:lnTo>
                  <a:pt x="10581945" y="5879401"/>
                </a:lnTo>
                <a:lnTo>
                  <a:pt x="10596601" y="5884443"/>
                </a:lnTo>
                <a:lnTo>
                  <a:pt x="10612285" y="5883541"/>
                </a:lnTo>
                <a:lnTo>
                  <a:pt x="10625849" y="5877255"/>
                </a:lnTo>
                <a:lnTo>
                  <a:pt x="10635869" y="5866358"/>
                </a:lnTo>
                <a:lnTo>
                  <a:pt x="10640911" y="5851703"/>
                </a:lnTo>
                <a:close/>
              </a:path>
              <a:path w="15575280" h="10287000">
                <a:moveTo>
                  <a:pt x="10640962" y="3405086"/>
                </a:moveTo>
                <a:lnTo>
                  <a:pt x="10640060" y="3389388"/>
                </a:lnTo>
                <a:lnTo>
                  <a:pt x="10633774" y="3375812"/>
                </a:lnTo>
                <a:lnTo>
                  <a:pt x="10622902" y="3365792"/>
                </a:lnTo>
                <a:lnTo>
                  <a:pt x="10608247" y="3360750"/>
                </a:lnTo>
                <a:lnTo>
                  <a:pt x="10592549" y="3361652"/>
                </a:lnTo>
                <a:lnTo>
                  <a:pt x="10578986" y="3367938"/>
                </a:lnTo>
                <a:lnTo>
                  <a:pt x="10568965" y="3378835"/>
                </a:lnTo>
                <a:lnTo>
                  <a:pt x="10563924" y="3393490"/>
                </a:lnTo>
                <a:lnTo>
                  <a:pt x="10564813" y="3409188"/>
                </a:lnTo>
                <a:lnTo>
                  <a:pt x="10571099" y="3422764"/>
                </a:lnTo>
                <a:lnTo>
                  <a:pt x="10581983" y="3432784"/>
                </a:lnTo>
                <a:lnTo>
                  <a:pt x="10596639" y="3437826"/>
                </a:lnTo>
                <a:lnTo>
                  <a:pt x="10612031" y="3436391"/>
                </a:lnTo>
                <a:lnTo>
                  <a:pt x="10625087" y="3429203"/>
                </a:lnTo>
                <a:lnTo>
                  <a:pt x="10635005" y="3418141"/>
                </a:lnTo>
                <a:lnTo>
                  <a:pt x="10640962" y="3405086"/>
                </a:lnTo>
                <a:close/>
              </a:path>
              <a:path w="15575280" h="10287000">
                <a:moveTo>
                  <a:pt x="10644378" y="8308911"/>
                </a:moveTo>
                <a:lnTo>
                  <a:pt x="10643476" y="8293214"/>
                </a:lnTo>
                <a:lnTo>
                  <a:pt x="10637190" y="8279638"/>
                </a:lnTo>
                <a:lnTo>
                  <a:pt x="10626319" y="8269618"/>
                </a:lnTo>
                <a:lnTo>
                  <a:pt x="10611663" y="8264588"/>
                </a:lnTo>
                <a:lnTo>
                  <a:pt x="10595966" y="8265477"/>
                </a:lnTo>
                <a:lnTo>
                  <a:pt x="10582402" y="8271777"/>
                </a:lnTo>
                <a:lnTo>
                  <a:pt x="10572382" y="8282660"/>
                </a:lnTo>
                <a:lnTo>
                  <a:pt x="10567340" y="8297329"/>
                </a:lnTo>
                <a:lnTo>
                  <a:pt x="10568229" y="8313026"/>
                </a:lnTo>
                <a:lnTo>
                  <a:pt x="10574515" y="8326590"/>
                </a:lnTo>
                <a:lnTo>
                  <a:pt x="10585399" y="8336610"/>
                </a:lnTo>
                <a:lnTo>
                  <a:pt x="10600055" y="8341652"/>
                </a:lnTo>
                <a:lnTo>
                  <a:pt x="10615320" y="8340649"/>
                </a:lnTo>
                <a:lnTo>
                  <a:pt x="10628198" y="8334159"/>
                </a:lnTo>
                <a:lnTo>
                  <a:pt x="10638066" y="8323237"/>
                </a:lnTo>
                <a:lnTo>
                  <a:pt x="10644378" y="8308911"/>
                </a:lnTo>
                <a:close/>
              </a:path>
              <a:path w="15575280" h="10287000">
                <a:moveTo>
                  <a:pt x="10688765" y="5514899"/>
                </a:moveTo>
                <a:lnTo>
                  <a:pt x="10687876" y="5499201"/>
                </a:lnTo>
                <a:lnTo>
                  <a:pt x="10681576" y="5485625"/>
                </a:lnTo>
                <a:lnTo>
                  <a:pt x="10670705" y="5475605"/>
                </a:lnTo>
                <a:lnTo>
                  <a:pt x="10656049" y="5470576"/>
                </a:lnTo>
                <a:lnTo>
                  <a:pt x="10640352" y="5471465"/>
                </a:lnTo>
                <a:lnTo>
                  <a:pt x="10626789" y="5477764"/>
                </a:lnTo>
                <a:lnTo>
                  <a:pt x="10616768" y="5488648"/>
                </a:lnTo>
                <a:lnTo>
                  <a:pt x="10611726" y="5503316"/>
                </a:lnTo>
                <a:lnTo>
                  <a:pt x="10612615" y="5519013"/>
                </a:lnTo>
                <a:lnTo>
                  <a:pt x="10618915" y="5532577"/>
                </a:lnTo>
                <a:lnTo>
                  <a:pt x="10629786" y="5542597"/>
                </a:lnTo>
                <a:lnTo>
                  <a:pt x="10644442" y="5547639"/>
                </a:lnTo>
                <a:lnTo>
                  <a:pt x="10660139" y="5546750"/>
                </a:lnTo>
                <a:lnTo>
                  <a:pt x="10673702" y="5540451"/>
                </a:lnTo>
                <a:lnTo>
                  <a:pt x="10683723" y="5529567"/>
                </a:lnTo>
                <a:lnTo>
                  <a:pt x="10688765" y="5514899"/>
                </a:lnTo>
                <a:close/>
              </a:path>
              <a:path w="15575280" h="10287000">
                <a:moveTo>
                  <a:pt x="10690441" y="3062313"/>
                </a:moveTo>
                <a:lnTo>
                  <a:pt x="10689552" y="3046615"/>
                </a:lnTo>
                <a:lnTo>
                  <a:pt x="10683265" y="3033039"/>
                </a:lnTo>
                <a:lnTo>
                  <a:pt x="10672394" y="3023019"/>
                </a:lnTo>
                <a:lnTo>
                  <a:pt x="10657738" y="3017977"/>
                </a:lnTo>
                <a:lnTo>
                  <a:pt x="10642041" y="3018879"/>
                </a:lnTo>
                <a:lnTo>
                  <a:pt x="10628478" y="3025178"/>
                </a:lnTo>
                <a:lnTo>
                  <a:pt x="10618457" y="3036062"/>
                </a:lnTo>
                <a:lnTo>
                  <a:pt x="10613415" y="3050730"/>
                </a:lnTo>
                <a:lnTo>
                  <a:pt x="10614304" y="3066427"/>
                </a:lnTo>
                <a:lnTo>
                  <a:pt x="10620591" y="3079991"/>
                </a:lnTo>
                <a:lnTo>
                  <a:pt x="10631475" y="3090011"/>
                </a:lnTo>
                <a:lnTo>
                  <a:pt x="10646131" y="3095053"/>
                </a:lnTo>
                <a:lnTo>
                  <a:pt x="10661815" y="3094164"/>
                </a:lnTo>
                <a:lnTo>
                  <a:pt x="10675391" y="3087865"/>
                </a:lnTo>
                <a:lnTo>
                  <a:pt x="10685399" y="3076981"/>
                </a:lnTo>
                <a:lnTo>
                  <a:pt x="10690441" y="3062313"/>
                </a:lnTo>
                <a:close/>
              </a:path>
              <a:path w="15575280" h="10287000">
                <a:moveTo>
                  <a:pt x="10693044" y="7969136"/>
                </a:moveTo>
                <a:lnTo>
                  <a:pt x="10692155" y="7953438"/>
                </a:lnTo>
                <a:lnTo>
                  <a:pt x="10685856" y="7939862"/>
                </a:lnTo>
                <a:lnTo>
                  <a:pt x="10674985" y="7929842"/>
                </a:lnTo>
                <a:lnTo>
                  <a:pt x="10660329" y="7924800"/>
                </a:lnTo>
                <a:lnTo>
                  <a:pt x="10644632" y="7925702"/>
                </a:lnTo>
                <a:lnTo>
                  <a:pt x="10631068" y="7931988"/>
                </a:lnTo>
                <a:lnTo>
                  <a:pt x="10621048" y="7942885"/>
                </a:lnTo>
                <a:lnTo>
                  <a:pt x="10616006" y="7957540"/>
                </a:lnTo>
                <a:lnTo>
                  <a:pt x="10616895" y="7973238"/>
                </a:lnTo>
                <a:lnTo>
                  <a:pt x="10623182" y="7986814"/>
                </a:lnTo>
                <a:lnTo>
                  <a:pt x="10634066" y="7996834"/>
                </a:lnTo>
                <a:lnTo>
                  <a:pt x="10648721" y="8001876"/>
                </a:lnTo>
                <a:lnTo>
                  <a:pt x="10664406" y="8000974"/>
                </a:lnTo>
                <a:lnTo>
                  <a:pt x="10677982" y="7994688"/>
                </a:lnTo>
                <a:lnTo>
                  <a:pt x="10688003" y="7983791"/>
                </a:lnTo>
                <a:lnTo>
                  <a:pt x="10693044" y="7969136"/>
                </a:lnTo>
                <a:close/>
              </a:path>
              <a:path w="15575280" h="10287000">
                <a:moveTo>
                  <a:pt x="10730560" y="10069690"/>
                </a:moveTo>
                <a:lnTo>
                  <a:pt x="10729671" y="10053993"/>
                </a:lnTo>
                <a:lnTo>
                  <a:pt x="10723372" y="10040429"/>
                </a:lnTo>
                <a:lnTo>
                  <a:pt x="10712501" y="10030409"/>
                </a:lnTo>
                <a:lnTo>
                  <a:pt x="10697845" y="10025367"/>
                </a:lnTo>
                <a:lnTo>
                  <a:pt x="10682148" y="10026256"/>
                </a:lnTo>
                <a:lnTo>
                  <a:pt x="10668584" y="10032555"/>
                </a:lnTo>
                <a:lnTo>
                  <a:pt x="10658564" y="10043439"/>
                </a:lnTo>
                <a:lnTo>
                  <a:pt x="10653522" y="10058108"/>
                </a:lnTo>
                <a:lnTo>
                  <a:pt x="10654411" y="10073805"/>
                </a:lnTo>
                <a:lnTo>
                  <a:pt x="10660710" y="10087381"/>
                </a:lnTo>
                <a:lnTo>
                  <a:pt x="10671581" y="10097402"/>
                </a:lnTo>
                <a:lnTo>
                  <a:pt x="10686237" y="10102444"/>
                </a:lnTo>
                <a:lnTo>
                  <a:pt x="10701515" y="10101428"/>
                </a:lnTo>
                <a:lnTo>
                  <a:pt x="10714380" y="10094938"/>
                </a:lnTo>
                <a:lnTo>
                  <a:pt x="10724261" y="10084016"/>
                </a:lnTo>
                <a:lnTo>
                  <a:pt x="10730560" y="10069690"/>
                </a:lnTo>
                <a:close/>
              </a:path>
              <a:path w="15575280" h="10287000">
                <a:moveTo>
                  <a:pt x="10737431" y="5175123"/>
                </a:moveTo>
                <a:lnTo>
                  <a:pt x="10736542" y="5159426"/>
                </a:lnTo>
                <a:lnTo>
                  <a:pt x="10730243" y="5145849"/>
                </a:lnTo>
                <a:lnTo>
                  <a:pt x="10719372" y="5135829"/>
                </a:lnTo>
                <a:lnTo>
                  <a:pt x="10704716" y="5130787"/>
                </a:lnTo>
                <a:lnTo>
                  <a:pt x="10689019" y="5131689"/>
                </a:lnTo>
                <a:lnTo>
                  <a:pt x="10675455" y="5137975"/>
                </a:lnTo>
                <a:lnTo>
                  <a:pt x="10665435" y="5148872"/>
                </a:lnTo>
                <a:lnTo>
                  <a:pt x="10660393" y="5163528"/>
                </a:lnTo>
                <a:lnTo>
                  <a:pt x="10661282" y="5179225"/>
                </a:lnTo>
                <a:lnTo>
                  <a:pt x="10667581" y="5192801"/>
                </a:lnTo>
                <a:lnTo>
                  <a:pt x="10678452" y="5202821"/>
                </a:lnTo>
                <a:lnTo>
                  <a:pt x="10693108" y="5207863"/>
                </a:lnTo>
                <a:lnTo>
                  <a:pt x="10708805" y="5206962"/>
                </a:lnTo>
                <a:lnTo>
                  <a:pt x="10722369" y="5200662"/>
                </a:lnTo>
                <a:lnTo>
                  <a:pt x="10732389" y="5189779"/>
                </a:lnTo>
                <a:lnTo>
                  <a:pt x="10737431" y="5175123"/>
                </a:lnTo>
                <a:close/>
              </a:path>
              <a:path w="15575280" h="10287000">
                <a:moveTo>
                  <a:pt x="10738295" y="2725509"/>
                </a:moveTo>
                <a:lnTo>
                  <a:pt x="10737406" y="2709811"/>
                </a:lnTo>
                <a:lnTo>
                  <a:pt x="10731106" y="2696248"/>
                </a:lnTo>
                <a:lnTo>
                  <a:pt x="10720235" y="2686227"/>
                </a:lnTo>
                <a:lnTo>
                  <a:pt x="10705579" y="2681186"/>
                </a:lnTo>
                <a:lnTo>
                  <a:pt x="10689882" y="2682075"/>
                </a:lnTo>
                <a:lnTo>
                  <a:pt x="10676319" y="2688374"/>
                </a:lnTo>
                <a:lnTo>
                  <a:pt x="10666298" y="2699258"/>
                </a:lnTo>
                <a:lnTo>
                  <a:pt x="10661256" y="2713926"/>
                </a:lnTo>
                <a:lnTo>
                  <a:pt x="10662145" y="2729623"/>
                </a:lnTo>
                <a:lnTo>
                  <a:pt x="10668445" y="2743200"/>
                </a:lnTo>
                <a:lnTo>
                  <a:pt x="10679316" y="2753220"/>
                </a:lnTo>
                <a:lnTo>
                  <a:pt x="10693972" y="2758262"/>
                </a:lnTo>
                <a:lnTo>
                  <a:pt x="10709783" y="2756941"/>
                </a:lnTo>
                <a:lnTo>
                  <a:pt x="10723537" y="2749943"/>
                </a:lnTo>
                <a:lnTo>
                  <a:pt x="10733596" y="2738920"/>
                </a:lnTo>
                <a:lnTo>
                  <a:pt x="10738295" y="2725509"/>
                </a:lnTo>
                <a:close/>
              </a:path>
              <a:path w="15575280" h="10287000">
                <a:moveTo>
                  <a:pt x="10743654" y="7610615"/>
                </a:moveTo>
                <a:lnTo>
                  <a:pt x="10742765" y="7594917"/>
                </a:lnTo>
                <a:lnTo>
                  <a:pt x="10736478" y="7581354"/>
                </a:lnTo>
                <a:lnTo>
                  <a:pt x="10725595" y="7571333"/>
                </a:lnTo>
                <a:lnTo>
                  <a:pt x="10710939" y="7566292"/>
                </a:lnTo>
                <a:lnTo>
                  <a:pt x="10695254" y="7567181"/>
                </a:lnTo>
                <a:lnTo>
                  <a:pt x="10681691" y="7573480"/>
                </a:lnTo>
                <a:lnTo>
                  <a:pt x="10671670" y="7584364"/>
                </a:lnTo>
                <a:lnTo>
                  <a:pt x="10666628" y="7599032"/>
                </a:lnTo>
                <a:lnTo>
                  <a:pt x="10667517" y="7614729"/>
                </a:lnTo>
                <a:lnTo>
                  <a:pt x="10673804" y="7628306"/>
                </a:lnTo>
                <a:lnTo>
                  <a:pt x="10684688" y="7638326"/>
                </a:lnTo>
                <a:lnTo>
                  <a:pt x="10699344" y="7643368"/>
                </a:lnTo>
                <a:lnTo>
                  <a:pt x="10715028" y="7642466"/>
                </a:lnTo>
                <a:lnTo>
                  <a:pt x="10728592" y="7636167"/>
                </a:lnTo>
                <a:lnTo>
                  <a:pt x="10738612" y="7625283"/>
                </a:lnTo>
                <a:lnTo>
                  <a:pt x="10743654" y="7610615"/>
                </a:lnTo>
                <a:close/>
              </a:path>
              <a:path w="15575280" h="10287000">
                <a:moveTo>
                  <a:pt x="10775417" y="9732073"/>
                </a:moveTo>
                <a:lnTo>
                  <a:pt x="10774528" y="9716376"/>
                </a:lnTo>
                <a:lnTo>
                  <a:pt x="10768241" y="9702800"/>
                </a:lnTo>
                <a:lnTo>
                  <a:pt x="10757357" y="9692780"/>
                </a:lnTo>
                <a:lnTo>
                  <a:pt x="10742701" y="9687750"/>
                </a:lnTo>
                <a:lnTo>
                  <a:pt x="10727017" y="9688639"/>
                </a:lnTo>
                <a:lnTo>
                  <a:pt x="10713453" y="9694939"/>
                </a:lnTo>
                <a:lnTo>
                  <a:pt x="10703433" y="9705823"/>
                </a:lnTo>
                <a:lnTo>
                  <a:pt x="10698391" y="9720491"/>
                </a:lnTo>
                <a:lnTo>
                  <a:pt x="10699280" y="9736188"/>
                </a:lnTo>
                <a:lnTo>
                  <a:pt x="10705567" y="9749765"/>
                </a:lnTo>
                <a:lnTo>
                  <a:pt x="10716451" y="9759785"/>
                </a:lnTo>
                <a:lnTo>
                  <a:pt x="10731106" y="9764814"/>
                </a:lnTo>
                <a:lnTo>
                  <a:pt x="10746905" y="9763506"/>
                </a:lnTo>
                <a:lnTo>
                  <a:pt x="10760672" y="9756508"/>
                </a:lnTo>
                <a:lnTo>
                  <a:pt x="10770730" y="9745485"/>
                </a:lnTo>
                <a:lnTo>
                  <a:pt x="10775417" y="9732073"/>
                </a:lnTo>
                <a:close/>
              </a:path>
              <a:path w="15575280" h="10287000">
                <a:moveTo>
                  <a:pt x="10788040" y="4816602"/>
                </a:moveTo>
                <a:lnTo>
                  <a:pt x="10787151" y="4800905"/>
                </a:lnTo>
                <a:lnTo>
                  <a:pt x="10780865" y="4787341"/>
                </a:lnTo>
                <a:lnTo>
                  <a:pt x="10769981" y="4777321"/>
                </a:lnTo>
                <a:lnTo>
                  <a:pt x="10755325" y="4772279"/>
                </a:lnTo>
                <a:lnTo>
                  <a:pt x="10739641" y="4773168"/>
                </a:lnTo>
                <a:lnTo>
                  <a:pt x="10726077" y="4779467"/>
                </a:lnTo>
                <a:lnTo>
                  <a:pt x="10716057" y="4790351"/>
                </a:lnTo>
                <a:lnTo>
                  <a:pt x="10711015" y="4805019"/>
                </a:lnTo>
                <a:lnTo>
                  <a:pt x="10711904" y="4820717"/>
                </a:lnTo>
                <a:lnTo>
                  <a:pt x="10718190" y="4834293"/>
                </a:lnTo>
                <a:lnTo>
                  <a:pt x="10729074" y="4844313"/>
                </a:lnTo>
                <a:lnTo>
                  <a:pt x="10743730" y="4849355"/>
                </a:lnTo>
                <a:lnTo>
                  <a:pt x="10759415" y="4848453"/>
                </a:lnTo>
                <a:lnTo>
                  <a:pt x="10772991" y="4842154"/>
                </a:lnTo>
                <a:lnTo>
                  <a:pt x="10782999" y="4831270"/>
                </a:lnTo>
                <a:lnTo>
                  <a:pt x="10788040" y="4816602"/>
                </a:lnTo>
                <a:close/>
              </a:path>
              <a:path w="15575280" h="10287000">
                <a:moveTo>
                  <a:pt x="10789945" y="2386558"/>
                </a:moveTo>
                <a:lnTo>
                  <a:pt x="10789056" y="2370861"/>
                </a:lnTo>
                <a:lnTo>
                  <a:pt x="10782757" y="2357285"/>
                </a:lnTo>
                <a:lnTo>
                  <a:pt x="10771886" y="2347264"/>
                </a:lnTo>
                <a:lnTo>
                  <a:pt x="10757230" y="2342223"/>
                </a:lnTo>
                <a:lnTo>
                  <a:pt x="10741533" y="2343124"/>
                </a:lnTo>
                <a:lnTo>
                  <a:pt x="10727969" y="2349411"/>
                </a:lnTo>
                <a:lnTo>
                  <a:pt x="10717949" y="2360307"/>
                </a:lnTo>
                <a:lnTo>
                  <a:pt x="10712907" y="2374963"/>
                </a:lnTo>
                <a:lnTo>
                  <a:pt x="10713796" y="2390660"/>
                </a:lnTo>
                <a:lnTo>
                  <a:pt x="10720095" y="2404237"/>
                </a:lnTo>
                <a:lnTo>
                  <a:pt x="10730967" y="2414257"/>
                </a:lnTo>
                <a:lnTo>
                  <a:pt x="10745622" y="2419299"/>
                </a:lnTo>
                <a:lnTo>
                  <a:pt x="10761434" y="2417978"/>
                </a:lnTo>
                <a:lnTo>
                  <a:pt x="10775188" y="2410980"/>
                </a:lnTo>
                <a:lnTo>
                  <a:pt x="10785246" y="2399957"/>
                </a:lnTo>
                <a:lnTo>
                  <a:pt x="10789945" y="2386558"/>
                </a:lnTo>
                <a:close/>
              </a:path>
              <a:path w="15575280" h="10287000">
                <a:moveTo>
                  <a:pt x="10796130" y="7268680"/>
                </a:moveTo>
                <a:lnTo>
                  <a:pt x="10795241" y="7252983"/>
                </a:lnTo>
                <a:lnTo>
                  <a:pt x="10788955" y="7239406"/>
                </a:lnTo>
                <a:lnTo>
                  <a:pt x="10778071" y="7229386"/>
                </a:lnTo>
                <a:lnTo>
                  <a:pt x="10763415" y="7224344"/>
                </a:lnTo>
                <a:lnTo>
                  <a:pt x="10747731" y="7225246"/>
                </a:lnTo>
                <a:lnTo>
                  <a:pt x="10734154" y="7231532"/>
                </a:lnTo>
                <a:lnTo>
                  <a:pt x="10724134" y="7242429"/>
                </a:lnTo>
                <a:lnTo>
                  <a:pt x="10719092" y="7257085"/>
                </a:lnTo>
                <a:lnTo>
                  <a:pt x="10719994" y="7272782"/>
                </a:lnTo>
                <a:lnTo>
                  <a:pt x="10726280" y="7286358"/>
                </a:lnTo>
                <a:lnTo>
                  <a:pt x="10737152" y="7296378"/>
                </a:lnTo>
                <a:lnTo>
                  <a:pt x="10751807" y="7301420"/>
                </a:lnTo>
                <a:lnTo>
                  <a:pt x="10767505" y="7300519"/>
                </a:lnTo>
                <a:lnTo>
                  <a:pt x="10781068" y="7294232"/>
                </a:lnTo>
                <a:lnTo>
                  <a:pt x="10791088" y="7283336"/>
                </a:lnTo>
                <a:lnTo>
                  <a:pt x="10796130" y="7268680"/>
                </a:lnTo>
                <a:close/>
              </a:path>
              <a:path w="15575280" h="10287000">
                <a:moveTo>
                  <a:pt x="10824083" y="9392298"/>
                </a:moveTo>
                <a:lnTo>
                  <a:pt x="10823194" y="9376600"/>
                </a:lnTo>
                <a:lnTo>
                  <a:pt x="10816908" y="9363024"/>
                </a:lnTo>
                <a:lnTo>
                  <a:pt x="10806036" y="9353004"/>
                </a:lnTo>
                <a:lnTo>
                  <a:pt x="10791368" y="9347962"/>
                </a:lnTo>
                <a:lnTo>
                  <a:pt x="10775683" y="9348864"/>
                </a:lnTo>
                <a:lnTo>
                  <a:pt x="10762120" y="9355150"/>
                </a:lnTo>
                <a:lnTo>
                  <a:pt x="10752099" y="9366047"/>
                </a:lnTo>
                <a:lnTo>
                  <a:pt x="10747058" y="9380703"/>
                </a:lnTo>
                <a:lnTo>
                  <a:pt x="10747947" y="9396400"/>
                </a:lnTo>
                <a:lnTo>
                  <a:pt x="10754233" y="9409976"/>
                </a:lnTo>
                <a:lnTo>
                  <a:pt x="10765117" y="9419996"/>
                </a:lnTo>
                <a:lnTo>
                  <a:pt x="10779773" y="9425038"/>
                </a:lnTo>
                <a:lnTo>
                  <a:pt x="10795572" y="9423717"/>
                </a:lnTo>
                <a:lnTo>
                  <a:pt x="10809338" y="9416720"/>
                </a:lnTo>
                <a:lnTo>
                  <a:pt x="10819397" y="9405696"/>
                </a:lnTo>
                <a:lnTo>
                  <a:pt x="10824083" y="9392298"/>
                </a:lnTo>
                <a:close/>
              </a:path>
              <a:path w="15575280" h="10287000">
                <a:moveTo>
                  <a:pt x="10833735" y="4476000"/>
                </a:moveTo>
                <a:lnTo>
                  <a:pt x="10832833" y="4460303"/>
                </a:lnTo>
                <a:lnTo>
                  <a:pt x="10826547" y="4446727"/>
                </a:lnTo>
                <a:lnTo>
                  <a:pt x="10815676" y="4436719"/>
                </a:lnTo>
                <a:lnTo>
                  <a:pt x="10801020" y="4431677"/>
                </a:lnTo>
                <a:lnTo>
                  <a:pt x="10785323" y="4432566"/>
                </a:lnTo>
                <a:lnTo>
                  <a:pt x="10771759" y="4438866"/>
                </a:lnTo>
                <a:lnTo>
                  <a:pt x="10761739" y="4449750"/>
                </a:lnTo>
                <a:lnTo>
                  <a:pt x="10756697" y="4464418"/>
                </a:lnTo>
                <a:lnTo>
                  <a:pt x="10757586" y="4480115"/>
                </a:lnTo>
                <a:lnTo>
                  <a:pt x="10763872" y="4493692"/>
                </a:lnTo>
                <a:lnTo>
                  <a:pt x="10774756" y="4503712"/>
                </a:lnTo>
                <a:lnTo>
                  <a:pt x="10789412" y="4508741"/>
                </a:lnTo>
                <a:lnTo>
                  <a:pt x="10805097" y="4507852"/>
                </a:lnTo>
                <a:lnTo>
                  <a:pt x="10818673" y="4501553"/>
                </a:lnTo>
                <a:lnTo>
                  <a:pt x="10828693" y="4490669"/>
                </a:lnTo>
                <a:lnTo>
                  <a:pt x="10833735" y="4476000"/>
                </a:lnTo>
                <a:close/>
              </a:path>
              <a:path w="15575280" h="10287000">
                <a:moveTo>
                  <a:pt x="10840555" y="2028037"/>
                </a:moveTo>
                <a:lnTo>
                  <a:pt x="10839666" y="2012340"/>
                </a:lnTo>
                <a:lnTo>
                  <a:pt x="10833379" y="1998776"/>
                </a:lnTo>
                <a:lnTo>
                  <a:pt x="10822496" y="1988756"/>
                </a:lnTo>
                <a:lnTo>
                  <a:pt x="10807840" y="1983714"/>
                </a:lnTo>
                <a:lnTo>
                  <a:pt x="10792155" y="1984603"/>
                </a:lnTo>
                <a:lnTo>
                  <a:pt x="10778592" y="1990902"/>
                </a:lnTo>
                <a:lnTo>
                  <a:pt x="10768571" y="2001786"/>
                </a:lnTo>
                <a:lnTo>
                  <a:pt x="10763529" y="2016455"/>
                </a:lnTo>
                <a:lnTo>
                  <a:pt x="10764418" y="2032152"/>
                </a:lnTo>
                <a:lnTo>
                  <a:pt x="10770705" y="2045728"/>
                </a:lnTo>
                <a:lnTo>
                  <a:pt x="10781589" y="2055749"/>
                </a:lnTo>
                <a:lnTo>
                  <a:pt x="10796245" y="2060790"/>
                </a:lnTo>
                <a:lnTo>
                  <a:pt x="10812043" y="2059470"/>
                </a:lnTo>
                <a:lnTo>
                  <a:pt x="10825810" y="2052472"/>
                </a:lnTo>
                <a:lnTo>
                  <a:pt x="10835869" y="2041448"/>
                </a:lnTo>
                <a:lnTo>
                  <a:pt x="10840555" y="2028037"/>
                </a:lnTo>
                <a:close/>
              </a:path>
              <a:path w="15575280" h="10287000">
                <a:moveTo>
                  <a:pt x="10843971" y="6931876"/>
                </a:moveTo>
                <a:lnTo>
                  <a:pt x="10843082" y="6916179"/>
                </a:lnTo>
                <a:lnTo>
                  <a:pt x="10836796" y="6902602"/>
                </a:lnTo>
                <a:lnTo>
                  <a:pt x="10825912" y="6892582"/>
                </a:lnTo>
                <a:lnTo>
                  <a:pt x="10811256" y="6887540"/>
                </a:lnTo>
                <a:lnTo>
                  <a:pt x="10795572" y="6888442"/>
                </a:lnTo>
                <a:lnTo>
                  <a:pt x="10782008" y="6894741"/>
                </a:lnTo>
                <a:lnTo>
                  <a:pt x="10771988" y="6905625"/>
                </a:lnTo>
                <a:lnTo>
                  <a:pt x="10766946" y="6920293"/>
                </a:lnTo>
                <a:lnTo>
                  <a:pt x="10767835" y="6935991"/>
                </a:lnTo>
                <a:lnTo>
                  <a:pt x="10774121" y="6949554"/>
                </a:lnTo>
                <a:lnTo>
                  <a:pt x="10785005" y="6959574"/>
                </a:lnTo>
                <a:lnTo>
                  <a:pt x="10799661" y="6964616"/>
                </a:lnTo>
                <a:lnTo>
                  <a:pt x="10815460" y="6963308"/>
                </a:lnTo>
                <a:lnTo>
                  <a:pt x="10829227" y="6956311"/>
                </a:lnTo>
                <a:lnTo>
                  <a:pt x="10839285" y="6945287"/>
                </a:lnTo>
                <a:lnTo>
                  <a:pt x="10843971" y="6931876"/>
                </a:lnTo>
                <a:close/>
              </a:path>
              <a:path w="15575280" h="10287000">
                <a:moveTo>
                  <a:pt x="10874705" y="9033777"/>
                </a:moveTo>
                <a:lnTo>
                  <a:pt x="10873816" y="9018079"/>
                </a:lnTo>
                <a:lnTo>
                  <a:pt x="10867530" y="9004516"/>
                </a:lnTo>
                <a:lnTo>
                  <a:pt x="10856646" y="8994496"/>
                </a:lnTo>
                <a:lnTo>
                  <a:pt x="10841990" y="8989454"/>
                </a:lnTo>
                <a:lnTo>
                  <a:pt x="10826306" y="8990343"/>
                </a:lnTo>
                <a:lnTo>
                  <a:pt x="10812729" y="8996642"/>
                </a:lnTo>
                <a:lnTo>
                  <a:pt x="10802722" y="9007526"/>
                </a:lnTo>
                <a:lnTo>
                  <a:pt x="10797680" y="9022194"/>
                </a:lnTo>
                <a:lnTo>
                  <a:pt x="10798569" y="9037891"/>
                </a:lnTo>
                <a:lnTo>
                  <a:pt x="10804855" y="9051468"/>
                </a:lnTo>
                <a:lnTo>
                  <a:pt x="10815726" y="9061488"/>
                </a:lnTo>
                <a:lnTo>
                  <a:pt x="10830382" y="9066530"/>
                </a:lnTo>
                <a:lnTo>
                  <a:pt x="10846194" y="9065209"/>
                </a:lnTo>
                <a:lnTo>
                  <a:pt x="10859948" y="9058211"/>
                </a:lnTo>
                <a:lnTo>
                  <a:pt x="10870006" y="9047188"/>
                </a:lnTo>
                <a:lnTo>
                  <a:pt x="10874705" y="9033777"/>
                </a:lnTo>
                <a:close/>
              </a:path>
              <a:path w="15575280" h="10287000">
                <a:moveTo>
                  <a:pt x="10884560" y="4140022"/>
                </a:moveTo>
                <a:lnTo>
                  <a:pt x="10883671" y="4124325"/>
                </a:lnTo>
                <a:lnTo>
                  <a:pt x="10877385" y="4110761"/>
                </a:lnTo>
                <a:lnTo>
                  <a:pt x="10866501" y="4100741"/>
                </a:lnTo>
                <a:lnTo>
                  <a:pt x="10851845" y="4095699"/>
                </a:lnTo>
                <a:lnTo>
                  <a:pt x="10836161" y="4096588"/>
                </a:lnTo>
                <a:lnTo>
                  <a:pt x="10822584" y="4102887"/>
                </a:lnTo>
                <a:lnTo>
                  <a:pt x="10812564" y="4113771"/>
                </a:lnTo>
                <a:lnTo>
                  <a:pt x="10807522" y="4128439"/>
                </a:lnTo>
                <a:lnTo>
                  <a:pt x="10808424" y="4144137"/>
                </a:lnTo>
                <a:lnTo>
                  <a:pt x="10814710" y="4157713"/>
                </a:lnTo>
                <a:lnTo>
                  <a:pt x="10825582" y="4167733"/>
                </a:lnTo>
                <a:lnTo>
                  <a:pt x="10840237" y="4172775"/>
                </a:lnTo>
                <a:lnTo>
                  <a:pt x="10855935" y="4171873"/>
                </a:lnTo>
                <a:lnTo>
                  <a:pt x="10869498" y="4165574"/>
                </a:lnTo>
                <a:lnTo>
                  <a:pt x="10879519" y="4154690"/>
                </a:lnTo>
                <a:lnTo>
                  <a:pt x="10884560" y="4140022"/>
                </a:lnTo>
                <a:close/>
              </a:path>
              <a:path w="15575280" h="10287000">
                <a:moveTo>
                  <a:pt x="10895622" y="6592913"/>
                </a:moveTo>
                <a:lnTo>
                  <a:pt x="10894733" y="6577216"/>
                </a:lnTo>
                <a:lnTo>
                  <a:pt x="10888447" y="6563639"/>
                </a:lnTo>
                <a:lnTo>
                  <a:pt x="10877563" y="6553632"/>
                </a:lnTo>
                <a:lnTo>
                  <a:pt x="10862907" y="6548590"/>
                </a:lnTo>
                <a:lnTo>
                  <a:pt x="10847222" y="6549479"/>
                </a:lnTo>
                <a:lnTo>
                  <a:pt x="10833659" y="6555778"/>
                </a:lnTo>
                <a:lnTo>
                  <a:pt x="10823639" y="6566662"/>
                </a:lnTo>
                <a:lnTo>
                  <a:pt x="10818597" y="6581330"/>
                </a:lnTo>
                <a:lnTo>
                  <a:pt x="10819486" y="6597028"/>
                </a:lnTo>
                <a:lnTo>
                  <a:pt x="10825772" y="6610604"/>
                </a:lnTo>
                <a:lnTo>
                  <a:pt x="10836656" y="6620624"/>
                </a:lnTo>
                <a:lnTo>
                  <a:pt x="10851312" y="6625653"/>
                </a:lnTo>
                <a:lnTo>
                  <a:pt x="10866692" y="6624231"/>
                </a:lnTo>
                <a:lnTo>
                  <a:pt x="10879760" y="6617043"/>
                </a:lnTo>
                <a:lnTo>
                  <a:pt x="10889666" y="6605968"/>
                </a:lnTo>
                <a:lnTo>
                  <a:pt x="10895622" y="6592913"/>
                </a:lnTo>
                <a:close/>
              </a:path>
              <a:path w="15575280" h="10287000">
                <a:moveTo>
                  <a:pt x="10920387" y="8693175"/>
                </a:moveTo>
                <a:lnTo>
                  <a:pt x="10919498" y="8677478"/>
                </a:lnTo>
                <a:lnTo>
                  <a:pt x="10913212" y="8663915"/>
                </a:lnTo>
                <a:lnTo>
                  <a:pt x="10902328" y="8653894"/>
                </a:lnTo>
                <a:lnTo>
                  <a:pt x="10887672" y="8648852"/>
                </a:lnTo>
                <a:lnTo>
                  <a:pt x="10871987" y="8649741"/>
                </a:lnTo>
                <a:lnTo>
                  <a:pt x="10858424" y="8656041"/>
                </a:lnTo>
                <a:lnTo>
                  <a:pt x="10848404" y="8666924"/>
                </a:lnTo>
                <a:lnTo>
                  <a:pt x="10843362" y="8681593"/>
                </a:lnTo>
                <a:lnTo>
                  <a:pt x="10844251" y="8697290"/>
                </a:lnTo>
                <a:lnTo>
                  <a:pt x="10850537" y="8710866"/>
                </a:lnTo>
                <a:lnTo>
                  <a:pt x="10861421" y="8720887"/>
                </a:lnTo>
                <a:lnTo>
                  <a:pt x="10876077" y="8725916"/>
                </a:lnTo>
                <a:lnTo>
                  <a:pt x="10891761" y="8725027"/>
                </a:lnTo>
                <a:lnTo>
                  <a:pt x="10905325" y="8718728"/>
                </a:lnTo>
                <a:lnTo>
                  <a:pt x="10915345" y="8707844"/>
                </a:lnTo>
                <a:lnTo>
                  <a:pt x="10920387" y="8693175"/>
                </a:lnTo>
                <a:close/>
              </a:path>
              <a:path w="15575280" h="10287000">
                <a:moveTo>
                  <a:pt x="10933227" y="3800246"/>
                </a:moveTo>
                <a:lnTo>
                  <a:pt x="10932338" y="3784549"/>
                </a:lnTo>
                <a:lnTo>
                  <a:pt x="10926051" y="3770973"/>
                </a:lnTo>
                <a:lnTo>
                  <a:pt x="10915167" y="3760952"/>
                </a:lnTo>
                <a:lnTo>
                  <a:pt x="10900512" y="3755910"/>
                </a:lnTo>
                <a:lnTo>
                  <a:pt x="10884827" y="3756812"/>
                </a:lnTo>
                <a:lnTo>
                  <a:pt x="10871251" y="3763111"/>
                </a:lnTo>
                <a:lnTo>
                  <a:pt x="10861231" y="3773995"/>
                </a:lnTo>
                <a:lnTo>
                  <a:pt x="10856189" y="3788664"/>
                </a:lnTo>
                <a:lnTo>
                  <a:pt x="10857090" y="3804361"/>
                </a:lnTo>
                <a:lnTo>
                  <a:pt x="10863377" y="3817924"/>
                </a:lnTo>
                <a:lnTo>
                  <a:pt x="10874248" y="3827945"/>
                </a:lnTo>
                <a:lnTo>
                  <a:pt x="10888904" y="3832987"/>
                </a:lnTo>
                <a:lnTo>
                  <a:pt x="10904601" y="3832098"/>
                </a:lnTo>
                <a:lnTo>
                  <a:pt x="10918165" y="3825798"/>
                </a:lnTo>
                <a:lnTo>
                  <a:pt x="10928185" y="3814915"/>
                </a:lnTo>
                <a:lnTo>
                  <a:pt x="10933227" y="3800246"/>
                </a:lnTo>
                <a:close/>
              </a:path>
              <a:path w="15575280" h="10287000">
                <a:moveTo>
                  <a:pt x="10946244" y="6234404"/>
                </a:moveTo>
                <a:lnTo>
                  <a:pt x="10945355" y="6218707"/>
                </a:lnTo>
                <a:lnTo>
                  <a:pt x="10939069" y="6205131"/>
                </a:lnTo>
                <a:lnTo>
                  <a:pt x="10928185" y="6195111"/>
                </a:lnTo>
                <a:lnTo>
                  <a:pt x="10913529" y="6190069"/>
                </a:lnTo>
                <a:lnTo>
                  <a:pt x="10897845" y="6190970"/>
                </a:lnTo>
                <a:lnTo>
                  <a:pt x="10884268" y="6197270"/>
                </a:lnTo>
                <a:lnTo>
                  <a:pt x="10874248" y="6208153"/>
                </a:lnTo>
                <a:lnTo>
                  <a:pt x="10869206" y="6222822"/>
                </a:lnTo>
                <a:lnTo>
                  <a:pt x="10870095" y="6238519"/>
                </a:lnTo>
                <a:lnTo>
                  <a:pt x="10876394" y="6252083"/>
                </a:lnTo>
                <a:lnTo>
                  <a:pt x="10887266" y="6262103"/>
                </a:lnTo>
                <a:lnTo>
                  <a:pt x="10901921" y="6267145"/>
                </a:lnTo>
                <a:lnTo>
                  <a:pt x="10917733" y="6265837"/>
                </a:lnTo>
                <a:lnTo>
                  <a:pt x="10931487" y="6258839"/>
                </a:lnTo>
                <a:lnTo>
                  <a:pt x="10941545" y="6247816"/>
                </a:lnTo>
                <a:lnTo>
                  <a:pt x="10946244" y="6234404"/>
                </a:lnTo>
                <a:close/>
              </a:path>
              <a:path w="15575280" h="10287000">
                <a:moveTo>
                  <a:pt x="10971213" y="8357197"/>
                </a:moveTo>
                <a:lnTo>
                  <a:pt x="10970324" y="8341500"/>
                </a:lnTo>
                <a:lnTo>
                  <a:pt x="10964037" y="8327936"/>
                </a:lnTo>
                <a:lnTo>
                  <a:pt x="10953166" y="8317916"/>
                </a:lnTo>
                <a:lnTo>
                  <a:pt x="10938510" y="8312874"/>
                </a:lnTo>
                <a:lnTo>
                  <a:pt x="10922813" y="8313763"/>
                </a:lnTo>
                <a:lnTo>
                  <a:pt x="10909249" y="8320062"/>
                </a:lnTo>
                <a:lnTo>
                  <a:pt x="10899229" y="8330946"/>
                </a:lnTo>
                <a:lnTo>
                  <a:pt x="10894187" y="8345614"/>
                </a:lnTo>
                <a:lnTo>
                  <a:pt x="10895076" y="8361312"/>
                </a:lnTo>
                <a:lnTo>
                  <a:pt x="10901363" y="8374888"/>
                </a:lnTo>
                <a:lnTo>
                  <a:pt x="10912246" y="8384908"/>
                </a:lnTo>
                <a:lnTo>
                  <a:pt x="10926902" y="8389950"/>
                </a:lnTo>
                <a:lnTo>
                  <a:pt x="10942701" y="8388629"/>
                </a:lnTo>
                <a:lnTo>
                  <a:pt x="10956468" y="8381632"/>
                </a:lnTo>
                <a:lnTo>
                  <a:pt x="10966526" y="8370608"/>
                </a:lnTo>
                <a:lnTo>
                  <a:pt x="10971213" y="8357197"/>
                </a:lnTo>
                <a:close/>
              </a:path>
              <a:path w="15575280" h="10287000">
                <a:moveTo>
                  <a:pt x="10986821" y="3442551"/>
                </a:moveTo>
                <a:lnTo>
                  <a:pt x="10985932" y="3426853"/>
                </a:lnTo>
                <a:lnTo>
                  <a:pt x="10979645" y="3413290"/>
                </a:lnTo>
                <a:lnTo>
                  <a:pt x="10968774" y="3403269"/>
                </a:lnTo>
                <a:lnTo>
                  <a:pt x="10954118" y="3398228"/>
                </a:lnTo>
                <a:lnTo>
                  <a:pt x="10938421" y="3399117"/>
                </a:lnTo>
                <a:lnTo>
                  <a:pt x="10924858" y="3405416"/>
                </a:lnTo>
                <a:lnTo>
                  <a:pt x="10914837" y="3416300"/>
                </a:lnTo>
                <a:lnTo>
                  <a:pt x="10909795" y="3430968"/>
                </a:lnTo>
                <a:lnTo>
                  <a:pt x="10910684" y="3446665"/>
                </a:lnTo>
                <a:lnTo>
                  <a:pt x="10916971" y="3460242"/>
                </a:lnTo>
                <a:lnTo>
                  <a:pt x="10927855" y="3470262"/>
                </a:lnTo>
                <a:lnTo>
                  <a:pt x="10942511" y="3475304"/>
                </a:lnTo>
                <a:lnTo>
                  <a:pt x="10958195" y="3474402"/>
                </a:lnTo>
                <a:lnTo>
                  <a:pt x="10971771" y="3468103"/>
                </a:lnTo>
                <a:lnTo>
                  <a:pt x="10981779" y="3457219"/>
                </a:lnTo>
                <a:lnTo>
                  <a:pt x="10986821" y="3442551"/>
                </a:lnTo>
                <a:close/>
              </a:path>
              <a:path w="15575280" h="10287000">
                <a:moveTo>
                  <a:pt x="11003547" y="5909843"/>
                </a:moveTo>
                <a:lnTo>
                  <a:pt x="11002658" y="5894146"/>
                </a:lnTo>
                <a:lnTo>
                  <a:pt x="10996371" y="5880582"/>
                </a:lnTo>
                <a:lnTo>
                  <a:pt x="10985500" y="5870562"/>
                </a:lnTo>
                <a:lnTo>
                  <a:pt x="10970844" y="5865520"/>
                </a:lnTo>
                <a:lnTo>
                  <a:pt x="10955147" y="5866409"/>
                </a:lnTo>
                <a:lnTo>
                  <a:pt x="10941583" y="5872708"/>
                </a:lnTo>
                <a:lnTo>
                  <a:pt x="10931563" y="5883592"/>
                </a:lnTo>
                <a:lnTo>
                  <a:pt x="10926521" y="5898261"/>
                </a:lnTo>
                <a:lnTo>
                  <a:pt x="10927410" y="5913958"/>
                </a:lnTo>
                <a:lnTo>
                  <a:pt x="10933697" y="5927534"/>
                </a:lnTo>
                <a:lnTo>
                  <a:pt x="10944581" y="5937555"/>
                </a:lnTo>
                <a:lnTo>
                  <a:pt x="10959236" y="5942584"/>
                </a:lnTo>
                <a:lnTo>
                  <a:pt x="10974921" y="5941695"/>
                </a:lnTo>
                <a:lnTo>
                  <a:pt x="10988497" y="5935396"/>
                </a:lnTo>
                <a:lnTo>
                  <a:pt x="10998505" y="5924512"/>
                </a:lnTo>
                <a:lnTo>
                  <a:pt x="11003547" y="5909843"/>
                </a:lnTo>
                <a:close/>
              </a:path>
              <a:path w="15575280" h="10287000">
                <a:moveTo>
                  <a:pt x="11019892" y="8017421"/>
                </a:moveTo>
                <a:lnTo>
                  <a:pt x="11018990" y="8001724"/>
                </a:lnTo>
                <a:lnTo>
                  <a:pt x="11012703" y="7988147"/>
                </a:lnTo>
                <a:lnTo>
                  <a:pt x="11001832" y="7978127"/>
                </a:lnTo>
                <a:lnTo>
                  <a:pt x="10987176" y="7973085"/>
                </a:lnTo>
                <a:lnTo>
                  <a:pt x="10971479" y="7973987"/>
                </a:lnTo>
                <a:lnTo>
                  <a:pt x="10957916" y="7980286"/>
                </a:lnTo>
                <a:lnTo>
                  <a:pt x="10947895" y="7991170"/>
                </a:lnTo>
                <a:lnTo>
                  <a:pt x="10942853" y="8005839"/>
                </a:lnTo>
                <a:lnTo>
                  <a:pt x="10943742" y="8021536"/>
                </a:lnTo>
                <a:lnTo>
                  <a:pt x="10950029" y="8035099"/>
                </a:lnTo>
                <a:lnTo>
                  <a:pt x="10960913" y="8045120"/>
                </a:lnTo>
                <a:lnTo>
                  <a:pt x="10975569" y="8050162"/>
                </a:lnTo>
                <a:lnTo>
                  <a:pt x="10991380" y="8048853"/>
                </a:lnTo>
                <a:lnTo>
                  <a:pt x="11005134" y="8041856"/>
                </a:lnTo>
                <a:lnTo>
                  <a:pt x="11015193" y="8030819"/>
                </a:lnTo>
                <a:lnTo>
                  <a:pt x="11019892" y="8017421"/>
                </a:lnTo>
                <a:close/>
              </a:path>
              <a:path w="15575280" h="10287000">
                <a:moveTo>
                  <a:pt x="11036313" y="3099790"/>
                </a:moveTo>
                <a:lnTo>
                  <a:pt x="11035424" y="3084093"/>
                </a:lnTo>
                <a:lnTo>
                  <a:pt x="11029137" y="3070517"/>
                </a:lnTo>
                <a:lnTo>
                  <a:pt x="11018253" y="3060496"/>
                </a:lnTo>
                <a:lnTo>
                  <a:pt x="11003598" y="3055455"/>
                </a:lnTo>
                <a:lnTo>
                  <a:pt x="10987913" y="3056356"/>
                </a:lnTo>
                <a:lnTo>
                  <a:pt x="10974349" y="3062655"/>
                </a:lnTo>
                <a:lnTo>
                  <a:pt x="10964329" y="3073539"/>
                </a:lnTo>
                <a:lnTo>
                  <a:pt x="10959287" y="3088208"/>
                </a:lnTo>
                <a:lnTo>
                  <a:pt x="10960176" y="3103905"/>
                </a:lnTo>
                <a:lnTo>
                  <a:pt x="10966463" y="3117469"/>
                </a:lnTo>
                <a:lnTo>
                  <a:pt x="10977347" y="3127489"/>
                </a:lnTo>
                <a:lnTo>
                  <a:pt x="10992002" y="3132531"/>
                </a:lnTo>
                <a:lnTo>
                  <a:pt x="11007687" y="3131642"/>
                </a:lnTo>
                <a:lnTo>
                  <a:pt x="11021251" y="3125343"/>
                </a:lnTo>
                <a:lnTo>
                  <a:pt x="11031271" y="3114459"/>
                </a:lnTo>
                <a:lnTo>
                  <a:pt x="11036313" y="3099790"/>
                </a:lnTo>
                <a:close/>
              </a:path>
              <a:path w="15575280" h="10287000">
                <a:moveTo>
                  <a:pt x="11051400" y="5573052"/>
                </a:moveTo>
                <a:lnTo>
                  <a:pt x="11050511" y="5557355"/>
                </a:lnTo>
                <a:lnTo>
                  <a:pt x="11044212" y="5543778"/>
                </a:lnTo>
                <a:lnTo>
                  <a:pt x="11033341" y="5533758"/>
                </a:lnTo>
                <a:lnTo>
                  <a:pt x="11018685" y="5528716"/>
                </a:lnTo>
                <a:lnTo>
                  <a:pt x="11003001" y="5529618"/>
                </a:lnTo>
                <a:lnTo>
                  <a:pt x="10989424" y="5535904"/>
                </a:lnTo>
                <a:lnTo>
                  <a:pt x="10979404" y="5546801"/>
                </a:lnTo>
                <a:lnTo>
                  <a:pt x="10974362" y="5561457"/>
                </a:lnTo>
                <a:lnTo>
                  <a:pt x="10975251" y="5577154"/>
                </a:lnTo>
                <a:lnTo>
                  <a:pt x="10981550" y="5590730"/>
                </a:lnTo>
                <a:lnTo>
                  <a:pt x="10992422" y="5600751"/>
                </a:lnTo>
                <a:lnTo>
                  <a:pt x="11007077" y="5605792"/>
                </a:lnTo>
                <a:lnTo>
                  <a:pt x="11022775" y="5604891"/>
                </a:lnTo>
                <a:lnTo>
                  <a:pt x="11036338" y="5598604"/>
                </a:lnTo>
                <a:lnTo>
                  <a:pt x="11046358" y="5587708"/>
                </a:lnTo>
                <a:lnTo>
                  <a:pt x="11051400" y="5573052"/>
                </a:lnTo>
                <a:close/>
              </a:path>
              <a:path w="15575280" h="10287000">
                <a:moveTo>
                  <a:pt x="11073486" y="7659725"/>
                </a:moveTo>
                <a:lnTo>
                  <a:pt x="11072597" y="7644028"/>
                </a:lnTo>
                <a:lnTo>
                  <a:pt x="11066310" y="7630465"/>
                </a:lnTo>
                <a:lnTo>
                  <a:pt x="11055426" y="7620444"/>
                </a:lnTo>
                <a:lnTo>
                  <a:pt x="11040770" y="7615402"/>
                </a:lnTo>
                <a:lnTo>
                  <a:pt x="11025086" y="7616291"/>
                </a:lnTo>
                <a:lnTo>
                  <a:pt x="11011510" y="7622591"/>
                </a:lnTo>
                <a:lnTo>
                  <a:pt x="11001502" y="7633475"/>
                </a:lnTo>
                <a:lnTo>
                  <a:pt x="10996460" y="7648143"/>
                </a:lnTo>
                <a:lnTo>
                  <a:pt x="10997349" y="7663840"/>
                </a:lnTo>
                <a:lnTo>
                  <a:pt x="11003636" y="7677417"/>
                </a:lnTo>
                <a:lnTo>
                  <a:pt x="11014507" y="7687437"/>
                </a:lnTo>
                <a:lnTo>
                  <a:pt x="11029163" y="7692479"/>
                </a:lnTo>
                <a:lnTo>
                  <a:pt x="11044974" y="7691158"/>
                </a:lnTo>
                <a:lnTo>
                  <a:pt x="11058728" y="7684160"/>
                </a:lnTo>
                <a:lnTo>
                  <a:pt x="11068787" y="7673137"/>
                </a:lnTo>
                <a:lnTo>
                  <a:pt x="11073486" y="7659725"/>
                </a:lnTo>
                <a:close/>
              </a:path>
              <a:path w="15575280" h="10287000">
                <a:moveTo>
                  <a:pt x="11084166" y="2762986"/>
                </a:moveTo>
                <a:lnTo>
                  <a:pt x="11083265" y="2747289"/>
                </a:lnTo>
                <a:lnTo>
                  <a:pt x="11076978" y="2733725"/>
                </a:lnTo>
                <a:lnTo>
                  <a:pt x="11066107" y="2723705"/>
                </a:lnTo>
                <a:lnTo>
                  <a:pt x="11051451" y="2718663"/>
                </a:lnTo>
                <a:lnTo>
                  <a:pt x="11035754" y="2719552"/>
                </a:lnTo>
                <a:lnTo>
                  <a:pt x="11022190" y="2725851"/>
                </a:lnTo>
                <a:lnTo>
                  <a:pt x="11012170" y="2736735"/>
                </a:lnTo>
                <a:lnTo>
                  <a:pt x="11007128" y="2751404"/>
                </a:lnTo>
                <a:lnTo>
                  <a:pt x="11008017" y="2767101"/>
                </a:lnTo>
                <a:lnTo>
                  <a:pt x="11014304" y="2780677"/>
                </a:lnTo>
                <a:lnTo>
                  <a:pt x="11025188" y="2790698"/>
                </a:lnTo>
                <a:lnTo>
                  <a:pt x="11039843" y="2795740"/>
                </a:lnTo>
                <a:lnTo>
                  <a:pt x="11055528" y="2794838"/>
                </a:lnTo>
                <a:lnTo>
                  <a:pt x="11069104" y="2788539"/>
                </a:lnTo>
                <a:lnTo>
                  <a:pt x="11079124" y="2777655"/>
                </a:lnTo>
                <a:lnTo>
                  <a:pt x="11084166" y="2762986"/>
                </a:lnTo>
                <a:close/>
              </a:path>
              <a:path w="15575280" h="10287000">
                <a:moveTo>
                  <a:pt x="11090212" y="10127018"/>
                </a:moveTo>
                <a:lnTo>
                  <a:pt x="11089323" y="10111321"/>
                </a:lnTo>
                <a:lnTo>
                  <a:pt x="11083036" y="10097757"/>
                </a:lnTo>
                <a:lnTo>
                  <a:pt x="11072152" y="10087737"/>
                </a:lnTo>
                <a:lnTo>
                  <a:pt x="11057496" y="10082695"/>
                </a:lnTo>
                <a:lnTo>
                  <a:pt x="11041812" y="10083584"/>
                </a:lnTo>
                <a:lnTo>
                  <a:pt x="11028236" y="10089883"/>
                </a:lnTo>
                <a:lnTo>
                  <a:pt x="11018228" y="10100767"/>
                </a:lnTo>
                <a:lnTo>
                  <a:pt x="11013186" y="10115436"/>
                </a:lnTo>
                <a:lnTo>
                  <a:pt x="11014075" y="10131133"/>
                </a:lnTo>
                <a:lnTo>
                  <a:pt x="11020362" y="10144709"/>
                </a:lnTo>
                <a:lnTo>
                  <a:pt x="11031233" y="10154729"/>
                </a:lnTo>
                <a:lnTo>
                  <a:pt x="11045901" y="10159771"/>
                </a:lnTo>
                <a:lnTo>
                  <a:pt x="11061700" y="10158451"/>
                </a:lnTo>
                <a:lnTo>
                  <a:pt x="11075454" y="10151453"/>
                </a:lnTo>
                <a:lnTo>
                  <a:pt x="11085513" y="10140429"/>
                </a:lnTo>
                <a:lnTo>
                  <a:pt x="11090212" y="10127018"/>
                </a:lnTo>
                <a:close/>
              </a:path>
              <a:path w="15575280" h="10287000">
                <a:moveTo>
                  <a:pt x="11097082" y="5232438"/>
                </a:moveTo>
                <a:lnTo>
                  <a:pt x="11096193" y="5216741"/>
                </a:lnTo>
                <a:lnTo>
                  <a:pt x="11089907" y="5203177"/>
                </a:lnTo>
                <a:lnTo>
                  <a:pt x="11079023" y="5193157"/>
                </a:lnTo>
                <a:lnTo>
                  <a:pt x="11064367" y="5188115"/>
                </a:lnTo>
                <a:lnTo>
                  <a:pt x="11048683" y="5189004"/>
                </a:lnTo>
                <a:lnTo>
                  <a:pt x="11035106" y="5195303"/>
                </a:lnTo>
                <a:lnTo>
                  <a:pt x="11025099" y="5206187"/>
                </a:lnTo>
                <a:lnTo>
                  <a:pt x="11020057" y="5220855"/>
                </a:lnTo>
                <a:lnTo>
                  <a:pt x="11020946" y="5236553"/>
                </a:lnTo>
                <a:lnTo>
                  <a:pt x="11027232" y="5250129"/>
                </a:lnTo>
                <a:lnTo>
                  <a:pt x="11038103" y="5260149"/>
                </a:lnTo>
                <a:lnTo>
                  <a:pt x="11052772" y="5265191"/>
                </a:lnTo>
                <a:lnTo>
                  <a:pt x="11068456" y="5264289"/>
                </a:lnTo>
                <a:lnTo>
                  <a:pt x="11082020" y="5257990"/>
                </a:lnTo>
                <a:lnTo>
                  <a:pt x="11092040" y="5247106"/>
                </a:lnTo>
                <a:lnTo>
                  <a:pt x="11097082" y="5232438"/>
                </a:lnTo>
                <a:close/>
              </a:path>
              <a:path w="15575280" h="10287000">
                <a:moveTo>
                  <a:pt x="11122978" y="7316965"/>
                </a:moveTo>
                <a:lnTo>
                  <a:pt x="11122089" y="7301268"/>
                </a:lnTo>
                <a:lnTo>
                  <a:pt x="11115802" y="7287692"/>
                </a:lnTo>
                <a:lnTo>
                  <a:pt x="11104918" y="7277671"/>
                </a:lnTo>
                <a:lnTo>
                  <a:pt x="11090262" y="7272629"/>
                </a:lnTo>
                <a:lnTo>
                  <a:pt x="11074578" y="7273531"/>
                </a:lnTo>
                <a:lnTo>
                  <a:pt x="11061002" y="7279830"/>
                </a:lnTo>
                <a:lnTo>
                  <a:pt x="11050981" y="7290714"/>
                </a:lnTo>
                <a:lnTo>
                  <a:pt x="11045939" y="7305383"/>
                </a:lnTo>
                <a:lnTo>
                  <a:pt x="11046841" y="7321080"/>
                </a:lnTo>
                <a:lnTo>
                  <a:pt x="11053128" y="7334644"/>
                </a:lnTo>
                <a:lnTo>
                  <a:pt x="11063999" y="7344664"/>
                </a:lnTo>
                <a:lnTo>
                  <a:pt x="11078655" y="7349706"/>
                </a:lnTo>
                <a:lnTo>
                  <a:pt x="11094352" y="7348817"/>
                </a:lnTo>
                <a:lnTo>
                  <a:pt x="11107915" y="7342518"/>
                </a:lnTo>
                <a:lnTo>
                  <a:pt x="11117936" y="7331634"/>
                </a:lnTo>
                <a:lnTo>
                  <a:pt x="11122978" y="7316965"/>
                </a:lnTo>
                <a:close/>
              </a:path>
              <a:path w="15575280" h="10287000">
                <a:moveTo>
                  <a:pt x="11135817" y="2424023"/>
                </a:moveTo>
                <a:lnTo>
                  <a:pt x="11134916" y="2408326"/>
                </a:lnTo>
                <a:lnTo>
                  <a:pt x="11128629" y="2394762"/>
                </a:lnTo>
                <a:lnTo>
                  <a:pt x="11117758" y="2384742"/>
                </a:lnTo>
                <a:lnTo>
                  <a:pt x="11103102" y="2379700"/>
                </a:lnTo>
                <a:lnTo>
                  <a:pt x="11087405" y="2380589"/>
                </a:lnTo>
                <a:lnTo>
                  <a:pt x="11073841" y="2386888"/>
                </a:lnTo>
                <a:lnTo>
                  <a:pt x="11063821" y="2397772"/>
                </a:lnTo>
                <a:lnTo>
                  <a:pt x="11058779" y="2412441"/>
                </a:lnTo>
                <a:lnTo>
                  <a:pt x="11059668" y="2428138"/>
                </a:lnTo>
                <a:lnTo>
                  <a:pt x="11065955" y="2441714"/>
                </a:lnTo>
                <a:lnTo>
                  <a:pt x="11076838" y="2451735"/>
                </a:lnTo>
                <a:lnTo>
                  <a:pt x="11091494" y="2456777"/>
                </a:lnTo>
                <a:lnTo>
                  <a:pt x="11107179" y="2455875"/>
                </a:lnTo>
                <a:lnTo>
                  <a:pt x="11120755" y="2449576"/>
                </a:lnTo>
                <a:lnTo>
                  <a:pt x="11130775" y="2438692"/>
                </a:lnTo>
                <a:lnTo>
                  <a:pt x="11135817" y="2424023"/>
                </a:lnTo>
                <a:close/>
              </a:path>
              <a:path w="15575280" h="10287000">
                <a:moveTo>
                  <a:pt x="11138052" y="9790227"/>
                </a:moveTo>
                <a:lnTo>
                  <a:pt x="11137163" y="9774530"/>
                </a:lnTo>
                <a:lnTo>
                  <a:pt x="11130877" y="9760953"/>
                </a:lnTo>
                <a:lnTo>
                  <a:pt x="11120006" y="9750933"/>
                </a:lnTo>
                <a:lnTo>
                  <a:pt x="11105350" y="9745891"/>
                </a:lnTo>
                <a:lnTo>
                  <a:pt x="11089653" y="9746793"/>
                </a:lnTo>
                <a:lnTo>
                  <a:pt x="11076089" y="9753092"/>
                </a:lnTo>
                <a:lnTo>
                  <a:pt x="11066069" y="9763976"/>
                </a:lnTo>
                <a:lnTo>
                  <a:pt x="11061027" y="9778632"/>
                </a:lnTo>
                <a:lnTo>
                  <a:pt x="11061916" y="9794329"/>
                </a:lnTo>
                <a:lnTo>
                  <a:pt x="11068202" y="9807905"/>
                </a:lnTo>
                <a:lnTo>
                  <a:pt x="11079086" y="9817925"/>
                </a:lnTo>
                <a:lnTo>
                  <a:pt x="11093742" y="9822967"/>
                </a:lnTo>
                <a:lnTo>
                  <a:pt x="11109541" y="9821647"/>
                </a:lnTo>
                <a:lnTo>
                  <a:pt x="11123308" y="9814662"/>
                </a:lnTo>
                <a:lnTo>
                  <a:pt x="11133366" y="9803625"/>
                </a:lnTo>
                <a:lnTo>
                  <a:pt x="11138052" y="9790227"/>
                </a:lnTo>
                <a:close/>
              </a:path>
              <a:path w="15575280" h="10287000">
                <a:moveTo>
                  <a:pt x="11150689" y="4874755"/>
                </a:moveTo>
                <a:lnTo>
                  <a:pt x="11149787" y="4859058"/>
                </a:lnTo>
                <a:lnTo>
                  <a:pt x="11143501" y="4845482"/>
                </a:lnTo>
                <a:lnTo>
                  <a:pt x="11132630" y="4835461"/>
                </a:lnTo>
                <a:lnTo>
                  <a:pt x="11117974" y="4830419"/>
                </a:lnTo>
                <a:lnTo>
                  <a:pt x="11102277" y="4831321"/>
                </a:lnTo>
                <a:lnTo>
                  <a:pt x="11088713" y="4837620"/>
                </a:lnTo>
                <a:lnTo>
                  <a:pt x="11078693" y="4848504"/>
                </a:lnTo>
                <a:lnTo>
                  <a:pt x="11073651" y="4863173"/>
                </a:lnTo>
                <a:lnTo>
                  <a:pt x="11074540" y="4878870"/>
                </a:lnTo>
                <a:lnTo>
                  <a:pt x="11080826" y="4892433"/>
                </a:lnTo>
                <a:lnTo>
                  <a:pt x="11091710" y="4902454"/>
                </a:lnTo>
                <a:lnTo>
                  <a:pt x="11106366" y="4907496"/>
                </a:lnTo>
                <a:lnTo>
                  <a:pt x="11122050" y="4906607"/>
                </a:lnTo>
                <a:lnTo>
                  <a:pt x="11135627" y="4900307"/>
                </a:lnTo>
                <a:lnTo>
                  <a:pt x="11145647" y="4889424"/>
                </a:lnTo>
                <a:lnTo>
                  <a:pt x="11150689" y="4874755"/>
                </a:lnTo>
                <a:close/>
              </a:path>
              <a:path w="15575280" h="10287000">
                <a:moveTo>
                  <a:pt x="11171644" y="6977177"/>
                </a:moveTo>
                <a:lnTo>
                  <a:pt x="11170755" y="6961479"/>
                </a:lnTo>
                <a:lnTo>
                  <a:pt x="11164468" y="6947916"/>
                </a:lnTo>
                <a:lnTo>
                  <a:pt x="11153585" y="6937896"/>
                </a:lnTo>
                <a:lnTo>
                  <a:pt x="11138929" y="6932854"/>
                </a:lnTo>
                <a:lnTo>
                  <a:pt x="11123244" y="6933743"/>
                </a:lnTo>
                <a:lnTo>
                  <a:pt x="11109668" y="6940042"/>
                </a:lnTo>
                <a:lnTo>
                  <a:pt x="11099648" y="6950926"/>
                </a:lnTo>
                <a:lnTo>
                  <a:pt x="11094606" y="6965594"/>
                </a:lnTo>
                <a:lnTo>
                  <a:pt x="11095507" y="6981291"/>
                </a:lnTo>
                <a:lnTo>
                  <a:pt x="11101794" y="6994868"/>
                </a:lnTo>
                <a:lnTo>
                  <a:pt x="11112665" y="7004888"/>
                </a:lnTo>
                <a:lnTo>
                  <a:pt x="11127321" y="7009930"/>
                </a:lnTo>
                <a:lnTo>
                  <a:pt x="11143018" y="7009028"/>
                </a:lnTo>
                <a:lnTo>
                  <a:pt x="11156582" y="7002729"/>
                </a:lnTo>
                <a:lnTo>
                  <a:pt x="11166602" y="6991845"/>
                </a:lnTo>
                <a:lnTo>
                  <a:pt x="11171644" y="6977177"/>
                </a:lnTo>
                <a:close/>
              </a:path>
              <a:path w="15575280" h="10287000">
                <a:moveTo>
                  <a:pt x="11186427" y="2065515"/>
                </a:moveTo>
                <a:lnTo>
                  <a:pt x="11185538" y="2049818"/>
                </a:lnTo>
                <a:lnTo>
                  <a:pt x="11179251" y="2036254"/>
                </a:lnTo>
                <a:lnTo>
                  <a:pt x="11168367" y="2026234"/>
                </a:lnTo>
                <a:lnTo>
                  <a:pt x="11153712" y="2021192"/>
                </a:lnTo>
                <a:lnTo>
                  <a:pt x="11138027" y="2022081"/>
                </a:lnTo>
                <a:lnTo>
                  <a:pt x="11124463" y="2028380"/>
                </a:lnTo>
                <a:lnTo>
                  <a:pt x="11114443" y="2039264"/>
                </a:lnTo>
                <a:lnTo>
                  <a:pt x="11109401" y="2053932"/>
                </a:lnTo>
                <a:lnTo>
                  <a:pt x="11110290" y="2069630"/>
                </a:lnTo>
                <a:lnTo>
                  <a:pt x="11116577" y="2083206"/>
                </a:lnTo>
                <a:lnTo>
                  <a:pt x="11127461" y="2093226"/>
                </a:lnTo>
                <a:lnTo>
                  <a:pt x="11142116" y="2098268"/>
                </a:lnTo>
                <a:lnTo>
                  <a:pt x="11157801" y="2097366"/>
                </a:lnTo>
                <a:lnTo>
                  <a:pt x="11171365" y="2091067"/>
                </a:lnTo>
                <a:lnTo>
                  <a:pt x="11181385" y="2080183"/>
                </a:lnTo>
                <a:lnTo>
                  <a:pt x="11186427" y="2065515"/>
                </a:lnTo>
                <a:close/>
              </a:path>
              <a:path w="15575280" h="10287000">
                <a:moveTo>
                  <a:pt x="11186732" y="9450438"/>
                </a:moveTo>
                <a:lnTo>
                  <a:pt x="11185830" y="9434741"/>
                </a:lnTo>
                <a:lnTo>
                  <a:pt x="11179543" y="9421177"/>
                </a:lnTo>
                <a:lnTo>
                  <a:pt x="11168672" y="9411157"/>
                </a:lnTo>
                <a:lnTo>
                  <a:pt x="11154016" y="9406115"/>
                </a:lnTo>
                <a:lnTo>
                  <a:pt x="11138319" y="9407004"/>
                </a:lnTo>
                <a:lnTo>
                  <a:pt x="11124756" y="9413303"/>
                </a:lnTo>
                <a:lnTo>
                  <a:pt x="11114735" y="9424187"/>
                </a:lnTo>
                <a:lnTo>
                  <a:pt x="11109693" y="9438856"/>
                </a:lnTo>
                <a:lnTo>
                  <a:pt x="11110582" y="9454553"/>
                </a:lnTo>
                <a:lnTo>
                  <a:pt x="11116869" y="9468129"/>
                </a:lnTo>
                <a:lnTo>
                  <a:pt x="11127753" y="9478150"/>
                </a:lnTo>
                <a:lnTo>
                  <a:pt x="11142409" y="9483179"/>
                </a:lnTo>
                <a:lnTo>
                  <a:pt x="11157788" y="9481756"/>
                </a:lnTo>
                <a:lnTo>
                  <a:pt x="11170857" y="9474568"/>
                </a:lnTo>
                <a:lnTo>
                  <a:pt x="11180775" y="9463507"/>
                </a:lnTo>
                <a:lnTo>
                  <a:pt x="11186732" y="9450438"/>
                </a:lnTo>
                <a:close/>
              </a:path>
              <a:path w="15575280" h="10287000">
                <a:moveTo>
                  <a:pt x="11196371" y="4534154"/>
                </a:moveTo>
                <a:lnTo>
                  <a:pt x="11195482" y="4518457"/>
                </a:lnTo>
                <a:lnTo>
                  <a:pt x="11189183" y="4504880"/>
                </a:lnTo>
                <a:lnTo>
                  <a:pt x="11178311" y="4494860"/>
                </a:lnTo>
                <a:lnTo>
                  <a:pt x="11163656" y="4489818"/>
                </a:lnTo>
                <a:lnTo>
                  <a:pt x="11147958" y="4490720"/>
                </a:lnTo>
                <a:lnTo>
                  <a:pt x="11134395" y="4497019"/>
                </a:lnTo>
                <a:lnTo>
                  <a:pt x="11124375" y="4507903"/>
                </a:lnTo>
                <a:lnTo>
                  <a:pt x="11119333" y="4522559"/>
                </a:lnTo>
                <a:lnTo>
                  <a:pt x="11120222" y="4538256"/>
                </a:lnTo>
                <a:lnTo>
                  <a:pt x="11126521" y="4551832"/>
                </a:lnTo>
                <a:lnTo>
                  <a:pt x="11137392" y="4561852"/>
                </a:lnTo>
                <a:lnTo>
                  <a:pt x="11152048" y="4566894"/>
                </a:lnTo>
                <a:lnTo>
                  <a:pt x="11167745" y="4565993"/>
                </a:lnTo>
                <a:lnTo>
                  <a:pt x="11181309" y="4559706"/>
                </a:lnTo>
                <a:lnTo>
                  <a:pt x="11191329" y="4548810"/>
                </a:lnTo>
                <a:lnTo>
                  <a:pt x="11196371" y="4534154"/>
                </a:lnTo>
                <a:close/>
              </a:path>
              <a:path w="15575280" h="10287000">
                <a:moveTo>
                  <a:pt x="11223295" y="6638214"/>
                </a:moveTo>
                <a:lnTo>
                  <a:pt x="11222406" y="6622516"/>
                </a:lnTo>
                <a:lnTo>
                  <a:pt x="11216119" y="6608953"/>
                </a:lnTo>
                <a:lnTo>
                  <a:pt x="11205235" y="6598933"/>
                </a:lnTo>
                <a:lnTo>
                  <a:pt x="11190580" y="6593891"/>
                </a:lnTo>
                <a:lnTo>
                  <a:pt x="11174895" y="6594780"/>
                </a:lnTo>
                <a:lnTo>
                  <a:pt x="11161319" y="6601079"/>
                </a:lnTo>
                <a:lnTo>
                  <a:pt x="11151299" y="6611963"/>
                </a:lnTo>
                <a:lnTo>
                  <a:pt x="11146257" y="6626631"/>
                </a:lnTo>
                <a:lnTo>
                  <a:pt x="11147158" y="6642328"/>
                </a:lnTo>
                <a:lnTo>
                  <a:pt x="11153445" y="6655905"/>
                </a:lnTo>
                <a:lnTo>
                  <a:pt x="11164316" y="6665925"/>
                </a:lnTo>
                <a:lnTo>
                  <a:pt x="11178972" y="6670967"/>
                </a:lnTo>
                <a:lnTo>
                  <a:pt x="11194669" y="6670065"/>
                </a:lnTo>
                <a:lnTo>
                  <a:pt x="11208233" y="6663766"/>
                </a:lnTo>
                <a:lnTo>
                  <a:pt x="11218253" y="6652882"/>
                </a:lnTo>
                <a:lnTo>
                  <a:pt x="11223295" y="6638214"/>
                </a:lnTo>
                <a:close/>
              </a:path>
              <a:path w="15575280" h="10287000">
                <a:moveTo>
                  <a:pt x="11237341" y="9091930"/>
                </a:moveTo>
                <a:lnTo>
                  <a:pt x="11236452" y="9076233"/>
                </a:lnTo>
                <a:lnTo>
                  <a:pt x="11230166" y="9062656"/>
                </a:lnTo>
                <a:lnTo>
                  <a:pt x="11219282" y="9052636"/>
                </a:lnTo>
                <a:lnTo>
                  <a:pt x="11204626" y="9047594"/>
                </a:lnTo>
                <a:lnTo>
                  <a:pt x="11188941" y="9048496"/>
                </a:lnTo>
                <a:lnTo>
                  <a:pt x="11175378" y="9054795"/>
                </a:lnTo>
                <a:lnTo>
                  <a:pt x="11165357" y="9065679"/>
                </a:lnTo>
                <a:lnTo>
                  <a:pt x="11160316" y="9080348"/>
                </a:lnTo>
                <a:lnTo>
                  <a:pt x="11161205" y="9096045"/>
                </a:lnTo>
                <a:lnTo>
                  <a:pt x="11167491" y="9109608"/>
                </a:lnTo>
                <a:lnTo>
                  <a:pt x="11178375" y="9119629"/>
                </a:lnTo>
                <a:lnTo>
                  <a:pt x="11193031" y="9124671"/>
                </a:lnTo>
                <a:lnTo>
                  <a:pt x="11208830" y="9123362"/>
                </a:lnTo>
                <a:lnTo>
                  <a:pt x="11222596" y="9116365"/>
                </a:lnTo>
                <a:lnTo>
                  <a:pt x="11232642" y="9105341"/>
                </a:lnTo>
                <a:lnTo>
                  <a:pt x="11237341" y="9091930"/>
                </a:lnTo>
                <a:close/>
              </a:path>
              <a:path w="15575280" h="10287000">
                <a:moveTo>
                  <a:pt x="11244212" y="4197350"/>
                </a:moveTo>
                <a:lnTo>
                  <a:pt x="11243323" y="4181652"/>
                </a:lnTo>
                <a:lnTo>
                  <a:pt x="11237036" y="4168089"/>
                </a:lnTo>
                <a:lnTo>
                  <a:pt x="11226152" y="4158069"/>
                </a:lnTo>
                <a:lnTo>
                  <a:pt x="11211497" y="4153027"/>
                </a:lnTo>
                <a:lnTo>
                  <a:pt x="11195812" y="4153916"/>
                </a:lnTo>
                <a:lnTo>
                  <a:pt x="11182248" y="4160215"/>
                </a:lnTo>
                <a:lnTo>
                  <a:pt x="11172228" y="4171099"/>
                </a:lnTo>
                <a:lnTo>
                  <a:pt x="11167186" y="4185767"/>
                </a:lnTo>
                <a:lnTo>
                  <a:pt x="11168075" y="4201464"/>
                </a:lnTo>
                <a:lnTo>
                  <a:pt x="11174362" y="4215041"/>
                </a:lnTo>
                <a:lnTo>
                  <a:pt x="11185246" y="4225061"/>
                </a:lnTo>
                <a:lnTo>
                  <a:pt x="11199901" y="4230090"/>
                </a:lnTo>
                <a:lnTo>
                  <a:pt x="11215586" y="4229201"/>
                </a:lnTo>
                <a:lnTo>
                  <a:pt x="11229150" y="4222902"/>
                </a:lnTo>
                <a:lnTo>
                  <a:pt x="11239170" y="4212018"/>
                </a:lnTo>
                <a:lnTo>
                  <a:pt x="11244212" y="4197350"/>
                </a:lnTo>
                <a:close/>
              </a:path>
              <a:path w="15575280" h="10287000">
                <a:moveTo>
                  <a:pt x="11273917" y="6279705"/>
                </a:moveTo>
                <a:lnTo>
                  <a:pt x="11273015" y="6264008"/>
                </a:lnTo>
                <a:lnTo>
                  <a:pt x="11266729" y="6250444"/>
                </a:lnTo>
                <a:lnTo>
                  <a:pt x="11255858" y="6240424"/>
                </a:lnTo>
                <a:lnTo>
                  <a:pt x="11241202" y="6235382"/>
                </a:lnTo>
                <a:lnTo>
                  <a:pt x="11225505" y="6236271"/>
                </a:lnTo>
                <a:lnTo>
                  <a:pt x="11211941" y="6242570"/>
                </a:lnTo>
                <a:lnTo>
                  <a:pt x="11201921" y="6253454"/>
                </a:lnTo>
                <a:lnTo>
                  <a:pt x="11196879" y="6268123"/>
                </a:lnTo>
                <a:lnTo>
                  <a:pt x="11197768" y="6283820"/>
                </a:lnTo>
                <a:lnTo>
                  <a:pt x="11204054" y="6297396"/>
                </a:lnTo>
                <a:lnTo>
                  <a:pt x="11214938" y="6307417"/>
                </a:lnTo>
                <a:lnTo>
                  <a:pt x="11229594" y="6312459"/>
                </a:lnTo>
                <a:lnTo>
                  <a:pt x="11245279" y="6311557"/>
                </a:lnTo>
                <a:lnTo>
                  <a:pt x="11258855" y="6305258"/>
                </a:lnTo>
                <a:lnTo>
                  <a:pt x="11268875" y="6294374"/>
                </a:lnTo>
                <a:lnTo>
                  <a:pt x="11273917" y="6279705"/>
                </a:lnTo>
                <a:close/>
              </a:path>
              <a:path w="15575280" h="10287000">
                <a:moveTo>
                  <a:pt x="11283023" y="8751329"/>
                </a:moveTo>
                <a:lnTo>
                  <a:pt x="11282134" y="8735631"/>
                </a:lnTo>
                <a:lnTo>
                  <a:pt x="11275847" y="8722055"/>
                </a:lnTo>
                <a:lnTo>
                  <a:pt x="11264976" y="8712035"/>
                </a:lnTo>
                <a:lnTo>
                  <a:pt x="11250308" y="8706993"/>
                </a:lnTo>
                <a:lnTo>
                  <a:pt x="11234623" y="8707895"/>
                </a:lnTo>
                <a:lnTo>
                  <a:pt x="11221060" y="8714194"/>
                </a:lnTo>
                <a:lnTo>
                  <a:pt x="11211039" y="8725078"/>
                </a:lnTo>
                <a:lnTo>
                  <a:pt x="11205997" y="8739746"/>
                </a:lnTo>
                <a:lnTo>
                  <a:pt x="11206886" y="8755443"/>
                </a:lnTo>
                <a:lnTo>
                  <a:pt x="11213173" y="8769007"/>
                </a:lnTo>
                <a:lnTo>
                  <a:pt x="11224057" y="8779027"/>
                </a:lnTo>
                <a:lnTo>
                  <a:pt x="11238713" y="8784069"/>
                </a:lnTo>
                <a:lnTo>
                  <a:pt x="11254397" y="8783180"/>
                </a:lnTo>
                <a:lnTo>
                  <a:pt x="11267973" y="8776881"/>
                </a:lnTo>
                <a:lnTo>
                  <a:pt x="11277981" y="8765997"/>
                </a:lnTo>
                <a:lnTo>
                  <a:pt x="11283023" y="8751329"/>
                </a:lnTo>
                <a:close/>
              </a:path>
              <a:path w="15575280" h="10287000">
                <a:moveTo>
                  <a:pt x="11295863" y="3858387"/>
                </a:moveTo>
                <a:lnTo>
                  <a:pt x="11294974" y="3842689"/>
                </a:lnTo>
                <a:lnTo>
                  <a:pt x="11288687" y="3829126"/>
                </a:lnTo>
                <a:lnTo>
                  <a:pt x="11277803" y="3819106"/>
                </a:lnTo>
                <a:lnTo>
                  <a:pt x="11263147" y="3814064"/>
                </a:lnTo>
                <a:lnTo>
                  <a:pt x="11247463" y="3814953"/>
                </a:lnTo>
                <a:lnTo>
                  <a:pt x="11233899" y="3821252"/>
                </a:lnTo>
                <a:lnTo>
                  <a:pt x="11223879" y="3832136"/>
                </a:lnTo>
                <a:lnTo>
                  <a:pt x="11218837" y="3846804"/>
                </a:lnTo>
                <a:lnTo>
                  <a:pt x="11219726" y="3862501"/>
                </a:lnTo>
                <a:lnTo>
                  <a:pt x="11226013" y="3876078"/>
                </a:lnTo>
                <a:lnTo>
                  <a:pt x="11236897" y="3886098"/>
                </a:lnTo>
                <a:lnTo>
                  <a:pt x="11251552" y="3891140"/>
                </a:lnTo>
                <a:lnTo>
                  <a:pt x="11267237" y="3890238"/>
                </a:lnTo>
                <a:lnTo>
                  <a:pt x="11280800" y="3883939"/>
                </a:lnTo>
                <a:lnTo>
                  <a:pt x="11290821" y="3873055"/>
                </a:lnTo>
                <a:lnTo>
                  <a:pt x="11295863" y="3858387"/>
                </a:lnTo>
                <a:close/>
              </a:path>
              <a:path w="15575280" h="10287000">
                <a:moveTo>
                  <a:pt x="11330394" y="5958141"/>
                </a:moveTo>
                <a:lnTo>
                  <a:pt x="11329505" y="5942431"/>
                </a:lnTo>
                <a:lnTo>
                  <a:pt x="11323218" y="5928868"/>
                </a:lnTo>
                <a:lnTo>
                  <a:pt x="11312347" y="5918847"/>
                </a:lnTo>
                <a:lnTo>
                  <a:pt x="11297679" y="5913806"/>
                </a:lnTo>
                <a:lnTo>
                  <a:pt x="11281994" y="5914695"/>
                </a:lnTo>
                <a:lnTo>
                  <a:pt x="11268431" y="5920994"/>
                </a:lnTo>
                <a:lnTo>
                  <a:pt x="11258410" y="5931878"/>
                </a:lnTo>
                <a:lnTo>
                  <a:pt x="11253368" y="5946546"/>
                </a:lnTo>
                <a:lnTo>
                  <a:pt x="11254257" y="5962243"/>
                </a:lnTo>
                <a:lnTo>
                  <a:pt x="11260544" y="5975820"/>
                </a:lnTo>
                <a:lnTo>
                  <a:pt x="11271428" y="5985840"/>
                </a:lnTo>
                <a:lnTo>
                  <a:pt x="11286084" y="5990882"/>
                </a:lnTo>
                <a:lnTo>
                  <a:pt x="11301768" y="5989980"/>
                </a:lnTo>
                <a:lnTo>
                  <a:pt x="11315344" y="5983681"/>
                </a:lnTo>
                <a:lnTo>
                  <a:pt x="11325352" y="5972797"/>
                </a:lnTo>
                <a:lnTo>
                  <a:pt x="11330394" y="5958141"/>
                </a:lnTo>
                <a:close/>
              </a:path>
              <a:path w="15575280" h="10287000">
                <a:moveTo>
                  <a:pt x="11331702" y="8411540"/>
                </a:moveTo>
                <a:lnTo>
                  <a:pt x="11330800" y="8395843"/>
                </a:lnTo>
                <a:lnTo>
                  <a:pt x="11324514" y="8382279"/>
                </a:lnTo>
                <a:lnTo>
                  <a:pt x="11313643" y="8372259"/>
                </a:lnTo>
                <a:lnTo>
                  <a:pt x="11298987" y="8367217"/>
                </a:lnTo>
                <a:lnTo>
                  <a:pt x="11283290" y="8368106"/>
                </a:lnTo>
                <a:lnTo>
                  <a:pt x="11269726" y="8374405"/>
                </a:lnTo>
                <a:lnTo>
                  <a:pt x="11259706" y="8385289"/>
                </a:lnTo>
                <a:lnTo>
                  <a:pt x="11254664" y="8399958"/>
                </a:lnTo>
                <a:lnTo>
                  <a:pt x="11255553" y="8415655"/>
                </a:lnTo>
                <a:lnTo>
                  <a:pt x="11261839" y="8429231"/>
                </a:lnTo>
                <a:lnTo>
                  <a:pt x="11272723" y="8439252"/>
                </a:lnTo>
                <a:lnTo>
                  <a:pt x="11287379" y="8444293"/>
                </a:lnTo>
                <a:lnTo>
                  <a:pt x="11303064" y="8443392"/>
                </a:lnTo>
                <a:lnTo>
                  <a:pt x="11316640" y="8437093"/>
                </a:lnTo>
                <a:lnTo>
                  <a:pt x="11326647" y="8426209"/>
                </a:lnTo>
                <a:lnTo>
                  <a:pt x="11331702" y="8411540"/>
                </a:lnTo>
                <a:close/>
              </a:path>
              <a:path w="15575280" h="10287000">
                <a:moveTo>
                  <a:pt x="11346485" y="3499878"/>
                </a:moveTo>
                <a:lnTo>
                  <a:pt x="11345596" y="3484181"/>
                </a:lnTo>
                <a:lnTo>
                  <a:pt x="11339297" y="3470618"/>
                </a:lnTo>
                <a:lnTo>
                  <a:pt x="11328425" y="3460597"/>
                </a:lnTo>
                <a:lnTo>
                  <a:pt x="11313770" y="3455555"/>
                </a:lnTo>
                <a:lnTo>
                  <a:pt x="11298072" y="3456444"/>
                </a:lnTo>
                <a:lnTo>
                  <a:pt x="11284509" y="3462744"/>
                </a:lnTo>
                <a:lnTo>
                  <a:pt x="11274489" y="3473627"/>
                </a:lnTo>
                <a:lnTo>
                  <a:pt x="11269447" y="3488296"/>
                </a:lnTo>
                <a:lnTo>
                  <a:pt x="11270336" y="3503993"/>
                </a:lnTo>
                <a:lnTo>
                  <a:pt x="11276635" y="3517569"/>
                </a:lnTo>
                <a:lnTo>
                  <a:pt x="11287506" y="3527590"/>
                </a:lnTo>
                <a:lnTo>
                  <a:pt x="11302162" y="3532619"/>
                </a:lnTo>
                <a:lnTo>
                  <a:pt x="11317859" y="3531730"/>
                </a:lnTo>
                <a:lnTo>
                  <a:pt x="11331423" y="3525431"/>
                </a:lnTo>
                <a:lnTo>
                  <a:pt x="11341443" y="3514547"/>
                </a:lnTo>
                <a:lnTo>
                  <a:pt x="11346485" y="3499878"/>
                </a:lnTo>
                <a:close/>
              </a:path>
              <a:path w="15575280" h="10287000">
                <a:moveTo>
                  <a:pt x="11378248" y="5621337"/>
                </a:moveTo>
                <a:lnTo>
                  <a:pt x="11377359" y="5605640"/>
                </a:lnTo>
                <a:lnTo>
                  <a:pt x="11371059" y="5592064"/>
                </a:lnTo>
                <a:lnTo>
                  <a:pt x="11360188" y="5582043"/>
                </a:lnTo>
                <a:lnTo>
                  <a:pt x="11345532" y="5577002"/>
                </a:lnTo>
                <a:lnTo>
                  <a:pt x="11329835" y="5577903"/>
                </a:lnTo>
                <a:lnTo>
                  <a:pt x="11316272" y="5584202"/>
                </a:lnTo>
                <a:lnTo>
                  <a:pt x="11306251" y="5595086"/>
                </a:lnTo>
                <a:lnTo>
                  <a:pt x="11301209" y="5609755"/>
                </a:lnTo>
                <a:lnTo>
                  <a:pt x="11302098" y="5625452"/>
                </a:lnTo>
                <a:lnTo>
                  <a:pt x="11308398" y="5639016"/>
                </a:lnTo>
                <a:lnTo>
                  <a:pt x="11319269" y="5649036"/>
                </a:lnTo>
                <a:lnTo>
                  <a:pt x="11333925" y="5654078"/>
                </a:lnTo>
                <a:lnTo>
                  <a:pt x="11349622" y="5653189"/>
                </a:lnTo>
                <a:lnTo>
                  <a:pt x="11363185" y="5646890"/>
                </a:lnTo>
                <a:lnTo>
                  <a:pt x="11373206" y="5636006"/>
                </a:lnTo>
                <a:lnTo>
                  <a:pt x="11378248" y="5621337"/>
                </a:lnTo>
                <a:close/>
              </a:path>
              <a:path w="15575280" h="10287000">
                <a:moveTo>
                  <a:pt x="11383340" y="8072577"/>
                </a:moveTo>
                <a:lnTo>
                  <a:pt x="11382451" y="8056880"/>
                </a:lnTo>
                <a:lnTo>
                  <a:pt x="11376165" y="8043316"/>
                </a:lnTo>
                <a:lnTo>
                  <a:pt x="11365294" y="8033296"/>
                </a:lnTo>
                <a:lnTo>
                  <a:pt x="11350638" y="8028254"/>
                </a:lnTo>
                <a:lnTo>
                  <a:pt x="11334941" y="8029143"/>
                </a:lnTo>
                <a:lnTo>
                  <a:pt x="11321377" y="8035442"/>
                </a:lnTo>
                <a:lnTo>
                  <a:pt x="11311357" y="8046326"/>
                </a:lnTo>
                <a:lnTo>
                  <a:pt x="11306315" y="8060995"/>
                </a:lnTo>
                <a:lnTo>
                  <a:pt x="11307204" y="8076692"/>
                </a:lnTo>
                <a:lnTo>
                  <a:pt x="11313490" y="8090268"/>
                </a:lnTo>
                <a:lnTo>
                  <a:pt x="11324374" y="8100288"/>
                </a:lnTo>
                <a:lnTo>
                  <a:pt x="11339030" y="8105330"/>
                </a:lnTo>
                <a:lnTo>
                  <a:pt x="11354714" y="8104429"/>
                </a:lnTo>
                <a:lnTo>
                  <a:pt x="11368291" y="8098129"/>
                </a:lnTo>
                <a:lnTo>
                  <a:pt x="11378298" y="8087246"/>
                </a:lnTo>
                <a:lnTo>
                  <a:pt x="11383340" y="8072577"/>
                </a:lnTo>
                <a:close/>
              </a:path>
              <a:path w="15575280" h="10287000">
                <a:moveTo>
                  <a:pt x="11398949" y="3157931"/>
                </a:moveTo>
                <a:lnTo>
                  <a:pt x="11398060" y="3142234"/>
                </a:lnTo>
                <a:lnTo>
                  <a:pt x="11391773" y="3128670"/>
                </a:lnTo>
                <a:lnTo>
                  <a:pt x="11380902" y="3118650"/>
                </a:lnTo>
                <a:lnTo>
                  <a:pt x="11366233" y="3113608"/>
                </a:lnTo>
                <a:lnTo>
                  <a:pt x="11350549" y="3114497"/>
                </a:lnTo>
                <a:lnTo>
                  <a:pt x="11336985" y="3120796"/>
                </a:lnTo>
                <a:lnTo>
                  <a:pt x="11326965" y="3131680"/>
                </a:lnTo>
                <a:lnTo>
                  <a:pt x="11321923" y="3146348"/>
                </a:lnTo>
                <a:lnTo>
                  <a:pt x="11322812" y="3162046"/>
                </a:lnTo>
                <a:lnTo>
                  <a:pt x="11329099" y="3175622"/>
                </a:lnTo>
                <a:lnTo>
                  <a:pt x="11339982" y="3185642"/>
                </a:lnTo>
                <a:lnTo>
                  <a:pt x="11354638" y="3190684"/>
                </a:lnTo>
                <a:lnTo>
                  <a:pt x="11369904" y="3189668"/>
                </a:lnTo>
                <a:lnTo>
                  <a:pt x="11382769" y="3183178"/>
                </a:lnTo>
                <a:lnTo>
                  <a:pt x="11392649" y="3172256"/>
                </a:lnTo>
                <a:lnTo>
                  <a:pt x="11398949" y="3157931"/>
                </a:lnTo>
                <a:close/>
              </a:path>
              <a:path w="15575280" h="10287000">
                <a:moveTo>
                  <a:pt x="11425492" y="10168001"/>
                </a:moveTo>
                <a:lnTo>
                  <a:pt x="11424603" y="10152304"/>
                </a:lnTo>
                <a:lnTo>
                  <a:pt x="11418316" y="10138727"/>
                </a:lnTo>
                <a:lnTo>
                  <a:pt x="11407432" y="10128707"/>
                </a:lnTo>
                <a:lnTo>
                  <a:pt x="11392776" y="10123665"/>
                </a:lnTo>
                <a:lnTo>
                  <a:pt x="11377092" y="10124567"/>
                </a:lnTo>
                <a:lnTo>
                  <a:pt x="11363516" y="10130866"/>
                </a:lnTo>
                <a:lnTo>
                  <a:pt x="11353495" y="10141750"/>
                </a:lnTo>
                <a:lnTo>
                  <a:pt x="11348453" y="10156419"/>
                </a:lnTo>
                <a:lnTo>
                  <a:pt x="11349355" y="10172116"/>
                </a:lnTo>
                <a:lnTo>
                  <a:pt x="11355642" y="10185679"/>
                </a:lnTo>
                <a:lnTo>
                  <a:pt x="11366513" y="10195700"/>
                </a:lnTo>
                <a:lnTo>
                  <a:pt x="11381169" y="10200742"/>
                </a:lnTo>
                <a:lnTo>
                  <a:pt x="11396866" y="10199853"/>
                </a:lnTo>
                <a:lnTo>
                  <a:pt x="11410429" y="10193553"/>
                </a:lnTo>
                <a:lnTo>
                  <a:pt x="11420450" y="10182669"/>
                </a:lnTo>
                <a:lnTo>
                  <a:pt x="11425492" y="10168001"/>
                </a:lnTo>
                <a:close/>
              </a:path>
              <a:path w="15575280" h="10287000">
                <a:moveTo>
                  <a:pt x="11426914" y="5281549"/>
                </a:moveTo>
                <a:lnTo>
                  <a:pt x="11426025" y="5265852"/>
                </a:lnTo>
                <a:lnTo>
                  <a:pt x="11419738" y="5252288"/>
                </a:lnTo>
                <a:lnTo>
                  <a:pt x="11408855" y="5242268"/>
                </a:lnTo>
                <a:lnTo>
                  <a:pt x="11394199" y="5237226"/>
                </a:lnTo>
                <a:lnTo>
                  <a:pt x="11378514" y="5238115"/>
                </a:lnTo>
                <a:lnTo>
                  <a:pt x="11364938" y="5244414"/>
                </a:lnTo>
                <a:lnTo>
                  <a:pt x="11354918" y="5255298"/>
                </a:lnTo>
                <a:lnTo>
                  <a:pt x="11349876" y="5269966"/>
                </a:lnTo>
                <a:lnTo>
                  <a:pt x="11350777" y="5285664"/>
                </a:lnTo>
                <a:lnTo>
                  <a:pt x="11357064" y="5299240"/>
                </a:lnTo>
                <a:lnTo>
                  <a:pt x="11367935" y="5309260"/>
                </a:lnTo>
                <a:lnTo>
                  <a:pt x="11382591" y="5314302"/>
                </a:lnTo>
                <a:lnTo>
                  <a:pt x="11398288" y="5313400"/>
                </a:lnTo>
                <a:lnTo>
                  <a:pt x="11411852" y="5307101"/>
                </a:lnTo>
                <a:lnTo>
                  <a:pt x="11421872" y="5296217"/>
                </a:lnTo>
                <a:lnTo>
                  <a:pt x="11426914" y="5281549"/>
                </a:lnTo>
                <a:close/>
              </a:path>
              <a:path w="15575280" h="10287000">
                <a:moveTo>
                  <a:pt x="11433962" y="7714069"/>
                </a:moveTo>
                <a:lnTo>
                  <a:pt x="11433073" y="7698372"/>
                </a:lnTo>
                <a:lnTo>
                  <a:pt x="11426787" y="7684808"/>
                </a:lnTo>
                <a:lnTo>
                  <a:pt x="11415903" y="7674788"/>
                </a:lnTo>
                <a:lnTo>
                  <a:pt x="11401247" y="7669746"/>
                </a:lnTo>
                <a:lnTo>
                  <a:pt x="11385563" y="7670635"/>
                </a:lnTo>
                <a:lnTo>
                  <a:pt x="11371986" y="7676934"/>
                </a:lnTo>
                <a:lnTo>
                  <a:pt x="11361979" y="7687818"/>
                </a:lnTo>
                <a:lnTo>
                  <a:pt x="11356937" y="7702486"/>
                </a:lnTo>
                <a:lnTo>
                  <a:pt x="11357826" y="7718184"/>
                </a:lnTo>
                <a:lnTo>
                  <a:pt x="11364112" y="7731760"/>
                </a:lnTo>
                <a:lnTo>
                  <a:pt x="11374984" y="7741780"/>
                </a:lnTo>
                <a:lnTo>
                  <a:pt x="11389652" y="7746822"/>
                </a:lnTo>
                <a:lnTo>
                  <a:pt x="11405337" y="7745920"/>
                </a:lnTo>
                <a:lnTo>
                  <a:pt x="11418900" y="7739621"/>
                </a:lnTo>
                <a:lnTo>
                  <a:pt x="11428921" y="7728737"/>
                </a:lnTo>
                <a:lnTo>
                  <a:pt x="11433962" y="7714069"/>
                </a:lnTo>
                <a:close/>
              </a:path>
              <a:path w="15575280" h="10287000">
                <a:moveTo>
                  <a:pt x="11446802" y="2821140"/>
                </a:moveTo>
                <a:lnTo>
                  <a:pt x="11445913" y="2805442"/>
                </a:lnTo>
                <a:lnTo>
                  <a:pt x="11439614" y="2791866"/>
                </a:lnTo>
                <a:lnTo>
                  <a:pt x="11428743" y="2781846"/>
                </a:lnTo>
                <a:lnTo>
                  <a:pt x="11414087" y="2776804"/>
                </a:lnTo>
                <a:lnTo>
                  <a:pt x="11398390" y="2777706"/>
                </a:lnTo>
                <a:lnTo>
                  <a:pt x="11384826" y="2784005"/>
                </a:lnTo>
                <a:lnTo>
                  <a:pt x="11374806" y="2794889"/>
                </a:lnTo>
                <a:lnTo>
                  <a:pt x="11369764" y="2809557"/>
                </a:lnTo>
                <a:lnTo>
                  <a:pt x="11370653" y="2825254"/>
                </a:lnTo>
                <a:lnTo>
                  <a:pt x="11376952" y="2838818"/>
                </a:lnTo>
                <a:lnTo>
                  <a:pt x="11387823" y="2848838"/>
                </a:lnTo>
                <a:lnTo>
                  <a:pt x="11402479" y="2853880"/>
                </a:lnTo>
                <a:lnTo>
                  <a:pt x="11418176" y="2852991"/>
                </a:lnTo>
                <a:lnTo>
                  <a:pt x="11431740" y="2846692"/>
                </a:lnTo>
                <a:lnTo>
                  <a:pt x="11441760" y="2835808"/>
                </a:lnTo>
                <a:lnTo>
                  <a:pt x="11446802" y="2821140"/>
                </a:lnTo>
                <a:close/>
              </a:path>
              <a:path w="15575280" h="10287000">
                <a:moveTo>
                  <a:pt x="11470348" y="9830384"/>
                </a:moveTo>
                <a:lnTo>
                  <a:pt x="11469459" y="9814687"/>
                </a:lnTo>
                <a:lnTo>
                  <a:pt x="11463172" y="9801111"/>
                </a:lnTo>
                <a:lnTo>
                  <a:pt x="11452301" y="9791090"/>
                </a:lnTo>
                <a:lnTo>
                  <a:pt x="11437633" y="9786048"/>
                </a:lnTo>
                <a:lnTo>
                  <a:pt x="11421948" y="9786950"/>
                </a:lnTo>
                <a:lnTo>
                  <a:pt x="11408385" y="9793249"/>
                </a:lnTo>
                <a:lnTo>
                  <a:pt x="11398364" y="9804133"/>
                </a:lnTo>
                <a:lnTo>
                  <a:pt x="11393322" y="9818789"/>
                </a:lnTo>
                <a:lnTo>
                  <a:pt x="11394211" y="9834486"/>
                </a:lnTo>
                <a:lnTo>
                  <a:pt x="11400498" y="9848063"/>
                </a:lnTo>
                <a:lnTo>
                  <a:pt x="11411382" y="9858083"/>
                </a:lnTo>
                <a:lnTo>
                  <a:pt x="11426038" y="9863125"/>
                </a:lnTo>
                <a:lnTo>
                  <a:pt x="11441722" y="9862223"/>
                </a:lnTo>
                <a:lnTo>
                  <a:pt x="11455298" y="9855937"/>
                </a:lnTo>
                <a:lnTo>
                  <a:pt x="11465306" y="9845040"/>
                </a:lnTo>
                <a:lnTo>
                  <a:pt x="11470348" y="9830384"/>
                </a:lnTo>
                <a:close/>
              </a:path>
              <a:path w="15575280" h="10287000">
                <a:moveTo>
                  <a:pt x="11477523" y="4923040"/>
                </a:moveTo>
                <a:lnTo>
                  <a:pt x="11476634" y="4907343"/>
                </a:lnTo>
                <a:lnTo>
                  <a:pt x="11470348" y="4893780"/>
                </a:lnTo>
                <a:lnTo>
                  <a:pt x="11459477" y="4883759"/>
                </a:lnTo>
                <a:lnTo>
                  <a:pt x="11444821" y="4878717"/>
                </a:lnTo>
                <a:lnTo>
                  <a:pt x="11429124" y="4879606"/>
                </a:lnTo>
                <a:lnTo>
                  <a:pt x="11415560" y="4885906"/>
                </a:lnTo>
                <a:lnTo>
                  <a:pt x="11405540" y="4896790"/>
                </a:lnTo>
                <a:lnTo>
                  <a:pt x="11400498" y="4911458"/>
                </a:lnTo>
                <a:lnTo>
                  <a:pt x="11401387" y="4927155"/>
                </a:lnTo>
                <a:lnTo>
                  <a:pt x="11407673" y="4940732"/>
                </a:lnTo>
                <a:lnTo>
                  <a:pt x="11418557" y="4950752"/>
                </a:lnTo>
                <a:lnTo>
                  <a:pt x="11433213" y="4955794"/>
                </a:lnTo>
                <a:lnTo>
                  <a:pt x="11448898" y="4954892"/>
                </a:lnTo>
                <a:lnTo>
                  <a:pt x="11462474" y="4948593"/>
                </a:lnTo>
                <a:lnTo>
                  <a:pt x="11472482" y="4937709"/>
                </a:lnTo>
                <a:lnTo>
                  <a:pt x="11477523" y="4923040"/>
                </a:lnTo>
                <a:close/>
              </a:path>
              <a:path w="15575280" h="10287000">
                <a:moveTo>
                  <a:pt x="11485613" y="7375106"/>
                </a:moveTo>
                <a:lnTo>
                  <a:pt x="11484724" y="7359409"/>
                </a:lnTo>
                <a:lnTo>
                  <a:pt x="11478438" y="7345845"/>
                </a:lnTo>
                <a:lnTo>
                  <a:pt x="11467554" y="7335825"/>
                </a:lnTo>
                <a:lnTo>
                  <a:pt x="11452898" y="7330783"/>
                </a:lnTo>
                <a:lnTo>
                  <a:pt x="11437214" y="7331672"/>
                </a:lnTo>
                <a:lnTo>
                  <a:pt x="11423637" y="7337971"/>
                </a:lnTo>
                <a:lnTo>
                  <a:pt x="11413630" y="7348855"/>
                </a:lnTo>
                <a:lnTo>
                  <a:pt x="11408588" y="7363523"/>
                </a:lnTo>
                <a:lnTo>
                  <a:pt x="11409477" y="7379221"/>
                </a:lnTo>
                <a:lnTo>
                  <a:pt x="11415763" y="7392797"/>
                </a:lnTo>
                <a:lnTo>
                  <a:pt x="11426635" y="7402817"/>
                </a:lnTo>
                <a:lnTo>
                  <a:pt x="11441290" y="7407859"/>
                </a:lnTo>
                <a:lnTo>
                  <a:pt x="11457102" y="7406538"/>
                </a:lnTo>
                <a:lnTo>
                  <a:pt x="11470856" y="7399541"/>
                </a:lnTo>
                <a:lnTo>
                  <a:pt x="11480914" y="7388517"/>
                </a:lnTo>
                <a:lnTo>
                  <a:pt x="11485613" y="7375106"/>
                </a:lnTo>
                <a:close/>
              </a:path>
              <a:path w="15575280" h="10287000">
                <a:moveTo>
                  <a:pt x="11495469" y="2481351"/>
                </a:moveTo>
                <a:lnTo>
                  <a:pt x="11494580" y="2465654"/>
                </a:lnTo>
                <a:lnTo>
                  <a:pt x="11488293" y="2452090"/>
                </a:lnTo>
                <a:lnTo>
                  <a:pt x="11477409" y="2442070"/>
                </a:lnTo>
                <a:lnTo>
                  <a:pt x="11462753" y="2437028"/>
                </a:lnTo>
                <a:lnTo>
                  <a:pt x="11447069" y="2437917"/>
                </a:lnTo>
                <a:lnTo>
                  <a:pt x="11433493" y="2444216"/>
                </a:lnTo>
                <a:lnTo>
                  <a:pt x="11423472" y="2455100"/>
                </a:lnTo>
                <a:lnTo>
                  <a:pt x="11418430" y="2469769"/>
                </a:lnTo>
                <a:lnTo>
                  <a:pt x="11419319" y="2485466"/>
                </a:lnTo>
                <a:lnTo>
                  <a:pt x="11425619" y="2499042"/>
                </a:lnTo>
                <a:lnTo>
                  <a:pt x="11436490" y="2509062"/>
                </a:lnTo>
                <a:lnTo>
                  <a:pt x="11451146" y="2514104"/>
                </a:lnTo>
                <a:lnTo>
                  <a:pt x="11466843" y="2513203"/>
                </a:lnTo>
                <a:lnTo>
                  <a:pt x="11480406" y="2506903"/>
                </a:lnTo>
                <a:lnTo>
                  <a:pt x="11490427" y="2496020"/>
                </a:lnTo>
                <a:lnTo>
                  <a:pt x="11495469" y="2481351"/>
                </a:lnTo>
                <a:close/>
              </a:path>
              <a:path w="15575280" h="10287000">
                <a:moveTo>
                  <a:pt x="11519027" y="9490596"/>
                </a:moveTo>
                <a:lnTo>
                  <a:pt x="11518125" y="9474898"/>
                </a:lnTo>
                <a:lnTo>
                  <a:pt x="11511839" y="9461335"/>
                </a:lnTo>
                <a:lnTo>
                  <a:pt x="11500968" y="9451315"/>
                </a:lnTo>
                <a:lnTo>
                  <a:pt x="11486312" y="9446273"/>
                </a:lnTo>
                <a:lnTo>
                  <a:pt x="11470615" y="9447162"/>
                </a:lnTo>
                <a:lnTo>
                  <a:pt x="11457051" y="9453461"/>
                </a:lnTo>
                <a:lnTo>
                  <a:pt x="11447031" y="9464345"/>
                </a:lnTo>
                <a:lnTo>
                  <a:pt x="11441989" y="9479013"/>
                </a:lnTo>
                <a:lnTo>
                  <a:pt x="11442878" y="9494710"/>
                </a:lnTo>
                <a:lnTo>
                  <a:pt x="11449164" y="9508287"/>
                </a:lnTo>
                <a:lnTo>
                  <a:pt x="11460048" y="9518307"/>
                </a:lnTo>
                <a:lnTo>
                  <a:pt x="11474704" y="9523336"/>
                </a:lnTo>
                <a:lnTo>
                  <a:pt x="11490389" y="9522447"/>
                </a:lnTo>
                <a:lnTo>
                  <a:pt x="11503965" y="9516148"/>
                </a:lnTo>
                <a:lnTo>
                  <a:pt x="11513972" y="9505264"/>
                </a:lnTo>
                <a:lnTo>
                  <a:pt x="11519027" y="9490596"/>
                </a:lnTo>
                <a:close/>
              </a:path>
              <a:path w="15575280" h="10287000">
                <a:moveTo>
                  <a:pt x="11523218" y="4582439"/>
                </a:moveTo>
                <a:lnTo>
                  <a:pt x="11522329" y="4566742"/>
                </a:lnTo>
                <a:lnTo>
                  <a:pt x="11516030" y="4553166"/>
                </a:lnTo>
                <a:lnTo>
                  <a:pt x="11505159" y="4543145"/>
                </a:lnTo>
                <a:lnTo>
                  <a:pt x="11490503" y="4538103"/>
                </a:lnTo>
                <a:lnTo>
                  <a:pt x="11474806" y="4539005"/>
                </a:lnTo>
                <a:lnTo>
                  <a:pt x="11461242" y="4545304"/>
                </a:lnTo>
                <a:lnTo>
                  <a:pt x="11451222" y="4556188"/>
                </a:lnTo>
                <a:lnTo>
                  <a:pt x="11446180" y="4570857"/>
                </a:lnTo>
                <a:lnTo>
                  <a:pt x="11447069" y="4586554"/>
                </a:lnTo>
                <a:lnTo>
                  <a:pt x="11453368" y="4600118"/>
                </a:lnTo>
                <a:lnTo>
                  <a:pt x="11464239" y="4610138"/>
                </a:lnTo>
                <a:lnTo>
                  <a:pt x="11478895" y="4615180"/>
                </a:lnTo>
                <a:lnTo>
                  <a:pt x="11494592" y="4614291"/>
                </a:lnTo>
                <a:lnTo>
                  <a:pt x="11508156" y="4607992"/>
                </a:lnTo>
                <a:lnTo>
                  <a:pt x="11518176" y="4597108"/>
                </a:lnTo>
                <a:lnTo>
                  <a:pt x="11523218" y="4582439"/>
                </a:lnTo>
                <a:close/>
              </a:path>
              <a:path w="15575280" h="10287000">
                <a:moveTo>
                  <a:pt x="11534280" y="7035330"/>
                </a:moveTo>
                <a:lnTo>
                  <a:pt x="11533391" y="7019633"/>
                </a:lnTo>
                <a:lnTo>
                  <a:pt x="11527104" y="7006056"/>
                </a:lnTo>
                <a:lnTo>
                  <a:pt x="11516220" y="6996036"/>
                </a:lnTo>
                <a:lnTo>
                  <a:pt x="11501565" y="6990994"/>
                </a:lnTo>
                <a:lnTo>
                  <a:pt x="11485880" y="6991896"/>
                </a:lnTo>
                <a:lnTo>
                  <a:pt x="11472304" y="6998195"/>
                </a:lnTo>
                <a:lnTo>
                  <a:pt x="11462296" y="7009079"/>
                </a:lnTo>
                <a:lnTo>
                  <a:pt x="11457254" y="7023748"/>
                </a:lnTo>
                <a:lnTo>
                  <a:pt x="11458143" y="7039445"/>
                </a:lnTo>
                <a:lnTo>
                  <a:pt x="11464430" y="7053008"/>
                </a:lnTo>
                <a:lnTo>
                  <a:pt x="11475314" y="7063029"/>
                </a:lnTo>
                <a:lnTo>
                  <a:pt x="11489969" y="7068071"/>
                </a:lnTo>
                <a:lnTo>
                  <a:pt x="11505654" y="7067182"/>
                </a:lnTo>
                <a:lnTo>
                  <a:pt x="11519218" y="7060882"/>
                </a:lnTo>
                <a:lnTo>
                  <a:pt x="11529238" y="7049998"/>
                </a:lnTo>
                <a:lnTo>
                  <a:pt x="11534280" y="7035330"/>
                </a:lnTo>
                <a:close/>
              </a:path>
              <a:path w="15575280" h="10287000">
                <a:moveTo>
                  <a:pt x="11549063" y="2123668"/>
                </a:moveTo>
                <a:lnTo>
                  <a:pt x="11548174" y="2107971"/>
                </a:lnTo>
                <a:lnTo>
                  <a:pt x="11541887" y="2094395"/>
                </a:lnTo>
                <a:lnTo>
                  <a:pt x="11531003" y="2084374"/>
                </a:lnTo>
                <a:lnTo>
                  <a:pt x="11516347" y="2079332"/>
                </a:lnTo>
                <a:lnTo>
                  <a:pt x="11500663" y="2080234"/>
                </a:lnTo>
                <a:lnTo>
                  <a:pt x="11487099" y="2086533"/>
                </a:lnTo>
                <a:lnTo>
                  <a:pt x="11477079" y="2097417"/>
                </a:lnTo>
                <a:lnTo>
                  <a:pt x="11472037" y="2112086"/>
                </a:lnTo>
                <a:lnTo>
                  <a:pt x="11472926" y="2127783"/>
                </a:lnTo>
                <a:lnTo>
                  <a:pt x="11479213" y="2141347"/>
                </a:lnTo>
                <a:lnTo>
                  <a:pt x="11490096" y="2151367"/>
                </a:lnTo>
                <a:lnTo>
                  <a:pt x="11504752" y="2156409"/>
                </a:lnTo>
                <a:lnTo>
                  <a:pt x="11520437" y="2155520"/>
                </a:lnTo>
                <a:lnTo>
                  <a:pt x="11534013" y="2149221"/>
                </a:lnTo>
                <a:lnTo>
                  <a:pt x="11544021" y="2138337"/>
                </a:lnTo>
                <a:lnTo>
                  <a:pt x="11549063" y="2123668"/>
                </a:lnTo>
                <a:close/>
              </a:path>
              <a:path w="15575280" h="10287000">
                <a:moveTo>
                  <a:pt x="11572621" y="9132913"/>
                </a:moveTo>
                <a:lnTo>
                  <a:pt x="11571732" y="9117216"/>
                </a:lnTo>
                <a:lnTo>
                  <a:pt x="11565446" y="9103639"/>
                </a:lnTo>
                <a:lnTo>
                  <a:pt x="11554562" y="9093619"/>
                </a:lnTo>
                <a:lnTo>
                  <a:pt x="11539906" y="9088577"/>
                </a:lnTo>
                <a:lnTo>
                  <a:pt x="11524221" y="9089479"/>
                </a:lnTo>
                <a:lnTo>
                  <a:pt x="11510645" y="9095778"/>
                </a:lnTo>
                <a:lnTo>
                  <a:pt x="11500625" y="9106662"/>
                </a:lnTo>
                <a:lnTo>
                  <a:pt x="11495583" y="9121318"/>
                </a:lnTo>
                <a:lnTo>
                  <a:pt x="11496485" y="9137015"/>
                </a:lnTo>
                <a:lnTo>
                  <a:pt x="11502771" y="9150591"/>
                </a:lnTo>
                <a:lnTo>
                  <a:pt x="11513642" y="9160612"/>
                </a:lnTo>
                <a:lnTo>
                  <a:pt x="11528298" y="9165653"/>
                </a:lnTo>
                <a:lnTo>
                  <a:pt x="11543995" y="9164752"/>
                </a:lnTo>
                <a:lnTo>
                  <a:pt x="11557559" y="9158465"/>
                </a:lnTo>
                <a:lnTo>
                  <a:pt x="11567579" y="9147569"/>
                </a:lnTo>
                <a:lnTo>
                  <a:pt x="11572621" y="9132913"/>
                </a:lnTo>
                <a:close/>
              </a:path>
              <a:path w="15575280" h="10287000">
                <a:moveTo>
                  <a:pt x="11574043" y="4246461"/>
                </a:moveTo>
                <a:lnTo>
                  <a:pt x="11573154" y="4230763"/>
                </a:lnTo>
                <a:lnTo>
                  <a:pt x="11566868" y="4217200"/>
                </a:lnTo>
                <a:lnTo>
                  <a:pt x="11555984" y="4207179"/>
                </a:lnTo>
                <a:lnTo>
                  <a:pt x="11541328" y="4202138"/>
                </a:lnTo>
                <a:lnTo>
                  <a:pt x="11525644" y="4203027"/>
                </a:lnTo>
                <a:lnTo>
                  <a:pt x="11512067" y="4209326"/>
                </a:lnTo>
                <a:lnTo>
                  <a:pt x="11502047" y="4220210"/>
                </a:lnTo>
                <a:lnTo>
                  <a:pt x="11497005" y="4234878"/>
                </a:lnTo>
                <a:lnTo>
                  <a:pt x="11497907" y="4250575"/>
                </a:lnTo>
                <a:lnTo>
                  <a:pt x="11504193" y="4264152"/>
                </a:lnTo>
                <a:lnTo>
                  <a:pt x="11515065" y="4274172"/>
                </a:lnTo>
                <a:lnTo>
                  <a:pt x="11529720" y="4279201"/>
                </a:lnTo>
                <a:lnTo>
                  <a:pt x="11545418" y="4278312"/>
                </a:lnTo>
                <a:lnTo>
                  <a:pt x="11558981" y="4272013"/>
                </a:lnTo>
                <a:lnTo>
                  <a:pt x="11569002" y="4261129"/>
                </a:lnTo>
                <a:lnTo>
                  <a:pt x="11574043" y="4246461"/>
                </a:lnTo>
                <a:close/>
              </a:path>
              <a:path w="15575280" h="10287000">
                <a:moveTo>
                  <a:pt x="11585931" y="6696367"/>
                </a:moveTo>
                <a:lnTo>
                  <a:pt x="11585042" y="6680670"/>
                </a:lnTo>
                <a:lnTo>
                  <a:pt x="11578755" y="6667093"/>
                </a:lnTo>
                <a:lnTo>
                  <a:pt x="11567871" y="6657073"/>
                </a:lnTo>
                <a:lnTo>
                  <a:pt x="11553215" y="6652031"/>
                </a:lnTo>
                <a:lnTo>
                  <a:pt x="11537531" y="6652933"/>
                </a:lnTo>
                <a:lnTo>
                  <a:pt x="11523955" y="6659232"/>
                </a:lnTo>
                <a:lnTo>
                  <a:pt x="11513947" y="6670116"/>
                </a:lnTo>
                <a:lnTo>
                  <a:pt x="11508905" y="6684785"/>
                </a:lnTo>
                <a:lnTo>
                  <a:pt x="11509794" y="6700482"/>
                </a:lnTo>
                <a:lnTo>
                  <a:pt x="11516081" y="6714045"/>
                </a:lnTo>
                <a:lnTo>
                  <a:pt x="11526952" y="6724066"/>
                </a:lnTo>
                <a:lnTo>
                  <a:pt x="11541620" y="6729108"/>
                </a:lnTo>
                <a:lnTo>
                  <a:pt x="11556886" y="6728104"/>
                </a:lnTo>
                <a:lnTo>
                  <a:pt x="11569751" y="6721615"/>
                </a:lnTo>
                <a:lnTo>
                  <a:pt x="11579631" y="6710693"/>
                </a:lnTo>
                <a:lnTo>
                  <a:pt x="11585931" y="6696367"/>
                </a:lnTo>
                <a:close/>
              </a:path>
              <a:path w="15575280" h="10287000">
                <a:moveTo>
                  <a:pt x="11618303" y="8792312"/>
                </a:moveTo>
                <a:lnTo>
                  <a:pt x="11617414" y="8776602"/>
                </a:lnTo>
                <a:lnTo>
                  <a:pt x="11611127" y="8763038"/>
                </a:lnTo>
                <a:lnTo>
                  <a:pt x="11600244" y="8753018"/>
                </a:lnTo>
                <a:lnTo>
                  <a:pt x="11585588" y="8747976"/>
                </a:lnTo>
                <a:lnTo>
                  <a:pt x="11569903" y="8748865"/>
                </a:lnTo>
                <a:lnTo>
                  <a:pt x="11556340" y="8755164"/>
                </a:lnTo>
                <a:lnTo>
                  <a:pt x="11546319" y="8766048"/>
                </a:lnTo>
                <a:lnTo>
                  <a:pt x="11541277" y="8780716"/>
                </a:lnTo>
                <a:lnTo>
                  <a:pt x="11542166" y="8796414"/>
                </a:lnTo>
                <a:lnTo>
                  <a:pt x="11548453" y="8809990"/>
                </a:lnTo>
                <a:lnTo>
                  <a:pt x="11559337" y="8820010"/>
                </a:lnTo>
                <a:lnTo>
                  <a:pt x="11573993" y="8825052"/>
                </a:lnTo>
                <a:lnTo>
                  <a:pt x="11589258" y="8824036"/>
                </a:lnTo>
                <a:lnTo>
                  <a:pt x="11602123" y="8817546"/>
                </a:lnTo>
                <a:lnTo>
                  <a:pt x="11612004" y="8806624"/>
                </a:lnTo>
                <a:lnTo>
                  <a:pt x="11618303" y="8792312"/>
                </a:lnTo>
                <a:close/>
              </a:path>
              <a:path w="15575280" h="10287000">
                <a:moveTo>
                  <a:pt x="11622710" y="3906685"/>
                </a:moveTo>
                <a:lnTo>
                  <a:pt x="11621821" y="3890988"/>
                </a:lnTo>
                <a:lnTo>
                  <a:pt x="11615534" y="3877411"/>
                </a:lnTo>
                <a:lnTo>
                  <a:pt x="11604650" y="3867391"/>
                </a:lnTo>
                <a:lnTo>
                  <a:pt x="11589995" y="3862349"/>
                </a:lnTo>
                <a:lnTo>
                  <a:pt x="11574310" y="3863251"/>
                </a:lnTo>
                <a:lnTo>
                  <a:pt x="11560734" y="3869537"/>
                </a:lnTo>
                <a:lnTo>
                  <a:pt x="11550726" y="3880434"/>
                </a:lnTo>
                <a:lnTo>
                  <a:pt x="11545684" y="3895090"/>
                </a:lnTo>
                <a:lnTo>
                  <a:pt x="11546573" y="3910787"/>
                </a:lnTo>
                <a:lnTo>
                  <a:pt x="11552860" y="3924363"/>
                </a:lnTo>
                <a:lnTo>
                  <a:pt x="11563731" y="3934383"/>
                </a:lnTo>
                <a:lnTo>
                  <a:pt x="11578387" y="3939425"/>
                </a:lnTo>
                <a:lnTo>
                  <a:pt x="11594084" y="3938524"/>
                </a:lnTo>
                <a:lnTo>
                  <a:pt x="11607648" y="3932237"/>
                </a:lnTo>
                <a:lnTo>
                  <a:pt x="11617668" y="3921341"/>
                </a:lnTo>
                <a:lnTo>
                  <a:pt x="11622710" y="3906685"/>
                </a:lnTo>
                <a:close/>
              </a:path>
              <a:path w="15575280" h="10287000">
                <a:moveTo>
                  <a:pt x="11636553" y="6337859"/>
                </a:moveTo>
                <a:lnTo>
                  <a:pt x="11635664" y="6322161"/>
                </a:lnTo>
                <a:lnTo>
                  <a:pt x="11629365" y="6308585"/>
                </a:lnTo>
                <a:lnTo>
                  <a:pt x="11618493" y="6298565"/>
                </a:lnTo>
                <a:lnTo>
                  <a:pt x="11603838" y="6293523"/>
                </a:lnTo>
                <a:lnTo>
                  <a:pt x="11588140" y="6294425"/>
                </a:lnTo>
                <a:lnTo>
                  <a:pt x="11574577" y="6300724"/>
                </a:lnTo>
                <a:lnTo>
                  <a:pt x="11564557" y="6311608"/>
                </a:lnTo>
                <a:lnTo>
                  <a:pt x="11559515" y="6326276"/>
                </a:lnTo>
                <a:lnTo>
                  <a:pt x="11560404" y="6341973"/>
                </a:lnTo>
                <a:lnTo>
                  <a:pt x="11566703" y="6355537"/>
                </a:lnTo>
                <a:lnTo>
                  <a:pt x="11577574" y="6365557"/>
                </a:lnTo>
                <a:lnTo>
                  <a:pt x="11592230" y="6370599"/>
                </a:lnTo>
                <a:lnTo>
                  <a:pt x="11607927" y="6369710"/>
                </a:lnTo>
                <a:lnTo>
                  <a:pt x="11621491" y="6363411"/>
                </a:lnTo>
                <a:lnTo>
                  <a:pt x="11631511" y="6352527"/>
                </a:lnTo>
                <a:lnTo>
                  <a:pt x="11636553" y="6337859"/>
                </a:lnTo>
                <a:close/>
              </a:path>
              <a:path w="15575280" h="10287000">
                <a:moveTo>
                  <a:pt x="11666157" y="8455508"/>
                </a:moveTo>
                <a:lnTo>
                  <a:pt x="11665255" y="8439810"/>
                </a:lnTo>
                <a:lnTo>
                  <a:pt x="11658968" y="8426234"/>
                </a:lnTo>
                <a:lnTo>
                  <a:pt x="11648097" y="8416214"/>
                </a:lnTo>
                <a:lnTo>
                  <a:pt x="11633441" y="8411172"/>
                </a:lnTo>
                <a:lnTo>
                  <a:pt x="11617744" y="8412073"/>
                </a:lnTo>
                <a:lnTo>
                  <a:pt x="11604181" y="8418373"/>
                </a:lnTo>
                <a:lnTo>
                  <a:pt x="11594160" y="8429257"/>
                </a:lnTo>
                <a:lnTo>
                  <a:pt x="11589118" y="8443925"/>
                </a:lnTo>
                <a:lnTo>
                  <a:pt x="11590007" y="8459622"/>
                </a:lnTo>
                <a:lnTo>
                  <a:pt x="11596294" y="8473186"/>
                </a:lnTo>
                <a:lnTo>
                  <a:pt x="11607178" y="8483206"/>
                </a:lnTo>
                <a:lnTo>
                  <a:pt x="11621834" y="8488248"/>
                </a:lnTo>
                <a:lnTo>
                  <a:pt x="11637518" y="8487359"/>
                </a:lnTo>
                <a:lnTo>
                  <a:pt x="11651094" y="8481060"/>
                </a:lnTo>
                <a:lnTo>
                  <a:pt x="11661115" y="8470176"/>
                </a:lnTo>
                <a:lnTo>
                  <a:pt x="11666157" y="8455508"/>
                </a:lnTo>
                <a:close/>
              </a:path>
              <a:path w="15575280" h="10287000">
                <a:moveTo>
                  <a:pt x="11676317" y="3548989"/>
                </a:moveTo>
                <a:lnTo>
                  <a:pt x="11675415" y="3533292"/>
                </a:lnTo>
                <a:lnTo>
                  <a:pt x="11669128" y="3519716"/>
                </a:lnTo>
                <a:lnTo>
                  <a:pt x="11658257" y="3509708"/>
                </a:lnTo>
                <a:lnTo>
                  <a:pt x="11643601" y="3504666"/>
                </a:lnTo>
                <a:lnTo>
                  <a:pt x="11627904" y="3505555"/>
                </a:lnTo>
                <a:lnTo>
                  <a:pt x="11614341" y="3511854"/>
                </a:lnTo>
                <a:lnTo>
                  <a:pt x="11604320" y="3522738"/>
                </a:lnTo>
                <a:lnTo>
                  <a:pt x="11599278" y="3537407"/>
                </a:lnTo>
                <a:lnTo>
                  <a:pt x="11600167" y="3553104"/>
                </a:lnTo>
                <a:lnTo>
                  <a:pt x="11606454" y="3566680"/>
                </a:lnTo>
                <a:lnTo>
                  <a:pt x="11617338" y="3576701"/>
                </a:lnTo>
                <a:lnTo>
                  <a:pt x="11631994" y="3581730"/>
                </a:lnTo>
                <a:lnTo>
                  <a:pt x="11647259" y="3580727"/>
                </a:lnTo>
                <a:lnTo>
                  <a:pt x="11660137" y="3574237"/>
                </a:lnTo>
                <a:lnTo>
                  <a:pt x="11670005" y="3563315"/>
                </a:lnTo>
                <a:lnTo>
                  <a:pt x="11676317" y="3548989"/>
                </a:lnTo>
                <a:close/>
              </a:path>
              <a:path w="15575280" h="10287000">
                <a:moveTo>
                  <a:pt x="11693042" y="6016282"/>
                </a:moveTo>
                <a:lnTo>
                  <a:pt x="11692141" y="6000585"/>
                </a:lnTo>
                <a:lnTo>
                  <a:pt x="11685854" y="5987008"/>
                </a:lnTo>
                <a:lnTo>
                  <a:pt x="11674983" y="5976988"/>
                </a:lnTo>
                <a:lnTo>
                  <a:pt x="11660327" y="5971959"/>
                </a:lnTo>
                <a:lnTo>
                  <a:pt x="11644630" y="5972848"/>
                </a:lnTo>
                <a:lnTo>
                  <a:pt x="11631066" y="5979147"/>
                </a:lnTo>
                <a:lnTo>
                  <a:pt x="11621046" y="5990031"/>
                </a:lnTo>
                <a:lnTo>
                  <a:pt x="11616004" y="6004699"/>
                </a:lnTo>
                <a:lnTo>
                  <a:pt x="11616893" y="6020397"/>
                </a:lnTo>
                <a:lnTo>
                  <a:pt x="11623180" y="6033960"/>
                </a:lnTo>
                <a:lnTo>
                  <a:pt x="11634064" y="6043981"/>
                </a:lnTo>
                <a:lnTo>
                  <a:pt x="11648719" y="6049022"/>
                </a:lnTo>
                <a:lnTo>
                  <a:pt x="11664404" y="6048133"/>
                </a:lnTo>
                <a:lnTo>
                  <a:pt x="11677980" y="6041834"/>
                </a:lnTo>
                <a:lnTo>
                  <a:pt x="11688001" y="6030950"/>
                </a:lnTo>
                <a:lnTo>
                  <a:pt x="11693042" y="6016282"/>
                </a:lnTo>
                <a:close/>
              </a:path>
              <a:path w="15575280" h="10287000">
                <a:moveTo>
                  <a:pt x="11714823" y="8115719"/>
                </a:moveTo>
                <a:lnTo>
                  <a:pt x="11713934" y="8100022"/>
                </a:lnTo>
                <a:lnTo>
                  <a:pt x="11707635" y="8086458"/>
                </a:lnTo>
                <a:lnTo>
                  <a:pt x="11696764" y="8076438"/>
                </a:lnTo>
                <a:lnTo>
                  <a:pt x="11682108" y="8071396"/>
                </a:lnTo>
                <a:lnTo>
                  <a:pt x="11666411" y="8072285"/>
                </a:lnTo>
                <a:lnTo>
                  <a:pt x="11652847" y="8078584"/>
                </a:lnTo>
                <a:lnTo>
                  <a:pt x="11642827" y="8089468"/>
                </a:lnTo>
                <a:lnTo>
                  <a:pt x="11637785" y="8104137"/>
                </a:lnTo>
                <a:lnTo>
                  <a:pt x="11638674" y="8119834"/>
                </a:lnTo>
                <a:lnTo>
                  <a:pt x="11644973" y="8133410"/>
                </a:lnTo>
                <a:lnTo>
                  <a:pt x="11655844" y="8143430"/>
                </a:lnTo>
                <a:lnTo>
                  <a:pt x="11670500" y="8148472"/>
                </a:lnTo>
                <a:lnTo>
                  <a:pt x="11686197" y="8147571"/>
                </a:lnTo>
                <a:lnTo>
                  <a:pt x="11699761" y="8141271"/>
                </a:lnTo>
                <a:lnTo>
                  <a:pt x="11709781" y="8130387"/>
                </a:lnTo>
                <a:lnTo>
                  <a:pt x="11714823" y="8115719"/>
                </a:lnTo>
                <a:close/>
              </a:path>
              <a:path w="15575280" h="10287000">
                <a:moveTo>
                  <a:pt x="11725796" y="3206229"/>
                </a:moveTo>
                <a:lnTo>
                  <a:pt x="11724907" y="3190532"/>
                </a:lnTo>
                <a:lnTo>
                  <a:pt x="11718620" y="3176955"/>
                </a:lnTo>
                <a:lnTo>
                  <a:pt x="11707736" y="3166935"/>
                </a:lnTo>
                <a:lnTo>
                  <a:pt x="11693081" y="3161893"/>
                </a:lnTo>
                <a:lnTo>
                  <a:pt x="11677396" y="3162795"/>
                </a:lnTo>
                <a:lnTo>
                  <a:pt x="11663832" y="3169081"/>
                </a:lnTo>
                <a:lnTo>
                  <a:pt x="11653812" y="3179978"/>
                </a:lnTo>
                <a:lnTo>
                  <a:pt x="11648770" y="3194634"/>
                </a:lnTo>
                <a:lnTo>
                  <a:pt x="11649659" y="3210331"/>
                </a:lnTo>
                <a:lnTo>
                  <a:pt x="11655946" y="3223907"/>
                </a:lnTo>
                <a:lnTo>
                  <a:pt x="11666830" y="3233928"/>
                </a:lnTo>
                <a:lnTo>
                  <a:pt x="11681485" y="3238970"/>
                </a:lnTo>
                <a:lnTo>
                  <a:pt x="11697170" y="3238068"/>
                </a:lnTo>
                <a:lnTo>
                  <a:pt x="11710734" y="3231781"/>
                </a:lnTo>
                <a:lnTo>
                  <a:pt x="11720754" y="3220885"/>
                </a:lnTo>
                <a:lnTo>
                  <a:pt x="11725796" y="3206229"/>
                </a:lnTo>
                <a:close/>
              </a:path>
              <a:path w="15575280" h="10287000">
                <a:moveTo>
                  <a:pt x="11740883" y="5679491"/>
                </a:moveTo>
                <a:lnTo>
                  <a:pt x="11739994" y="5663793"/>
                </a:lnTo>
                <a:lnTo>
                  <a:pt x="11733708" y="5650217"/>
                </a:lnTo>
                <a:lnTo>
                  <a:pt x="11722824" y="5640197"/>
                </a:lnTo>
                <a:lnTo>
                  <a:pt x="11708168" y="5635155"/>
                </a:lnTo>
                <a:lnTo>
                  <a:pt x="11692484" y="5636044"/>
                </a:lnTo>
                <a:lnTo>
                  <a:pt x="11678907" y="5642343"/>
                </a:lnTo>
                <a:lnTo>
                  <a:pt x="11668887" y="5653227"/>
                </a:lnTo>
                <a:lnTo>
                  <a:pt x="11663845" y="5667895"/>
                </a:lnTo>
                <a:lnTo>
                  <a:pt x="11664747" y="5683593"/>
                </a:lnTo>
                <a:lnTo>
                  <a:pt x="11671033" y="5697169"/>
                </a:lnTo>
                <a:lnTo>
                  <a:pt x="11681905" y="5707189"/>
                </a:lnTo>
                <a:lnTo>
                  <a:pt x="11696560" y="5712231"/>
                </a:lnTo>
                <a:lnTo>
                  <a:pt x="11712258" y="5711329"/>
                </a:lnTo>
                <a:lnTo>
                  <a:pt x="11725821" y="5705030"/>
                </a:lnTo>
                <a:lnTo>
                  <a:pt x="11735841" y="5694146"/>
                </a:lnTo>
                <a:lnTo>
                  <a:pt x="11740883" y="5679491"/>
                </a:lnTo>
                <a:close/>
              </a:path>
              <a:path w="15575280" h="10287000">
                <a:moveTo>
                  <a:pt x="11768417" y="7758036"/>
                </a:moveTo>
                <a:lnTo>
                  <a:pt x="11767528" y="7742339"/>
                </a:lnTo>
                <a:lnTo>
                  <a:pt x="11761241" y="7728763"/>
                </a:lnTo>
                <a:lnTo>
                  <a:pt x="11750358" y="7718742"/>
                </a:lnTo>
                <a:lnTo>
                  <a:pt x="11735702" y="7713700"/>
                </a:lnTo>
                <a:lnTo>
                  <a:pt x="11720017" y="7714602"/>
                </a:lnTo>
                <a:lnTo>
                  <a:pt x="11706454" y="7720901"/>
                </a:lnTo>
                <a:lnTo>
                  <a:pt x="11696433" y="7731785"/>
                </a:lnTo>
                <a:lnTo>
                  <a:pt x="11691391" y="7746454"/>
                </a:lnTo>
                <a:lnTo>
                  <a:pt x="11692280" y="7762151"/>
                </a:lnTo>
                <a:lnTo>
                  <a:pt x="11698567" y="7775715"/>
                </a:lnTo>
                <a:lnTo>
                  <a:pt x="11709451" y="7785735"/>
                </a:lnTo>
                <a:lnTo>
                  <a:pt x="11724107" y="7790777"/>
                </a:lnTo>
                <a:lnTo>
                  <a:pt x="11739791" y="7789888"/>
                </a:lnTo>
                <a:lnTo>
                  <a:pt x="11753355" y="7783589"/>
                </a:lnTo>
                <a:lnTo>
                  <a:pt x="11763375" y="7772705"/>
                </a:lnTo>
                <a:lnTo>
                  <a:pt x="11768417" y="7758036"/>
                </a:lnTo>
                <a:close/>
              </a:path>
              <a:path w="15575280" h="10287000">
                <a:moveTo>
                  <a:pt x="11773649" y="2869425"/>
                </a:moveTo>
                <a:lnTo>
                  <a:pt x="11772760" y="2853728"/>
                </a:lnTo>
                <a:lnTo>
                  <a:pt x="11766461" y="2840151"/>
                </a:lnTo>
                <a:lnTo>
                  <a:pt x="11755590" y="2830131"/>
                </a:lnTo>
                <a:lnTo>
                  <a:pt x="11740934" y="2825102"/>
                </a:lnTo>
                <a:lnTo>
                  <a:pt x="11725237" y="2825991"/>
                </a:lnTo>
                <a:lnTo>
                  <a:pt x="11711673" y="2832290"/>
                </a:lnTo>
                <a:lnTo>
                  <a:pt x="11701653" y="2843174"/>
                </a:lnTo>
                <a:lnTo>
                  <a:pt x="11696611" y="2857843"/>
                </a:lnTo>
                <a:lnTo>
                  <a:pt x="11697500" y="2873540"/>
                </a:lnTo>
                <a:lnTo>
                  <a:pt x="11703799" y="2887116"/>
                </a:lnTo>
                <a:lnTo>
                  <a:pt x="11714671" y="2897124"/>
                </a:lnTo>
                <a:lnTo>
                  <a:pt x="11729326" y="2902166"/>
                </a:lnTo>
                <a:lnTo>
                  <a:pt x="11745024" y="2901277"/>
                </a:lnTo>
                <a:lnTo>
                  <a:pt x="11758587" y="2894977"/>
                </a:lnTo>
                <a:lnTo>
                  <a:pt x="11768607" y="2884093"/>
                </a:lnTo>
                <a:lnTo>
                  <a:pt x="11773649" y="2869425"/>
                </a:lnTo>
                <a:close/>
              </a:path>
              <a:path w="15575280" h="10287000">
                <a:moveTo>
                  <a:pt x="11785143" y="10225329"/>
                </a:moveTo>
                <a:lnTo>
                  <a:pt x="11784254" y="10209632"/>
                </a:lnTo>
                <a:lnTo>
                  <a:pt x="11777967" y="10196055"/>
                </a:lnTo>
                <a:lnTo>
                  <a:pt x="11767083" y="10186035"/>
                </a:lnTo>
                <a:lnTo>
                  <a:pt x="11752428" y="10180993"/>
                </a:lnTo>
                <a:lnTo>
                  <a:pt x="11736743" y="10181895"/>
                </a:lnTo>
                <a:lnTo>
                  <a:pt x="11723180" y="10188194"/>
                </a:lnTo>
                <a:lnTo>
                  <a:pt x="11713159" y="10199078"/>
                </a:lnTo>
                <a:lnTo>
                  <a:pt x="11708117" y="10213746"/>
                </a:lnTo>
                <a:lnTo>
                  <a:pt x="11709006" y="10229444"/>
                </a:lnTo>
                <a:lnTo>
                  <a:pt x="11715293" y="10243007"/>
                </a:lnTo>
                <a:lnTo>
                  <a:pt x="11726177" y="10253027"/>
                </a:lnTo>
                <a:lnTo>
                  <a:pt x="11740833" y="10258069"/>
                </a:lnTo>
                <a:lnTo>
                  <a:pt x="11756517" y="10257180"/>
                </a:lnTo>
                <a:lnTo>
                  <a:pt x="11770081" y="10250881"/>
                </a:lnTo>
                <a:lnTo>
                  <a:pt x="11780101" y="10239997"/>
                </a:lnTo>
                <a:lnTo>
                  <a:pt x="11785143" y="10225329"/>
                </a:lnTo>
                <a:close/>
              </a:path>
              <a:path w="15575280" h="10287000">
                <a:moveTo>
                  <a:pt x="11786565" y="5338877"/>
                </a:moveTo>
                <a:lnTo>
                  <a:pt x="11785676" y="5323179"/>
                </a:lnTo>
                <a:lnTo>
                  <a:pt x="11779390" y="5309616"/>
                </a:lnTo>
                <a:lnTo>
                  <a:pt x="11768506" y="5299595"/>
                </a:lnTo>
                <a:lnTo>
                  <a:pt x="11753850" y="5294554"/>
                </a:lnTo>
                <a:lnTo>
                  <a:pt x="11738166" y="5295443"/>
                </a:lnTo>
                <a:lnTo>
                  <a:pt x="11724602" y="5301742"/>
                </a:lnTo>
                <a:lnTo>
                  <a:pt x="11714582" y="5312626"/>
                </a:lnTo>
                <a:lnTo>
                  <a:pt x="11709540" y="5327294"/>
                </a:lnTo>
                <a:lnTo>
                  <a:pt x="11710429" y="5342991"/>
                </a:lnTo>
                <a:lnTo>
                  <a:pt x="11716715" y="5356568"/>
                </a:lnTo>
                <a:lnTo>
                  <a:pt x="11727599" y="5366588"/>
                </a:lnTo>
                <a:lnTo>
                  <a:pt x="11742255" y="5371630"/>
                </a:lnTo>
                <a:lnTo>
                  <a:pt x="11757939" y="5370728"/>
                </a:lnTo>
                <a:lnTo>
                  <a:pt x="11771503" y="5364429"/>
                </a:lnTo>
                <a:lnTo>
                  <a:pt x="11781523" y="5353545"/>
                </a:lnTo>
                <a:lnTo>
                  <a:pt x="11786565" y="5338877"/>
                </a:lnTo>
                <a:close/>
              </a:path>
              <a:path w="15575280" h="10287000">
                <a:moveTo>
                  <a:pt x="11817909" y="7415263"/>
                </a:moveTo>
                <a:lnTo>
                  <a:pt x="11817020" y="7399566"/>
                </a:lnTo>
                <a:lnTo>
                  <a:pt x="11810733" y="7386002"/>
                </a:lnTo>
                <a:lnTo>
                  <a:pt x="11799849" y="7375982"/>
                </a:lnTo>
                <a:lnTo>
                  <a:pt x="11785194" y="7370940"/>
                </a:lnTo>
                <a:lnTo>
                  <a:pt x="11769509" y="7371829"/>
                </a:lnTo>
                <a:lnTo>
                  <a:pt x="11755933" y="7378128"/>
                </a:lnTo>
                <a:lnTo>
                  <a:pt x="11745925" y="7389012"/>
                </a:lnTo>
                <a:lnTo>
                  <a:pt x="11740871" y="7403681"/>
                </a:lnTo>
                <a:lnTo>
                  <a:pt x="11741772" y="7419378"/>
                </a:lnTo>
                <a:lnTo>
                  <a:pt x="11748059" y="7432954"/>
                </a:lnTo>
                <a:lnTo>
                  <a:pt x="11758930" y="7442975"/>
                </a:lnTo>
                <a:lnTo>
                  <a:pt x="11773586" y="7448016"/>
                </a:lnTo>
                <a:lnTo>
                  <a:pt x="11789283" y="7447115"/>
                </a:lnTo>
                <a:lnTo>
                  <a:pt x="11802847" y="7440816"/>
                </a:lnTo>
                <a:lnTo>
                  <a:pt x="11812867" y="7429932"/>
                </a:lnTo>
                <a:lnTo>
                  <a:pt x="11817909" y="7415263"/>
                </a:lnTo>
                <a:close/>
              </a:path>
              <a:path w="15575280" h="10287000">
                <a:moveTo>
                  <a:pt x="11825300" y="2530462"/>
                </a:moveTo>
                <a:lnTo>
                  <a:pt x="11824411" y="2514765"/>
                </a:lnTo>
                <a:lnTo>
                  <a:pt x="11818112" y="2501201"/>
                </a:lnTo>
                <a:lnTo>
                  <a:pt x="11807241" y="2491181"/>
                </a:lnTo>
                <a:lnTo>
                  <a:pt x="11792585" y="2486139"/>
                </a:lnTo>
                <a:lnTo>
                  <a:pt x="11776888" y="2487028"/>
                </a:lnTo>
                <a:lnTo>
                  <a:pt x="11763324" y="2493327"/>
                </a:lnTo>
                <a:lnTo>
                  <a:pt x="11753304" y="2504211"/>
                </a:lnTo>
                <a:lnTo>
                  <a:pt x="11748262" y="2518880"/>
                </a:lnTo>
                <a:lnTo>
                  <a:pt x="11749151" y="2534577"/>
                </a:lnTo>
                <a:lnTo>
                  <a:pt x="11755450" y="2548153"/>
                </a:lnTo>
                <a:lnTo>
                  <a:pt x="11766321" y="2558173"/>
                </a:lnTo>
                <a:lnTo>
                  <a:pt x="11780977" y="2563215"/>
                </a:lnTo>
                <a:lnTo>
                  <a:pt x="11796674" y="2562314"/>
                </a:lnTo>
                <a:lnTo>
                  <a:pt x="11810238" y="2556014"/>
                </a:lnTo>
                <a:lnTo>
                  <a:pt x="11820258" y="2545130"/>
                </a:lnTo>
                <a:lnTo>
                  <a:pt x="11825300" y="2530462"/>
                </a:lnTo>
                <a:close/>
              </a:path>
              <a:path w="15575280" h="10287000">
                <a:moveTo>
                  <a:pt x="11832996" y="9888525"/>
                </a:moveTo>
                <a:lnTo>
                  <a:pt x="11832095" y="9872828"/>
                </a:lnTo>
                <a:lnTo>
                  <a:pt x="11825808" y="9859264"/>
                </a:lnTo>
                <a:lnTo>
                  <a:pt x="11814937" y="9849244"/>
                </a:lnTo>
                <a:lnTo>
                  <a:pt x="11800281" y="9844202"/>
                </a:lnTo>
                <a:lnTo>
                  <a:pt x="11784584" y="9845091"/>
                </a:lnTo>
                <a:lnTo>
                  <a:pt x="11771020" y="9851390"/>
                </a:lnTo>
                <a:lnTo>
                  <a:pt x="11761000" y="9862274"/>
                </a:lnTo>
                <a:lnTo>
                  <a:pt x="11755958" y="9876942"/>
                </a:lnTo>
                <a:lnTo>
                  <a:pt x="11756847" y="9892640"/>
                </a:lnTo>
                <a:lnTo>
                  <a:pt x="11763134" y="9906216"/>
                </a:lnTo>
                <a:lnTo>
                  <a:pt x="11774018" y="9916236"/>
                </a:lnTo>
                <a:lnTo>
                  <a:pt x="11788673" y="9921278"/>
                </a:lnTo>
                <a:lnTo>
                  <a:pt x="11804358" y="9920376"/>
                </a:lnTo>
                <a:lnTo>
                  <a:pt x="11817934" y="9914077"/>
                </a:lnTo>
                <a:lnTo>
                  <a:pt x="11827955" y="9903193"/>
                </a:lnTo>
                <a:lnTo>
                  <a:pt x="11832996" y="9888525"/>
                </a:lnTo>
                <a:close/>
              </a:path>
              <a:path w="15575280" h="10287000">
                <a:moveTo>
                  <a:pt x="11840172" y="4981194"/>
                </a:moveTo>
                <a:lnTo>
                  <a:pt x="11839283" y="4965497"/>
                </a:lnTo>
                <a:lnTo>
                  <a:pt x="11832984" y="4951920"/>
                </a:lnTo>
                <a:lnTo>
                  <a:pt x="11822113" y="4941900"/>
                </a:lnTo>
                <a:lnTo>
                  <a:pt x="11807457" y="4936858"/>
                </a:lnTo>
                <a:lnTo>
                  <a:pt x="11791760" y="4937760"/>
                </a:lnTo>
                <a:lnTo>
                  <a:pt x="11778196" y="4944059"/>
                </a:lnTo>
                <a:lnTo>
                  <a:pt x="11768176" y="4954943"/>
                </a:lnTo>
                <a:lnTo>
                  <a:pt x="11763134" y="4969611"/>
                </a:lnTo>
                <a:lnTo>
                  <a:pt x="11764023" y="4985309"/>
                </a:lnTo>
                <a:lnTo>
                  <a:pt x="11770322" y="4998872"/>
                </a:lnTo>
                <a:lnTo>
                  <a:pt x="11781193" y="5008892"/>
                </a:lnTo>
                <a:lnTo>
                  <a:pt x="11795849" y="5013934"/>
                </a:lnTo>
                <a:lnTo>
                  <a:pt x="11811533" y="5013045"/>
                </a:lnTo>
                <a:lnTo>
                  <a:pt x="11825110" y="5006746"/>
                </a:lnTo>
                <a:lnTo>
                  <a:pt x="11835130" y="4995862"/>
                </a:lnTo>
                <a:lnTo>
                  <a:pt x="11840172" y="4981194"/>
                </a:lnTo>
                <a:close/>
              </a:path>
              <a:path w="15575280" h="10287000">
                <a:moveTo>
                  <a:pt x="11868734" y="7079297"/>
                </a:moveTo>
                <a:lnTo>
                  <a:pt x="11867845" y="7063600"/>
                </a:lnTo>
                <a:lnTo>
                  <a:pt x="11861559" y="7050024"/>
                </a:lnTo>
                <a:lnTo>
                  <a:pt x="11850675" y="7040004"/>
                </a:lnTo>
                <a:lnTo>
                  <a:pt x="11836019" y="7034962"/>
                </a:lnTo>
                <a:lnTo>
                  <a:pt x="11820335" y="7035863"/>
                </a:lnTo>
                <a:lnTo>
                  <a:pt x="11806771" y="7042150"/>
                </a:lnTo>
                <a:lnTo>
                  <a:pt x="11796751" y="7053046"/>
                </a:lnTo>
                <a:lnTo>
                  <a:pt x="11791709" y="7067702"/>
                </a:lnTo>
                <a:lnTo>
                  <a:pt x="11792598" y="7083399"/>
                </a:lnTo>
                <a:lnTo>
                  <a:pt x="11798884" y="7096976"/>
                </a:lnTo>
                <a:lnTo>
                  <a:pt x="11809768" y="7106996"/>
                </a:lnTo>
                <a:lnTo>
                  <a:pt x="11824424" y="7112038"/>
                </a:lnTo>
                <a:lnTo>
                  <a:pt x="11840108" y="7111136"/>
                </a:lnTo>
                <a:lnTo>
                  <a:pt x="11853672" y="7104850"/>
                </a:lnTo>
                <a:lnTo>
                  <a:pt x="11863692" y="7093953"/>
                </a:lnTo>
                <a:lnTo>
                  <a:pt x="11868734" y="7079297"/>
                </a:lnTo>
                <a:close/>
              </a:path>
              <a:path w="15575280" h="10287000">
                <a:moveTo>
                  <a:pt x="11875910" y="2171954"/>
                </a:moveTo>
                <a:lnTo>
                  <a:pt x="11875021" y="2156256"/>
                </a:lnTo>
                <a:lnTo>
                  <a:pt x="11868734" y="2142680"/>
                </a:lnTo>
                <a:lnTo>
                  <a:pt x="11857850" y="2132660"/>
                </a:lnTo>
                <a:lnTo>
                  <a:pt x="11843195" y="2127631"/>
                </a:lnTo>
                <a:lnTo>
                  <a:pt x="11827510" y="2128520"/>
                </a:lnTo>
                <a:lnTo>
                  <a:pt x="11813946" y="2134819"/>
                </a:lnTo>
                <a:lnTo>
                  <a:pt x="11803926" y="2145703"/>
                </a:lnTo>
                <a:lnTo>
                  <a:pt x="11798884" y="2160371"/>
                </a:lnTo>
                <a:lnTo>
                  <a:pt x="11799773" y="2176068"/>
                </a:lnTo>
                <a:lnTo>
                  <a:pt x="11806060" y="2189645"/>
                </a:lnTo>
                <a:lnTo>
                  <a:pt x="11816944" y="2199665"/>
                </a:lnTo>
                <a:lnTo>
                  <a:pt x="11831599" y="2204694"/>
                </a:lnTo>
                <a:lnTo>
                  <a:pt x="11847284" y="2203805"/>
                </a:lnTo>
                <a:lnTo>
                  <a:pt x="11860848" y="2197506"/>
                </a:lnTo>
                <a:lnTo>
                  <a:pt x="11870868" y="2186622"/>
                </a:lnTo>
                <a:lnTo>
                  <a:pt x="11875910" y="2171954"/>
                </a:lnTo>
                <a:close/>
              </a:path>
              <a:path w="15575280" h="10287000">
                <a:moveTo>
                  <a:pt x="11881663" y="9548749"/>
                </a:moveTo>
                <a:lnTo>
                  <a:pt x="11880774" y="9533052"/>
                </a:lnTo>
                <a:lnTo>
                  <a:pt x="11874475" y="9519475"/>
                </a:lnTo>
                <a:lnTo>
                  <a:pt x="11863603" y="9509455"/>
                </a:lnTo>
                <a:lnTo>
                  <a:pt x="11848948" y="9504413"/>
                </a:lnTo>
                <a:lnTo>
                  <a:pt x="11833250" y="9505315"/>
                </a:lnTo>
                <a:lnTo>
                  <a:pt x="11819687" y="9511614"/>
                </a:lnTo>
                <a:lnTo>
                  <a:pt x="11809667" y="9522498"/>
                </a:lnTo>
                <a:lnTo>
                  <a:pt x="11804625" y="9537154"/>
                </a:lnTo>
                <a:lnTo>
                  <a:pt x="11805514" y="9552851"/>
                </a:lnTo>
                <a:lnTo>
                  <a:pt x="11811813" y="9566427"/>
                </a:lnTo>
                <a:lnTo>
                  <a:pt x="11822684" y="9576448"/>
                </a:lnTo>
                <a:lnTo>
                  <a:pt x="11837340" y="9581490"/>
                </a:lnTo>
                <a:lnTo>
                  <a:pt x="11853037" y="9580588"/>
                </a:lnTo>
                <a:lnTo>
                  <a:pt x="11866601" y="9574301"/>
                </a:lnTo>
                <a:lnTo>
                  <a:pt x="11876621" y="9563405"/>
                </a:lnTo>
                <a:lnTo>
                  <a:pt x="11881663" y="9548749"/>
                </a:lnTo>
                <a:close/>
              </a:path>
              <a:path w="15575280" h="10287000">
                <a:moveTo>
                  <a:pt x="11885854" y="4640592"/>
                </a:moveTo>
                <a:lnTo>
                  <a:pt x="11884965" y="4624895"/>
                </a:lnTo>
                <a:lnTo>
                  <a:pt x="11878678" y="4611319"/>
                </a:lnTo>
                <a:lnTo>
                  <a:pt x="11867794" y="4601299"/>
                </a:lnTo>
                <a:lnTo>
                  <a:pt x="11853139" y="4596257"/>
                </a:lnTo>
                <a:lnTo>
                  <a:pt x="11837454" y="4597158"/>
                </a:lnTo>
                <a:lnTo>
                  <a:pt x="11823878" y="4603445"/>
                </a:lnTo>
                <a:lnTo>
                  <a:pt x="11813858" y="4614342"/>
                </a:lnTo>
                <a:lnTo>
                  <a:pt x="11808816" y="4628997"/>
                </a:lnTo>
                <a:lnTo>
                  <a:pt x="11809717" y="4644695"/>
                </a:lnTo>
                <a:lnTo>
                  <a:pt x="11816004" y="4658271"/>
                </a:lnTo>
                <a:lnTo>
                  <a:pt x="11826875" y="4668291"/>
                </a:lnTo>
                <a:lnTo>
                  <a:pt x="11841531" y="4673333"/>
                </a:lnTo>
                <a:lnTo>
                  <a:pt x="11857228" y="4672431"/>
                </a:lnTo>
                <a:lnTo>
                  <a:pt x="11870792" y="4666145"/>
                </a:lnTo>
                <a:lnTo>
                  <a:pt x="11880812" y="4655248"/>
                </a:lnTo>
                <a:lnTo>
                  <a:pt x="11885854" y="4640592"/>
                </a:lnTo>
                <a:close/>
              </a:path>
              <a:path w="15575280" h="10287000">
                <a:moveTo>
                  <a:pt x="11917401" y="6739509"/>
                </a:moveTo>
                <a:lnTo>
                  <a:pt x="11916512" y="6723812"/>
                </a:lnTo>
                <a:lnTo>
                  <a:pt x="11910225" y="6710235"/>
                </a:lnTo>
                <a:lnTo>
                  <a:pt x="11899341" y="6700215"/>
                </a:lnTo>
                <a:lnTo>
                  <a:pt x="11884685" y="6695173"/>
                </a:lnTo>
                <a:lnTo>
                  <a:pt x="11869001" y="6696075"/>
                </a:lnTo>
                <a:lnTo>
                  <a:pt x="11855437" y="6702374"/>
                </a:lnTo>
                <a:lnTo>
                  <a:pt x="11845417" y="6713258"/>
                </a:lnTo>
                <a:lnTo>
                  <a:pt x="11840375" y="6727926"/>
                </a:lnTo>
                <a:lnTo>
                  <a:pt x="11841264" y="6743624"/>
                </a:lnTo>
                <a:lnTo>
                  <a:pt x="11847551" y="6757187"/>
                </a:lnTo>
                <a:lnTo>
                  <a:pt x="11858435" y="6767208"/>
                </a:lnTo>
                <a:lnTo>
                  <a:pt x="11873090" y="6772249"/>
                </a:lnTo>
                <a:lnTo>
                  <a:pt x="11888775" y="6771360"/>
                </a:lnTo>
                <a:lnTo>
                  <a:pt x="11902338" y="6765061"/>
                </a:lnTo>
                <a:lnTo>
                  <a:pt x="11912359" y="6754177"/>
                </a:lnTo>
                <a:lnTo>
                  <a:pt x="11917401" y="6739509"/>
                </a:lnTo>
                <a:close/>
              </a:path>
              <a:path w="15575280" h="10287000">
                <a:moveTo>
                  <a:pt x="11932272" y="9190241"/>
                </a:moveTo>
                <a:lnTo>
                  <a:pt x="11931383" y="9174543"/>
                </a:lnTo>
                <a:lnTo>
                  <a:pt x="11925097" y="9160967"/>
                </a:lnTo>
                <a:lnTo>
                  <a:pt x="11914213" y="9150947"/>
                </a:lnTo>
                <a:lnTo>
                  <a:pt x="11899557" y="9145905"/>
                </a:lnTo>
                <a:lnTo>
                  <a:pt x="11883873" y="9146807"/>
                </a:lnTo>
                <a:lnTo>
                  <a:pt x="11870309" y="9153093"/>
                </a:lnTo>
                <a:lnTo>
                  <a:pt x="11860289" y="9163990"/>
                </a:lnTo>
                <a:lnTo>
                  <a:pt x="11855247" y="9178646"/>
                </a:lnTo>
                <a:lnTo>
                  <a:pt x="11856136" y="9194343"/>
                </a:lnTo>
                <a:lnTo>
                  <a:pt x="11862422" y="9207919"/>
                </a:lnTo>
                <a:lnTo>
                  <a:pt x="11873306" y="9217939"/>
                </a:lnTo>
                <a:lnTo>
                  <a:pt x="11887962" y="9222981"/>
                </a:lnTo>
                <a:lnTo>
                  <a:pt x="11903647" y="9222080"/>
                </a:lnTo>
                <a:lnTo>
                  <a:pt x="11917210" y="9215793"/>
                </a:lnTo>
                <a:lnTo>
                  <a:pt x="11927230" y="9204896"/>
                </a:lnTo>
                <a:lnTo>
                  <a:pt x="11932272" y="9190241"/>
                </a:lnTo>
                <a:close/>
              </a:path>
              <a:path w="15575280" h="10287000">
                <a:moveTo>
                  <a:pt x="11933695" y="4303788"/>
                </a:moveTo>
                <a:lnTo>
                  <a:pt x="11932806" y="4288091"/>
                </a:lnTo>
                <a:lnTo>
                  <a:pt x="11926519" y="4274515"/>
                </a:lnTo>
                <a:lnTo>
                  <a:pt x="11915635" y="4264495"/>
                </a:lnTo>
                <a:lnTo>
                  <a:pt x="11900980" y="4259465"/>
                </a:lnTo>
                <a:lnTo>
                  <a:pt x="11885295" y="4260354"/>
                </a:lnTo>
                <a:lnTo>
                  <a:pt x="11871731" y="4266654"/>
                </a:lnTo>
                <a:lnTo>
                  <a:pt x="11861711" y="4277538"/>
                </a:lnTo>
                <a:lnTo>
                  <a:pt x="11856669" y="4292206"/>
                </a:lnTo>
                <a:lnTo>
                  <a:pt x="11857558" y="4307903"/>
                </a:lnTo>
                <a:lnTo>
                  <a:pt x="11863845" y="4321467"/>
                </a:lnTo>
                <a:lnTo>
                  <a:pt x="11874729" y="4331487"/>
                </a:lnTo>
                <a:lnTo>
                  <a:pt x="11889384" y="4336529"/>
                </a:lnTo>
                <a:lnTo>
                  <a:pt x="11905069" y="4335640"/>
                </a:lnTo>
                <a:lnTo>
                  <a:pt x="11918633" y="4329341"/>
                </a:lnTo>
                <a:lnTo>
                  <a:pt x="11928653" y="4318457"/>
                </a:lnTo>
                <a:lnTo>
                  <a:pt x="11933695" y="4303788"/>
                </a:lnTo>
                <a:close/>
              </a:path>
              <a:path w="15575280" h="10287000">
                <a:moveTo>
                  <a:pt x="11971007" y="6381826"/>
                </a:moveTo>
                <a:lnTo>
                  <a:pt x="11970118" y="6366129"/>
                </a:lnTo>
                <a:lnTo>
                  <a:pt x="11963819" y="6352553"/>
                </a:lnTo>
                <a:lnTo>
                  <a:pt x="11952948" y="6342532"/>
                </a:lnTo>
                <a:lnTo>
                  <a:pt x="11938292" y="6337490"/>
                </a:lnTo>
                <a:lnTo>
                  <a:pt x="11922595" y="6338392"/>
                </a:lnTo>
                <a:lnTo>
                  <a:pt x="11909031" y="6344679"/>
                </a:lnTo>
                <a:lnTo>
                  <a:pt x="11899011" y="6355575"/>
                </a:lnTo>
                <a:lnTo>
                  <a:pt x="11893969" y="6370231"/>
                </a:lnTo>
                <a:lnTo>
                  <a:pt x="11894858" y="6385928"/>
                </a:lnTo>
                <a:lnTo>
                  <a:pt x="11901157" y="6399504"/>
                </a:lnTo>
                <a:lnTo>
                  <a:pt x="11912029" y="6409525"/>
                </a:lnTo>
                <a:lnTo>
                  <a:pt x="11926684" y="6414567"/>
                </a:lnTo>
                <a:lnTo>
                  <a:pt x="11941962" y="6413551"/>
                </a:lnTo>
                <a:lnTo>
                  <a:pt x="11954828" y="6407061"/>
                </a:lnTo>
                <a:lnTo>
                  <a:pt x="11964708" y="6396139"/>
                </a:lnTo>
                <a:lnTo>
                  <a:pt x="11971007" y="6381826"/>
                </a:lnTo>
                <a:close/>
              </a:path>
              <a:path w="15575280" h="10287000">
                <a:moveTo>
                  <a:pt x="11977967" y="8849627"/>
                </a:moveTo>
                <a:lnTo>
                  <a:pt x="11977065" y="8833929"/>
                </a:lnTo>
                <a:lnTo>
                  <a:pt x="11970779" y="8820366"/>
                </a:lnTo>
                <a:lnTo>
                  <a:pt x="11959908" y="8810346"/>
                </a:lnTo>
                <a:lnTo>
                  <a:pt x="11945252" y="8805304"/>
                </a:lnTo>
                <a:lnTo>
                  <a:pt x="11929555" y="8806193"/>
                </a:lnTo>
                <a:lnTo>
                  <a:pt x="11915991" y="8812492"/>
                </a:lnTo>
                <a:lnTo>
                  <a:pt x="11905971" y="8823376"/>
                </a:lnTo>
                <a:lnTo>
                  <a:pt x="11900929" y="8838044"/>
                </a:lnTo>
                <a:lnTo>
                  <a:pt x="11901818" y="8853741"/>
                </a:lnTo>
                <a:lnTo>
                  <a:pt x="11908104" y="8867318"/>
                </a:lnTo>
                <a:lnTo>
                  <a:pt x="11918988" y="8877338"/>
                </a:lnTo>
                <a:lnTo>
                  <a:pt x="11933644" y="8882380"/>
                </a:lnTo>
                <a:lnTo>
                  <a:pt x="11949328" y="8881478"/>
                </a:lnTo>
                <a:lnTo>
                  <a:pt x="11962905" y="8875179"/>
                </a:lnTo>
                <a:lnTo>
                  <a:pt x="11972925" y="8864295"/>
                </a:lnTo>
                <a:lnTo>
                  <a:pt x="11977967" y="8849627"/>
                </a:lnTo>
                <a:close/>
              </a:path>
              <a:path w="15575280" h="10287000">
                <a:moveTo>
                  <a:pt x="11985346" y="3964825"/>
                </a:moveTo>
                <a:lnTo>
                  <a:pt x="11984457" y="3949128"/>
                </a:lnTo>
                <a:lnTo>
                  <a:pt x="11978170" y="3935565"/>
                </a:lnTo>
                <a:lnTo>
                  <a:pt x="11967286" y="3925544"/>
                </a:lnTo>
                <a:lnTo>
                  <a:pt x="11952630" y="3920502"/>
                </a:lnTo>
                <a:lnTo>
                  <a:pt x="11936946" y="3921391"/>
                </a:lnTo>
                <a:lnTo>
                  <a:pt x="11923382" y="3927691"/>
                </a:lnTo>
                <a:lnTo>
                  <a:pt x="11913362" y="3938574"/>
                </a:lnTo>
                <a:lnTo>
                  <a:pt x="11908320" y="3953243"/>
                </a:lnTo>
                <a:lnTo>
                  <a:pt x="11909209" y="3968940"/>
                </a:lnTo>
                <a:lnTo>
                  <a:pt x="11915496" y="3982516"/>
                </a:lnTo>
                <a:lnTo>
                  <a:pt x="11926380" y="3992537"/>
                </a:lnTo>
                <a:lnTo>
                  <a:pt x="11941035" y="3997566"/>
                </a:lnTo>
                <a:lnTo>
                  <a:pt x="11956720" y="3996677"/>
                </a:lnTo>
                <a:lnTo>
                  <a:pt x="11970283" y="3990378"/>
                </a:lnTo>
                <a:lnTo>
                  <a:pt x="11980304" y="3979494"/>
                </a:lnTo>
                <a:lnTo>
                  <a:pt x="11985346" y="3964825"/>
                </a:lnTo>
                <a:close/>
              </a:path>
              <a:path w="15575280" h="10287000">
                <a:moveTo>
                  <a:pt x="12028310" y="6057265"/>
                </a:moveTo>
                <a:lnTo>
                  <a:pt x="12027421" y="6041568"/>
                </a:lnTo>
                <a:lnTo>
                  <a:pt x="12021134" y="6027991"/>
                </a:lnTo>
                <a:lnTo>
                  <a:pt x="12010250" y="6017971"/>
                </a:lnTo>
                <a:lnTo>
                  <a:pt x="11995595" y="6012929"/>
                </a:lnTo>
                <a:lnTo>
                  <a:pt x="11979910" y="6013831"/>
                </a:lnTo>
                <a:lnTo>
                  <a:pt x="11966346" y="6020130"/>
                </a:lnTo>
                <a:lnTo>
                  <a:pt x="11956326" y="6031014"/>
                </a:lnTo>
                <a:lnTo>
                  <a:pt x="11951284" y="6045670"/>
                </a:lnTo>
                <a:lnTo>
                  <a:pt x="11952173" y="6061367"/>
                </a:lnTo>
                <a:lnTo>
                  <a:pt x="11958460" y="6074943"/>
                </a:lnTo>
                <a:lnTo>
                  <a:pt x="11969344" y="6084963"/>
                </a:lnTo>
                <a:lnTo>
                  <a:pt x="11983999" y="6090005"/>
                </a:lnTo>
                <a:lnTo>
                  <a:pt x="11999265" y="6088989"/>
                </a:lnTo>
                <a:lnTo>
                  <a:pt x="12012130" y="6082500"/>
                </a:lnTo>
                <a:lnTo>
                  <a:pt x="12022011" y="6071578"/>
                </a:lnTo>
                <a:lnTo>
                  <a:pt x="12028310" y="6057265"/>
                </a:lnTo>
                <a:close/>
              </a:path>
              <a:path w="15575280" h="10287000">
                <a:moveTo>
                  <a:pt x="12028792" y="8513661"/>
                </a:moveTo>
                <a:lnTo>
                  <a:pt x="12027903" y="8497964"/>
                </a:lnTo>
                <a:lnTo>
                  <a:pt x="12021604" y="8484387"/>
                </a:lnTo>
                <a:lnTo>
                  <a:pt x="12010733" y="8474367"/>
                </a:lnTo>
                <a:lnTo>
                  <a:pt x="11996077" y="8469325"/>
                </a:lnTo>
                <a:lnTo>
                  <a:pt x="11980380" y="8470227"/>
                </a:lnTo>
                <a:lnTo>
                  <a:pt x="11966816" y="8476513"/>
                </a:lnTo>
                <a:lnTo>
                  <a:pt x="11956796" y="8487397"/>
                </a:lnTo>
                <a:lnTo>
                  <a:pt x="11951754" y="8502066"/>
                </a:lnTo>
                <a:lnTo>
                  <a:pt x="11952643" y="8517763"/>
                </a:lnTo>
                <a:lnTo>
                  <a:pt x="11958942" y="8531339"/>
                </a:lnTo>
                <a:lnTo>
                  <a:pt x="11969814" y="8541360"/>
                </a:lnTo>
                <a:lnTo>
                  <a:pt x="11984469" y="8546401"/>
                </a:lnTo>
                <a:lnTo>
                  <a:pt x="12000167" y="8545500"/>
                </a:lnTo>
                <a:lnTo>
                  <a:pt x="12013730" y="8539201"/>
                </a:lnTo>
                <a:lnTo>
                  <a:pt x="12023750" y="8528317"/>
                </a:lnTo>
                <a:lnTo>
                  <a:pt x="12028792" y="8513661"/>
                </a:lnTo>
                <a:close/>
              </a:path>
              <a:path w="15575280" h="10287000">
                <a:moveTo>
                  <a:pt x="12035968" y="3606317"/>
                </a:moveTo>
                <a:lnTo>
                  <a:pt x="12035079" y="3590620"/>
                </a:lnTo>
                <a:lnTo>
                  <a:pt x="12028780" y="3577044"/>
                </a:lnTo>
                <a:lnTo>
                  <a:pt x="12017908" y="3567023"/>
                </a:lnTo>
                <a:lnTo>
                  <a:pt x="12003253" y="3561994"/>
                </a:lnTo>
                <a:lnTo>
                  <a:pt x="11987555" y="3562883"/>
                </a:lnTo>
                <a:lnTo>
                  <a:pt x="11973992" y="3569182"/>
                </a:lnTo>
                <a:lnTo>
                  <a:pt x="11963972" y="3580066"/>
                </a:lnTo>
                <a:lnTo>
                  <a:pt x="11958930" y="3594735"/>
                </a:lnTo>
                <a:lnTo>
                  <a:pt x="11959819" y="3610432"/>
                </a:lnTo>
                <a:lnTo>
                  <a:pt x="11966118" y="3623995"/>
                </a:lnTo>
                <a:lnTo>
                  <a:pt x="11976989" y="3634016"/>
                </a:lnTo>
                <a:lnTo>
                  <a:pt x="11991645" y="3639058"/>
                </a:lnTo>
                <a:lnTo>
                  <a:pt x="12007342" y="3638169"/>
                </a:lnTo>
                <a:lnTo>
                  <a:pt x="12020906" y="3631869"/>
                </a:lnTo>
                <a:lnTo>
                  <a:pt x="12030926" y="3620986"/>
                </a:lnTo>
                <a:lnTo>
                  <a:pt x="12035968" y="3606317"/>
                </a:lnTo>
                <a:close/>
              </a:path>
              <a:path w="15575280" h="10287000">
                <a:moveTo>
                  <a:pt x="12073179" y="5719648"/>
                </a:moveTo>
                <a:lnTo>
                  <a:pt x="12072290" y="5703951"/>
                </a:lnTo>
                <a:lnTo>
                  <a:pt x="12066003" y="5690374"/>
                </a:lnTo>
                <a:lnTo>
                  <a:pt x="12055119" y="5680354"/>
                </a:lnTo>
                <a:lnTo>
                  <a:pt x="12040464" y="5675312"/>
                </a:lnTo>
                <a:lnTo>
                  <a:pt x="12024779" y="5676214"/>
                </a:lnTo>
                <a:lnTo>
                  <a:pt x="12011203" y="5682500"/>
                </a:lnTo>
                <a:lnTo>
                  <a:pt x="12001183" y="5693384"/>
                </a:lnTo>
                <a:lnTo>
                  <a:pt x="11996141" y="5708053"/>
                </a:lnTo>
                <a:lnTo>
                  <a:pt x="11997042" y="5723750"/>
                </a:lnTo>
                <a:lnTo>
                  <a:pt x="12003329" y="5737326"/>
                </a:lnTo>
                <a:lnTo>
                  <a:pt x="12014200" y="5747347"/>
                </a:lnTo>
                <a:lnTo>
                  <a:pt x="12028856" y="5752389"/>
                </a:lnTo>
                <a:lnTo>
                  <a:pt x="12044553" y="5751487"/>
                </a:lnTo>
                <a:lnTo>
                  <a:pt x="12058117" y="5745188"/>
                </a:lnTo>
                <a:lnTo>
                  <a:pt x="12068137" y="5734304"/>
                </a:lnTo>
                <a:lnTo>
                  <a:pt x="12073179" y="5719648"/>
                </a:lnTo>
                <a:close/>
              </a:path>
              <a:path w="15575280" h="10287000">
                <a:moveTo>
                  <a:pt x="12077459" y="8173872"/>
                </a:moveTo>
                <a:lnTo>
                  <a:pt x="12076570" y="8158175"/>
                </a:lnTo>
                <a:lnTo>
                  <a:pt x="12070271" y="8144599"/>
                </a:lnTo>
                <a:lnTo>
                  <a:pt x="12059399" y="8134578"/>
                </a:lnTo>
                <a:lnTo>
                  <a:pt x="12044744" y="8129537"/>
                </a:lnTo>
                <a:lnTo>
                  <a:pt x="12029059" y="8130438"/>
                </a:lnTo>
                <a:lnTo>
                  <a:pt x="12015483" y="8136737"/>
                </a:lnTo>
                <a:lnTo>
                  <a:pt x="12005462" y="8147621"/>
                </a:lnTo>
                <a:lnTo>
                  <a:pt x="12000421" y="8162290"/>
                </a:lnTo>
                <a:lnTo>
                  <a:pt x="12001310" y="8177987"/>
                </a:lnTo>
                <a:lnTo>
                  <a:pt x="12007609" y="8191551"/>
                </a:lnTo>
                <a:lnTo>
                  <a:pt x="12018480" y="8201571"/>
                </a:lnTo>
                <a:lnTo>
                  <a:pt x="12033136" y="8206613"/>
                </a:lnTo>
                <a:lnTo>
                  <a:pt x="12048833" y="8205724"/>
                </a:lnTo>
                <a:lnTo>
                  <a:pt x="12062397" y="8199425"/>
                </a:lnTo>
                <a:lnTo>
                  <a:pt x="12072417" y="8188541"/>
                </a:lnTo>
                <a:lnTo>
                  <a:pt x="12077459" y="8173872"/>
                </a:lnTo>
                <a:close/>
              </a:path>
              <a:path w="15575280" h="10287000">
                <a:moveTo>
                  <a:pt x="12088444" y="3264370"/>
                </a:moveTo>
                <a:lnTo>
                  <a:pt x="12087543" y="3248672"/>
                </a:lnTo>
                <a:lnTo>
                  <a:pt x="12081256" y="3235109"/>
                </a:lnTo>
                <a:lnTo>
                  <a:pt x="12070385" y="3225088"/>
                </a:lnTo>
                <a:lnTo>
                  <a:pt x="12055729" y="3220047"/>
                </a:lnTo>
                <a:lnTo>
                  <a:pt x="12040032" y="3220936"/>
                </a:lnTo>
                <a:lnTo>
                  <a:pt x="12026468" y="3227235"/>
                </a:lnTo>
                <a:lnTo>
                  <a:pt x="12016448" y="3238119"/>
                </a:lnTo>
                <a:lnTo>
                  <a:pt x="12011406" y="3252787"/>
                </a:lnTo>
                <a:lnTo>
                  <a:pt x="12012295" y="3268484"/>
                </a:lnTo>
                <a:lnTo>
                  <a:pt x="12018582" y="3282061"/>
                </a:lnTo>
                <a:lnTo>
                  <a:pt x="12029465" y="3292081"/>
                </a:lnTo>
                <a:lnTo>
                  <a:pt x="12044121" y="3297123"/>
                </a:lnTo>
                <a:lnTo>
                  <a:pt x="12059387" y="3296107"/>
                </a:lnTo>
                <a:lnTo>
                  <a:pt x="12072264" y="3289617"/>
                </a:lnTo>
                <a:lnTo>
                  <a:pt x="12082132" y="3278695"/>
                </a:lnTo>
                <a:lnTo>
                  <a:pt x="12088444" y="3264370"/>
                </a:lnTo>
                <a:close/>
              </a:path>
              <a:path w="15575280" h="10287000">
                <a:moveTo>
                  <a:pt x="12114975" y="10274440"/>
                </a:moveTo>
                <a:lnTo>
                  <a:pt x="12114086" y="10258742"/>
                </a:lnTo>
                <a:lnTo>
                  <a:pt x="12107799" y="10245166"/>
                </a:lnTo>
                <a:lnTo>
                  <a:pt x="12096915" y="10235146"/>
                </a:lnTo>
                <a:lnTo>
                  <a:pt x="12082259" y="10230104"/>
                </a:lnTo>
                <a:lnTo>
                  <a:pt x="12066575" y="10231006"/>
                </a:lnTo>
                <a:lnTo>
                  <a:pt x="12052999" y="10237305"/>
                </a:lnTo>
                <a:lnTo>
                  <a:pt x="12042991" y="10248189"/>
                </a:lnTo>
                <a:lnTo>
                  <a:pt x="12037936" y="10262857"/>
                </a:lnTo>
                <a:lnTo>
                  <a:pt x="12038838" y="10278554"/>
                </a:lnTo>
                <a:lnTo>
                  <a:pt x="12042750" y="10287000"/>
                </a:lnTo>
                <a:lnTo>
                  <a:pt x="12110657" y="10287000"/>
                </a:lnTo>
                <a:lnTo>
                  <a:pt x="12114975" y="10274440"/>
                </a:lnTo>
                <a:close/>
              </a:path>
              <a:path w="15575280" h="10287000">
                <a:moveTo>
                  <a:pt x="12121845" y="5379859"/>
                </a:moveTo>
                <a:lnTo>
                  <a:pt x="12120956" y="5364162"/>
                </a:lnTo>
                <a:lnTo>
                  <a:pt x="12114670" y="5350586"/>
                </a:lnTo>
                <a:lnTo>
                  <a:pt x="12103786" y="5340566"/>
                </a:lnTo>
                <a:lnTo>
                  <a:pt x="12089130" y="5335524"/>
                </a:lnTo>
                <a:lnTo>
                  <a:pt x="12073446" y="5336425"/>
                </a:lnTo>
                <a:lnTo>
                  <a:pt x="12059869" y="5342725"/>
                </a:lnTo>
                <a:lnTo>
                  <a:pt x="12049862" y="5353609"/>
                </a:lnTo>
                <a:lnTo>
                  <a:pt x="12044807" y="5368277"/>
                </a:lnTo>
                <a:lnTo>
                  <a:pt x="12045709" y="5383974"/>
                </a:lnTo>
                <a:lnTo>
                  <a:pt x="12051995" y="5397538"/>
                </a:lnTo>
                <a:lnTo>
                  <a:pt x="12062866" y="5407558"/>
                </a:lnTo>
                <a:lnTo>
                  <a:pt x="12077522" y="5412600"/>
                </a:lnTo>
                <a:lnTo>
                  <a:pt x="12093219" y="5411711"/>
                </a:lnTo>
                <a:lnTo>
                  <a:pt x="12106783" y="5405412"/>
                </a:lnTo>
                <a:lnTo>
                  <a:pt x="12116803" y="5394528"/>
                </a:lnTo>
                <a:lnTo>
                  <a:pt x="12121845" y="5379859"/>
                </a:lnTo>
                <a:close/>
              </a:path>
              <a:path w="15575280" h="10287000">
                <a:moveTo>
                  <a:pt x="12131053" y="7816189"/>
                </a:moveTo>
                <a:lnTo>
                  <a:pt x="12130164" y="7800492"/>
                </a:lnTo>
                <a:lnTo>
                  <a:pt x="12123877" y="7786916"/>
                </a:lnTo>
                <a:lnTo>
                  <a:pt x="12112993" y="7776896"/>
                </a:lnTo>
                <a:lnTo>
                  <a:pt x="12098338" y="7771854"/>
                </a:lnTo>
                <a:lnTo>
                  <a:pt x="12082653" y="7772755"/>
                </a:lnTo>
                <a:lnTo>
                  <a:pt x="12069089" y="7779042"/>
                </a:lnTo>
                <a:lnTo>
                  <a:pt x="12059069" y="7789926"/>
                </a:lnTo>
                <a:lnTo>
                  <a:pt x="12054027" y="7804594"/>
                </a:lnTo>
                <a:lnTo>
                  <a:pt x="12054916" y="7820292"/>
                </a:lnTo>
                <a:lnTo>
                  <a:pt x="12061203" y="7833868"/>
                </a:lnTo>
                <a:lnTo>
                  <a:pt x="12072087" y="7843888"/>
                </a:lnTo>
                <a:lnTo>
                  <a:pt x="12086742" y="7848930"/>
                </a:lnTo>
                <a:lnTo>
                  <a:pt x="12102008" y="7847914"/>
                </a:lnTo>
                <a:lnTo>
                  <a:pt x="12114873" y="7841424"/>
                </a:lnTo>
                <a:lnTo>
                  <a:pt x="12124754" y="7830502"/>
                </a:lnTo>
                <a:lnTo>
                  <a:pt x="12131053" y="7816189"/>
                </a:lnTo>
                <a:close/>
              </a:path>
              <a:path w="15575280" h="10287000">
                <a:moveTo>
                  <a:pt x="12136285" y="2927578"/>
                </a:moveTo>
                <a:lnTo>
                  <a:pt x="12135396" y="2911881"/>
                </a:lnTo>
                <a:lnTo>
                  <a:pt x="12129110" y="2898305"/>
                </a:lnTo>
                <a:lnTo>
                  <a:pt x="12118226" y="2888284"/>
                </a:lnTo>
                <a:lnTo>
                  <a:pt x="12103570" y="2883243"/>
                </a:lnTo>
                <a:lnTo>
                  <a:pt x="12087885" y="2884144"/>
                </a:lnTo>
                <a:lnTo>
                  <a:pt x="12074309" y="2890431"/>
                </a:lnTo>
                <a:lnTo>
                  <a:pt x="12064289" y="2901327"/>
                </a:lnTo>
                <a:lnTo>
                  <a:pt x="12059247" y="2915983"/>
                </a:lnTo>
                <a:lnTo>
                  <a:pt x="12060136" y="2931680"/>
                </a:lnTo>
                <a:lnTo>
                  <a:pt x="12066435" y="2945257"/>
                </a:lnTo>
                <a:lnTo>
                  <a:pt x="12077306" y="2955277"/>
                </a:lnTo>
                <a:lnTo>
                  <a:pt x="12091962" y="2960319"/>
                </a:lnTo>
                <a:lnTo>
                  <a:pt x="12107774" y="2958998"/>
                </a:lnTo>
                <a:lnTo>
                  <a:pt x="12121528" y="2952013"/>
                </a:lnTo>
                <a:lnTo>
                  <a:pt x="12131586" y="2940977"/>
                </a:lnTo>
                <a:lnTo>
                  <a:pt x="12136285" y="2927578"/>
                </a:lnTo>
                <a:close/>
              </a:path>
              <a:path w="15575280" h="10287000">
                <a:moveTo>
                  <a:pt x="12159831" y="9936823"/>
                </a:moveTo>
                <a:lnTo>
                  <a:pt x="12158942" y="9921126"/>
                </a:lnTo>
                <a:lnTo>
                  <a:pt x="12152655" y="9907549"/>
                </a:lnTo>
                <a:lnTo>
                  <a:pt x="12141784" y="9897529"/>
                </a:lnTo>
                <a:lnTo>
                  <a:pt x="12127128" y="9892487"/>
                </a:lnTo>
                <a:lnTo>
                  <a:pt x="12111431" y="9893389"/>
                </a:lnTo>
                <a:lnTo>
                  <a:pt x="12097868" y="9899675"/>
                </a:lnTo>
                <a:lnTo>
                  <a:pt x="12087847" y="9910572"/>
                </a:lnTo>
                <a:lnTo>
                  <a:pt x="12082805" y="9925228"/>
                </a:lnTo>
                <a:lnTo>
                  <a:pt x="12083694" y="9940925"/>
                </a:lnTo>
                <a:lnTo>
                  <a:pt x="12089981" y="9954501"/>
                </a:lnTo>
                <a:lnTo>
                  <a:pt x="12100865" y="9964522"/>
                </a:lnTo>
                <a:lnTo>
                  <a:pt x="12115521" y="9969563"/>
                </a:lnTo>
                <a:lnTo>
                  <a:pt x="12131319" y="9968243"/>
                </a:lnTo>
                <a:lnTo>
                  <a:pt x="12145086" y="9961245"/>
                </a:lnTo>
                <a:lnTo>
                  <a:pt x="12155145" y="9950221"/>
                </a:lnTo>
                <a:lnTo>
                  <a:pt x="12159831" y="9936823"/>
                </a:lnTo>
                <a:close/>
              </a:path>
              <a:path w="15575280" h="10287000">
                <a:moveTo>
                  <a:pt x="12175439" y="5022177"/>
                </a:moveTo>
                <a:lnTo>
                  <a:pt x="12174550" y="5006479"/>
                </a:lnTo>
                <a:lnTo>
                  <a:pt x="12168264" y="4992903"/>
                </a:lnTo>
                <a:lnTo>
                  <a:pt x="12157393" y="4982883"/>
                </a:lnTo>
                <a:lnTo>
                  <a:pt x="12142737" y="4977841"/>
                </a:lnTo>
                <a:lnTo>
                  <a:pt x="12127040" y="4978743"/>
                </a:lnTo>
                <a:lnTo>
                  <a:pt x="12113476" y="4985029"/>
                </a:lnTo>
                <a:lnTo>
                  <a:pt x="12103456" y="4995926"/>
                </a:lnTo>
                <a:lnTo>
                  <a:pt x="12098414" y="5010582"/>
                </a:lnTo>
                <a:lnTo>
                  <a:pt x="12099303" y="5026279"/>
                </a:lnTo>
                <a:lnTo>
                  <a:pt x="12105589" y="5039855"/>
                </a:lnTo>
                <a:lnTo>
                  <a:pt x="12116473" y="5049875"/>
                </a:lnTo>
                <a:lnTo>
                  <a:pt x="12131129" y="5054917"/>
                </a:lnTo>
                <a:lnTo>
                  <a:pt x="12146394" y="5053901"/>
                </a:lnTo>
                <a:lnTo>
                  <a:pt x="12159272" y="5047412"/>
                </a:lnTo>
                <a:lnTo>
                  <a:pt x="12169140" y="5036490"/>
                </a:lnTo>
                <a:lnTo>
                  <a:pt x="12175439" y="5022177"/>
                </a:lnTo>
                <a:close/>
              </a:path>
              <a:path w="15575280" h="10287000">
                <a:moveTo>
                  <a:pt x="12180545" y="7473416"/>
                </a:moveTo>
                <a:lnTo>
                  <a:pt x="12179656" y="7457719"/>
                </a:lnTo>
                <a:lnTo>
                  <a:pt x="12173369" y="7444143"/>
                </a:lnTo>
                <a:lnTo>
                  <a:pt x="12162485" y="7434123"/>
                </a:lnTo>
                <a:lnTo>
                  <a:pt x="12147829" y="7429081"/>
                </a:lnTo>
                <a:lnTo>
                  <a:pt x="12132145" y="7429982"/>
                </a:lnTo>
                <a:lnTo>
                  <a:pt x="12118569" y="7436282"/>
                </a:lnTo>
                <a:lnTo>
                  <a:pt x="12108561" y="7447166"/>
                </a:lnTo>
                <a:lnTo>
                  <a:pt x="12103519" y="7461834"/>
                </a:lnTo>
                <a:lnTo>
                  <a:pt x="12104408" y="7477531"/>
                </a:lnTo>
                <a:lnTo>
                  <a:pt x="12110695" y="7491095"/>
                </a:lnTo>
                <a:lnTo>
                  <a:pt x="12121579" y="7501115"/>
                </a:lnTo>
                <a:lnTo>
                  <a:pt x="12136234" y="7506157"/>
                </a:lnTo>
                <a:lnTo>
                  <a:pt x="12151919" y="7505268"/>
                </a:lnTo>
                <a:lnTo>
                  <a:pt x="12165482" y="7498969"/>
                </a:lnTo>
                <a:lnTo>
                  <a:pt x="12175503" y="7488085"/>
                </a:lnTo>
                <a:lnTo>
                  <a:pt x="12180545" y="7473416"/>
                </a:lnTo>
                <a:close/>
              </a:path>
              <a:path w="15575280" h="10287000">
                <a:moveTo>
                  <a:pt x="12184952" y="2587790"/>
                </a:moveTo>
                <a:lnTo>
                  <a:pt x="12184063" y="2572093"/>
                </a:lnTo>
                <a:lnTo>
                  <a:pt x="12177776" y="2558516"/>
                </a:lnTo>
                <a:lnTo>
                  <a:pt x="12166892" y="2548509"/>
                </a:lnTo>
                <a:lnTo>
                  <a:pt x="12152236" y="2543467"/>
                </a:lnTo>
                <a:lnTo>
                  <a:pt x="12136552" y="2544356"/>
                </a:lnTo>
                <a:lnTo>
                  <a:pt x="12122976" y="2550655"/>
                </a:lnTo>
                <a:lnTo>
                  <a:pt x="12112968" y="2561539"/>
                </a:lnTo>
                <a:lnTo>
                  <a:pt x="12107913" y="2576207"/>
                </a:lnTo>
                <a:lnTo>
                  <a:pt x="12108815" y="2591905"/>
                </a:lnTo>
                <a:lnTo>
                  <a:pt x="12115102" y="2605481"/>
                </a:lnTo>
                <a:lnTo>
                  <a:pt x="12125973" y="2615501"/>
                </a:lnTo>
                <a:lnTo>
                  <a:pt x="12140629" y="2620530"/>
                </a:lnTo>
                <a:lnTo>
                  <a:pt x="12156440" y="2619222"/>
                </a:lnTo>
                <a:lnTo>
                  <a:pt x="12170194" y="2612225"/>
                </a:lnTo>
                <a:lnTo>
                  <a:pt x="12180253" y="2601201"/>
                </a:lnTo>
                <a:lnTo>
                  <a:pt x="12184952" y="2587790"/>
                </a:lnTo>
                <a:close/>
              </a:path>
              <a:path w="15575280" h="10287000">
                <a:moveTo>
                  <a:pt x="12208510" y="9597034"/>
                </a:moveTo>
                <a:lnTo>
                  <a:pt x="12207608" y="9581337"/>
                </a:lnTo>
                <a:lnTo>
                  <a:pt x="12201322" y="9567761"/>
                </a:lnTo>
                <a:lnTo>
                  <a:pt x="12190451" y="9557741"/>
                </a:lnTo>
                <a:lnTo>
                  <a:pt x="12175795" y="9552699"/>
                </a:lnTo>
                <a:lnTo>
                  <a:pt x="12160098" y="9553600"/>
                </a:lnTo>
                <a:lnTo>
                  <a:pt x="12146534" y="9559900"/>
                </a:lnTo>
                <a:lnTo>
                  <a:pt x="12136514" y="9570783"/>
                </a:lnTo>
                <a:lnTo>
                  <a:pt x="12131472" y="9585452"/>
                </a:lnTo>
                <a:lnTo>
                  <a:pt x="12132361" y="9601149"/>
                </a:lnTo>
                <a:lnTo>
                  <a:pt x="12138647" y="9614713"/>
                </a:lnTo>
                <a:lnTo>
                  <a:pt x="12149531" y="9624733"/>
                </a:lnTo>
                <a:lnTo>
                  <a:pt x="12164187" y="9629775"/>
                </a:lnTo>
                <a:lnTo>
                  <a:pt x="12179872" y="9628886"/>
                </a:lnTo>
                <a:lnTo>
                  <a:pt x="12193448" y="9622587"/>
                </a:lnTo>
                <a:lnTo>
                  <a:pt x="12203468" y="9611703"/>
                </a:lnTo>
                <a:lnTo>
                  <a:pt x="12208510" y="9597034"/>
                </a:lnTo>
                <a:close/>
              </a:path>
              <a:path w="15575280" h="10287000">
                <a:moveTo>
                  <a:pt x="12218149" y="4680750"/>
                </a:moveTo>
                <a:lnTo>
                  <a:pt x="12217260" y="4665053"/>
                </a:lnTo>
                <a:lnTo>
                  <a:pt x="12210961" y="4651476"/>
                </a:lnTo>
                <a:lnTo>
                  <a:pt x="12200090" y="4641456"/>
                </a:lnTo>
                <a:lnTo>
                  <a:pt x="12185434" y="4636414"/>
                </a:lnTo>
                <a:lnTo>
                  <a:pt x="12169750" y="4637316"/>
                </a:lnTo>
                <a:lnTo>
                  <a:pt x="12156173" y="4643602"/>
                </a:lnTo>
                <a:lnTo>
                  <a:pt x="12146153" y="4654499"/>
                </a:lnTo>
                <a:lnTo>
                  <a:pt x="12141111" y="4669155"/>
                </a:lnTo>
                <a:lnTo>
                  <a:pt x="12142000" y="4684852"/>
                </a:lnTo>
                <a:lnTo>
                  <a:pt x="12148299" y="4698428"/>
                </a:lnTo>
                <a:lnTo>
                  <a:pt x="12159171" y="4708449"/>
                </a:lnTo>
                <a:lnTo>
                  <a:pt x="12173826" y="4713490"/>
                </a:lnTo>
                <a:lnTo>
                  <a:pt x="12189524" y="4712589"/>
                </a:lnTo>
                <a:lnTo>
                  <a:pt x="12203087" y="4706302"/>
                </a:lnTo>
                <a:lnTo>
                  <a:pt x="12213107" y="4695406"/>
                </a:lnTo>
                <a:lnTo>
                  <a:pt x="12218149" y="4680750"/>
                </a:lnTo>
                <a:close/>
              </a:path>
              <a:path w="15575280" h="10287000">
                <a:moveTo>
                  <a:pt x="12228398" y="7136612"/>
                </a:moveTo>
                <a:lnTo>
                  <a:pt x="12227497" y="7120915"/>
                </a:lnTo>
                <a:lnTo>
                  <a:pt x="12221210" y="7107352"/>
                </a:lnTo>
                <a:lnTo>
                  <a:pt x="12210339" y="7097331"/>
                </a:lnTo>
                <a:lnTo>
                  <a:pt x="12195683" y="7092289"/>
                </a:lnTo>
                <a:lnTo>
                  <a:pt x="12179986" y="7093178"/>
                </a:lnTo>
                <a:lnTo>
                  <a:pt x="12166422" y="7099478"/>
                </a:lnTo>
                <a:lnTo>
                  <a:pt x="12156402" y="7110362"/>
                </a:lnTo>
                <a:lnTo>
                  <a:pt x="12151360" y="7125030"/>
                </a:lnTo>
                <a:lnTo>
                  <a:pt x="12152249" y="7140727"/>
                </a:lnTo>
                <a:lnTo>
                  <a:pt x="12158536" y="7154304"/>
                </a:lnTo>
                <a:lnTo>
                  <a:pt x="12169419" y="7164324"/>
                </a:lnTo>
                <a:lnTo>
                  <a:pt x="12184075" y="7169366"/>
                </a:lnTo>
                <a:lnTo>
                  <a:pt x="12199760" y="7168464"/>
                </a:lnTo>
                <a:lnTo>
                  <a:pt x="12213336" y="7162165"/>
                </a:lnTo>
                <a:lnTo>
                  <a:pt x="12223344" y="7151281"/>
                </a:lnTo>
                <a:lnTo>
                  <a:pt x="12228398" y="7136612"/>
                </a:lnTo>
                <a:close/>
              </a:path>
              <a:path w="15575280" h="10287000">
                <a:moveTo>
                  <a:pt x="12238546" y="2230107"/>
                </a:moveTo>
                <a:lnTo>
                  <a:pt x="12237657" y="2214410"/>
                </a:lnTo>
                <a:lnTo>
                  <a:pt x="12231370" y="2200833"/>
                </a:lnTo>
                <a:lnTo>
                  <a:pt x="12220499" y="2190813"/>
                </a:lnTo>
                <a:lnTo>
                  <a:pt x="12205843" y="2185771"/>
                </a:lnTo>
                <a:lnTo>
                  <a:pt x="12190146" y="2186673"/>
                </a:lnTo>
                <a:lnTo>
                  <a:pt x="12176582" y="2192959"/>
                </a:lnTo>
                <a:lnTo>
                  <a:pt x="12166562" y="2203856"/>
                </a:lnTo>
                <a:lnTo>
                  <a:pt x="12161520" y="2218512"/>
                </a:lnTo>
                <a:lnTo>
                  <a:pt x="12162409" y="2234209"/>
                </a:lnTo>
                <a:lnTo>
                  <a:pt x="12168696" y="2247785"/>
                </a:lnTo>
                <a:lnTo>
                  <a:pt x="12179579" y="2257806"/>
                </a:lnTo>
                <a:lnTo>
                  <a:pt x="12194235" y="2262848"/>
                </a:lnTo>
                <a:lnTo>
                  <a:pt x="12210034" y="2261527"/>
                </a:lnTo>
                <a:lnTo>
                  <a:pt x="12223801" y="2254542"/>
                </a:lnTo>
                <a:lnTo>
                  <a:pt x="12233859" y="2243505"/>
                </a:lnTo>
                <a:lnTo>
                  <a:pt x="12238546" y="2230107"/>
                </a:lnTo>
                <a:close/>
              </a:path>
              <a:path w="15575280" h="10287000">
                <a:moveTo>
                  <a:pt x="12262104" y="9239352"/>
                </a:moveTo>
                <a:lnTo>
                  <a:pt x="12261215" y="9223654"/>
                </a:lnTo>
                <a:lnTo>
                  <a:pt x="12254929" y="9210078"/>
                </a:lnTo>
                <a:lnTo>
                  <a:pt x="12244045" y="9200058"/>
                </a:lnTo>
                <a:lnTo>
                  <a:pt x="12229389" y="9195016"/>
                </a:lnTo>
                <a:lnTo>
                  <a:pt x="12213704" y="9195918"/>
                </a:lnTo>
                <a:lnTo>
                  <a:pt x="12200128" y="9202204"/>
                </a:lnTo>
                <a:lnTo>
                  <a:pt x="12190120" y="9213101"/>
                </a:lnTo>
                <a:lnTo>
                  <a:pt x="12185079" y="9227756"/>
                </a:lnTo>
                <a:lnTo>
                  <a:pt x="12185968" y="9243454"/>
                </a:lnTo>
                <a:lnTo>
                  <a:pt x="12192254" y="9257030"/>
                </a:lnTo>
                <a:lnTo>
                  <a:pt x="12203125" y="9267050"/>
                </a:lnTo>
                <a:lnTo>
                  <a:pt x="12217794" y="9272092"/>
                </a:lnTo>
                <a:lnTo>
                  <a:pt x="12233059" y="9271076"/>
                </a:lnTo>
                <a:lnTo>
                  <a:pt x="12245924" y="9264586"/>
                </a:lnTo>
                <a:lnTo>
                  <a:pt x="12255805" y="9253664"/>
                </a:lnTo>
                <a:lnTo>
                  <a:pt x="12262104" y="9239352"/>
                </a:lnTo>
                <a:close/>
              </a:path>
              <a:path w="15575280" h="10287000">
                <a:moveTo>
                  <a:pt x="12268975" y="4344771"/>
                </a:moveTo>
                <a:lnTo>
                  <a:pt x="12268086" y="4329074"/>
                </a:lnTo>
                <a:lnTo>
                  <a:pt x="12261799" y="4315498"/>
                </a:lnTo>
                <a:lnTo>
                  <a:pt x="12250915" y="4305478"/>
                </a:lnTo>
                <a:lnTo>
                  <a:pt x="12236260" y="4300436"/>
                </a:lnTo>
                <a:lnTo>
                  <a:pt x="12220575" y="4301337"/>
                </a:lnTo>
                <a:lnTo>
                  <a:pt x="12206999" y="4307637"/>
                </a:lnTo>
                <a:lnTo>
                  <a:pt x="12196991" y="4318520"/>
                </a:lnTo>
                <a:lnTo>
                  <a:pt x="12191949" y="4333189"/>
                </a:lnTo>
                <a:lnTo>
                  <a:pt x="12192838" y="4348886"/>
                </a:lnTo>
                <a:lnTo>
                  <a:pt x="12199125" y="4362450"/>
                </a:lnTo>
                <a:lnTo>
                  <a:pt x="12209996" y="4372470"/>
                </a:lnTo>
                <a:lnTo>
                  <a:pt x="12224664" y="4377512"/>
                </a:lnTo>
                <a:lnTo>
                  <a:pt x="12240349" y="4376623"/>
                </a:lnTo>
                <a:lnTo>
                  <a:pt x="12253913" y="4370324"/>
                </a:lnTo>
                <a:lnTo>
                  <a:pt x="12263933" y="4359440"/>
                </a:lnTo>
                <a:lnTo>
                  <a:pt x="12268975" y="4344771"/>
                </a:lnTo>
                <a:close/>
              </a:path>
              <a:path w="15575280" h="10287000">
                <a:moveTo>
                  <a:pt x="12280036" y="6797662"/>
                </a:moveTo>
                <a:lnTo>
                  <a:pt x="12279147" y="6781965"/>
                </a:lnTo>
                <a:lnTo>
                  <a:pt x="12272861" y="6768389"/>
                </a:lnTo>
                <a:lnTo>
                  <a:pt x="12261990" y="6758368"/>
                </a:lnTo>
                <a:lnTo>
                  <a:pt x="12247334" y="6753326"/>
                </a:lnTo>
                <a:lnTo>
                  <a:pt x="12231637" y="6754228"/>
                </a:lnTo>
                <a:lnTo>
                  <a:pt x="12218073" y="6760515"/>
                </a:lnTo>
                <a:lnTo>
                  <a:pt x="12208053" y="6771411"/>
                </a:lnTo>
                <a:lnTo>
                  <a:pt x="12203011" y="6786067"/>
                </a:lnTo>
                <a:lnTo>
                  <a:pt x="12203900" y="6801764"/>
                </a:lnTo>
                <a:lnTo>
                  <a:pt x="12210186" y="6815341"/>
                </a:lnTo>
                <a:lnTo>
                  <a:pt x="12221070" y="6825361"/>
                </a:lnTo>
                <a:lnTo>
                  <a:pt x="12235726" y="6830403"/>
                </a:lnTo>
                <a:lnTo>
                  <a:pt x="12251411" y="6829501"/>
                </a:lnTo>
                <a:lnTo>
                  <a:pt x="12264987" y="6823215"/>
                </a:lnTo>
                <a:lnTo>
                  <a:pt x="12274995" y="6812318"/>
                </a:lnTo>
                <a:lnTo>
                  <a:pt x="12280036" y="6797662"/>
                </a:lnTo>
                <a:close/>
              </a:path>
              <a:path w="15575280" h="10287000">
                <a:moveTo>
                  <a:pt x="12317641" y="4004983"/>
                </a:moveTo>
                <a:lnTo>
                  <a:pt x="12316752" y="3989286"/>
                </a:lnTo>
                <a:lnTo>
                  <a:pt x="12310466" y="3975722"/>
                </a:lnTo>
                <a:lnTo>
                  <a:pt x="12299582" y="3965702"/>
                </a:lnTo>
                <a:lnTo>
                  <a:pt x="12284926" y="3960660"/>
                </a:lnTo>
                <a:lnTo>
                  <a:pt x="12269241" y="3961549"/>
                </a:lnTo>
                <a:lnTo>
                  <a:pt x="12255678" y="3967848"/>
                </a:lnTo>
                <a:lnTo>
                  <a:pt x="12245658" y="3978732"/>
                </a:lnTo>
                <a:lnTo>
                  <a:pt x="12240616" y="3993400"/>
                </a:lnTo>
                <a:lnTo>
                  <a:pt x="12241505" y="4009098"/>
                </a:lnTo>
                <a:lnTo>
                  <a:pt x="12247791" y="4022674"/>
                </a:lnTo>
                <a:lnTo>
                  <a:pt x="12258675" y="4032694"/>
                </a:lnTo>
                <a:lnTo>
                  <a:pt x="12273331" y="4037736"/>
                </a:lnTo>
                <a:lnTo>
                  <a:pt x="12289015" y="4036834"/>
                </a:lnTo>
                <a:lnTo>
                  <a:pt x="12302579" y="4030535"/>
                </a:lnTo>
                <a:lnTo>
                  <a:pt x="12312599" y="4019651"/>
                </a:lnTo>
                <a:lnTo>
                  <a:pt x="12317641" y="4004983"/>
                </a:lnTo>
                <a:close/>
              </a:path>
              <a:path w="15575280" h="10287000">
                <a:moveTo>
                  <a:pt x="12330659" y="6439141"/>
                </a:moveTo>
                <a:lnTo>
                  <a:pt x="12329770" y="6423444"/>
                </a:lnTo>
                <a:lnTo>
                  <a:pt x="12323483" y="6409880"/>
                </a:lnTo>
                <a:lnTo>
                  <a:pt x="12312599" y="6399860"/>
                </a:lnTo>
                <a:lnTo>
                  <a:pt x="12297943" y="6394818"/>
                </a:lnTo>
                <a:lnTo>
                  <a:pt x="12282259" y="6395707"/>
                </a:lnTo>
                <a:lnTo>
                  <a:pt x="12268683" y="6402006"/>
                </a:lnTo>
                <a:lnTo>
                  <a:pt x="12258675" y="6412890"/>
                </a:lnTo>
                <a:lnTo>
                  <a:pt x="12253633" y="6427559"/>
                </a:lnTo>
                <a:lnTo>
                  <a:pt x="12254522" y="6443256"/>
                </a:lnTo>
                <a:lnTo>
                  <a:pt x="12260809" y="6456832"/>
                </a:lnTo>
                <a:lnTo>
                  <a:pt x="12271680" y="6466853"/>
                </a:lnTo>
                <a:lnTo>
                  <a:pt x="12286348" y="6471894"/>
                </a:lnTo>
                <a:lnTo>
                  <a:pt x="12302033" y="6470993"/>
                </a:lnTo>
                <a:lnTo>
                  <a:pt x="12315596" y="6464694"/>
                </a:lnTo>
                <a:lnTo>
                  <a:pt x="12325617" y="6453810"/>
                </a:lnTo>
                <a:lnTo>
                  <a:pt x="12330659" y="6439141"/>
                </a:lnTo>
                <a:close/>
              </a:path>
              <a:path w="15575280" h="10287000">
                <a:moveTo>
                  <a:pt x="12371248" y="3647300"/>
                </a:moveTo>
                <a:lnTo>
                  <a:pt x="12370359" y="3631603"/>
                </a:lnTo>
                <a:lnTo>
                  <a:pt x="12364060" y="3618026"/>
                </a:lnTo>
                <a:lnTo>
                  <a:pt x="12353188" y="3608006"/>
                </a:lnTo>
                <a:lnTo>
                  <a:pt x="12338533" y="3602964"/>
                </a:lnTo>
                <a:lnTo>
                  <a:pt x="12322835" y="3603866"/>
                </a:lnTo>
                <a:lnTo>
                  <a:pt x="12309272" y="3610165"/>
                </a:lnTo>
                <a:lnTo>
                  <a:pt x="12299252" y="3621049"/>
                </a:lnTo>
                <a:lnTo>
                  <a:pt x="12294210" y="3635718"/>
                </a:lnTo>
                <a:lnTo>
                  <a:pt x="12295099" y="3651415"/>
                </a:lnTo>
                <a:lnTo>
                  <a:pt x="12301385" y="3664978"/>
                </a:lnTo>
                <a:lnTo>
                  <a:pt x="12312269" y="3674999"/>
                </a:lnTo>
                <a:lnTo>
                  <a:pt x="12326925" y="3680041"/>
                </a:lnTo>
                <a:lnTo>
                  <a:pt x="12342609" y="3679152"/>
                </a:lnTo>
                <a:lnTo>
                  <a:pt x="12356186" y="3672852"/>
                </a:lnTo>
                <a:lnTo>
                  <a:pt x="12366206" y="3661968"/>
                </a:lnTo>
                <a:lnTo>
                  <a:pt x="12371248" y="3647300"/>
                </a:lnTo>
                <a:close/>
              </a:path>
              <a:path w="15575280" h="10287000">
                <a:moveTo>
                  <a:pt x="12387974" y="6114593"/>
                </a:moveTo>
                <a:lnTo>
                  <a:pt x="12387085" y="6098895"/>
                </a:lnTo>
                <a:lnTo>
                  <a:pt x="12380786" y="6085319"/>
                </a:lnTo>
                <a:lnTo>
                  <a:pt x="12369914" y="6075299"/>
                </a:lnTo>
                <a:lnTo>
                  <a:pt x="12355259" y="6070257"/>
                </a:lnTo>
                <a:lnTo>
                  <a:pt x="12339561" y="6071159"/>
                </a:lnTo>
                <a:lnTo>
                  <a:pt x="12325998" y="6077445"/>
                </a:lnTo>
                <a:lnTo>
                  <a:pt x="12315977" y="6088342"/>
                </a:lnTo>
                <a:lnTo>
                  <a:pt x="12310936" y="6102997"/>
                </a:lnTo>
                <a:lnTo>
                  <a:pt x="12311825" y="6118695"/>
                </a:lnTo>
                <a:lnTo>
                  <a:pt x="12318124" y="6132271"/>
                </a:lnTo>
                <a:lnTo>
                  <a:pt x="12328995" y="6142291"/>
                </a:lnTo>
                <a:lnTo>
                  <a:pt x="12343651" y="6147333"/>
                </a:lnTo>
                <a:lnTo>
                  <a:pt x="12359348" y="6146431"/>
                </a:lnTo>
                <a:lnTo>
                  <a:pt x="12372912" y="6140145"/>
                </a:lnTo>
                <a:lnTo>
                  <a:pt x="12382932" y="6129248"/>
                </a:lnTo>
                <a:lnTo>
                  <a:pt x="12387974" y="6114593"/>
                </a:lnTo>
                <a:close/>
              </a:path>
              <a:path w="15575280" h="10287000">
                <a:moveTo>
                  <a:pt x="12420727" y="3304527"/>
                </a:moveTo>
                <a:lnTo>
                  <a:pt x="12419838" y="3288830"/>
                </a:lnTo>
                <a:lnTo>
                  <a:pt x="12413552" y="3275266"/>
                </a:lnTo>
                <a:lnTo>
                  <a:pt x="12402680" y="3265246"/>
                </a:lnTo>
                <a:lnTo>
                  <a:pt x="12388025" y="3260204"/>
                </a:lnTo>
                <a:lnTo>
                  <a:pt x="12372327" y="3261093"/>
                </a:lnTo>
                <a:lnTo>
                  <a:pt x="12358764" y="3267392"/>
                </a:lnTo>
                <a:lnTo>
                  <a:pt x="12348743" y="3278276"/>
                </a:lnTo>
                <a:lnTo>
                  <a:pt x="12343702" y="3292945"/>
                </a:lnTo>
                <a:lnTo>
                  <a:pt x="12344591" y="3308642"/>
                </a:lnTo>
                <a:lnTo>
                  <a:pt x="12350877" y="3322218"/>
                </a:lnTo>
                <a:lnTo>
                  <a:pt x="12361761" y="3332238"/>
                </a:lnTo>
                <a:lnTo>
                  <a:pt x="12376417" y="3337280"/>
                </a:lnTo>
                <a:lnTo>
                  <a:pt x="12392101" y="3336379"/>
                </a:lnTo>
                <a:lnTo>
                  <a:pt x="12405678" y="3330079"/>
                </a:lnTo>
                <a:lnTo>
                  <a:pt x="12415685" y="3319195"/>
                </a:lnTo>
                <a:lnTo>
                  <a:pt x="12420727" y="3304527"/>
                </a:lnTo>
                <a:close/>
              </a:path>
              <a:path w="15575280" h="10287000">
                <a:moveTo>
                  <a:pt x="12435815" y="5777789"/>
                </a:moveTo>
                <a:lnTo>
                  <a:pt x="12434926" y="5762091"/>
                </a:lnTo>
                <a:lnTo>
                  <a:pt x="12428639" y="5748515"/>
                </a:lnTo>
                <a:lnTo>
                  <a:pt x="12417755" y="5738495"/>
                </a:lnTo>
                <a:lnTo>
                  <a:pt x="12403099" y="5733466"/>
                </a:lnTo>
                <a:lnTo>
                  <a:pt x="12387415" y="5734355"/>
                </a:lnTo>
                <a:lnTo>
                  <a:pt x="12373839" y="5740654"/>
                </a:lnTo>
                <a:lnTo>
                  <a:pt x="12363831" y="5751538"/>
                </a:lnTo>
                <a:lnTo>
                  <a:pt x="12358789" y="5766206"/>
                </a:lnTo>
                <a:lnTo>
                  <a:pt x="12359678" y="5781903"/>
                </a:lnTo>
                <a:lnTo>
                  <a:pt x="12365965" y="5795480"/>
                </a:lnTo>
                <a:lnTo>
                  <a:pt x="12376836" y="5805487"/>
                </a:lnTo>
                <a:lnTo>
                  <a:pt x="12391492" y="5810529"/>
                </a:lnTo>
                <a:lnTo>
                  <a:pt x="12407189" y="5809640"/>
                </a:lnTo>
                <a:lnTo>
                  <a:pt x="12420752" y="5803341"/>
                </a:lnTo>
                <a:lnTo>
                  <a:pt x="12430773" y="5792457"/>
                </a:lnTo>
                <a:lnTo>
                  <a:pt x="12435815" y="5777789"/>
                </a:lnTo>
                <a:close/>
              </a:path>
              <a:path w="15575280" h="10287000">
                <a:moveTo>
                  <a:pt x="12471565" y="2968548"/>
                </a:moveTo>
                <a:lnTo>
                  <a:pt x="12470676" y="2952851"/>
                </a:lnTo>
                <a:lnTo>
                  <a:pt x="12464377" y="2939288"/>
                </a:lnTo>
                <a:lnTo>
                  <a:pt x="12453506" y="2929267"/>
                </a:lnTo>
                <a:lnTo>
                  <a:pt x="12438850" y="2924225"/>
                </a:lnTo>
                <a:lnTo>
                  <a:pt x="12423153" y="2925114"/>
                </a:lnTo>
                <a:lnTo>
                  <a:pt x="12409589" y="2931414"/>
                </a:lnTo>
                <a:lnTo>
                  <a:pt x="12399569" y="2942298"/>
                </a:lnTo>
                <a:lnTo>
                  <a:pt x="12394527" y="2956966"/>
                </a:lnTo>
                <a:lnTo>
                  <a:pt x="12395416" y="2972663"/>
                </a:lnTo>
                <a:lnTo>
                  <a:pt x="12401715" y="2986240"/>
                </a:lnTo>
                <a:lnTo>
                  <a:pt x="12412586" y="2996260"/>
                </a:lnTo>
                <a:lnTo>
                  <a:pt x="12427242" y="3001302"/>
                </a:lnTo>
                <a:lnTo>
                  <a:pt x="12442520" y="3000286"/>
                </a:lnTo>
                <a:lnTo>
                  <a:pt x="12455385" y="2993796"/>
                </a:lnTo>
                <a:lnTo>
                  <a:pt x="12465266" y="2982874"/>
                </a:lnTo>
                <a:lnTo>
                  <a:pt x="12471565" y="2968548"/>
                </a:lnTo>
                <a:close/>
              </a:path>
              <a:path w="15575280" h="10287000">
                <a:moveTo>
                  <a:pt x="12484481" y="5438013"/>
                </a:moveTo>
                <a:lnTo>
                  <a:pt x="12483592" y="5422316"/>
                </a:lnTo>
                <a:lnTo>
                  <a:pt x="12477306" y="5408739"/>
                </a:lnTo>
                <a:lnTo>
                  <a:pt x="12466422" y="5398719"/>
                </a:lnTo>
                <a:lnTo>
                  <a:pt x="12451766" y="5393677"/>
                </a:lnTo>
                <a:lnTo>
                  <a:pt x="12436081" y="5394579"/>
                </a:lnTo>
                <a:lnTo>
                  <a:pt x="12422518" y="5400865"/>
                </a:lnTo>
                <a:lnTo>
                  <a:pt x="12412497" y="5411762"/>
                </a:lnTo>
                <a:lnTo>
                  <a:pt x="12407456" y="5426418"/>
                </a:lnTo>
                <a:lnTo>
                  <a:pt x="12408345" y="5442115"/>
                </a:lnTo>
                <a:lnTo>
                  <a:pt x="12414631" y="5455691"/>
                </a:lnTo>
                <a:lnTo>
                  <a:pt x="12425515" y="5465711"/>
                </a:lnTo>
                <a:lnTo>
                  <a:pt x="12440171" y="5470753"/>
                </a:lnTo>
                <a:lnTo>
                  <a:pt x="12455436" y="5469737"/>
                </a:lnTo>
                <a:lnTo>
                  <a:pt x="12468301" y="5463248"/>
                </a:lnTo>
                <a:lnTo>
                  <a:pt x="12478182" y="5452326"/>
                </a:lnTo>
                <a:lnTo>
                  <a:pt x="12484481" y="5438013"/>
                </a:lnTo>
                <a:close/>
              </a:path>
              <a:path w="15575280" h="10287000">
                <a:moveTo>
                  <a:pt x="12520232" y="2628773"/>
                </a:moveTo>
                <a:lnTo>
                  <a:pt x="12519343" y="2613075"/>
                </a:lnTo>
                <a:lnTo>
                  <a:pt x="12513043" y="2599499"/>
                </a:lnTo>
                <a:lnTo>
                  <a:pt x="12502172" y="2589479"/>
                </a:lnTo>
                <a:lnTo>
                  <a:pt x="12487516" y="2584437"/>
                </a:lnTo>
                <a:lnTo>
                  <a:pt x="12471819" y="2585339"/>
                </a:lnTo>
                <a:lnTo>
                  <a:pt x="12458256" y="2591638"/>
                </a:lnTo>
                <a:lnTo>
                  <a:pt x="12448235" y="2602522"/>
                </a:lnTo>
                <a:lnTo>
                  <a:pt x="12443193" y="2617190"/>
                </a:lnTo>
                <a:lnTo>
                  <a:pt x="12444082" y="2632887"/>
                </a:lnTo>
                <a:lnTo>
                  <a:pt x="12450382" y="2646451"/>
                </a:lnTo>
                <a:lnTo>
                  <a:pt x="12461253" y="2656471"/>
                </a:lnTo>
                <a:lnTo>
                  <a:pt x="12475909" y="2661513"/>
                </a:lnTo>
                <a:lnTo>
                  <a:pt x="12491606" y="2660624"/>
                </a:lnTo>
                <a:lnTo>
                  <a:pt x="12505169" y="2654325"/>
                </a:lnTo>
                <a:lnTo>
                  <a:pt x="12515190" y="2643441"/>
                </a:lnTo>
                <a:lnTo>
                  <a:pt x="12520232" y="2628773"/>
                </a:lnTo>
                <a:close/>
              </a:path>
              <a:path w="15575280" h="10287000">
                <a:moveTo>
                  <a:pt x="12522479" y="9994963"/>
                </a:moveTo>
                <a:lnTo>
                  <a:pt x="12521590" y="9979266"/>
                </a:lnTo>
                <a:lnTo>
                  <a:pt x="12515291" y="9965690"/>
                </a:lnTo>
                <a:lnTo>
                  <a:pt x="12504420" y="9955682"/>
                </a:lnTo>
                <a:lnTo>
                  <a:pt x="12489764" y="9950640"/>
                </a:lnTo>
                <a:lnTo>
                  <a:pt x="12474067" y="9951529"/>
                </a:lnTo>
                <a:lnTo>
                  <a:pt x="12460503" y="9957829"/>
                </a:lnTo>
                <a:lnTo>
                  <a:pt x="12450483" y="9968713"/>
                </a:lnTo>
                <a:lnTo>
                  <a:pt x="12445441" y="9983381"/>
                </a:lnTo>
                <a:lnTo>
                  <a:pt x="12446330" y="9999078"/>
                </a:lnTo>
                <a:lnTo>
                  <a:pt x="12452629" y="10012655"/>
                </a:lnTo>
                <a:lnTo>
                  <a:pt x="12463501" y="10022675"/>
                </a:lnTo>
                <a:lnTo>
                  <a:pt x="12478156" y="10027704"/>
                </a:lnTo>
                <a:lnTo>
                  <a:pt x="12493968" y="10026396"/>
                </a:lnTo>
                <a:lnTo>
                  <a:pt x="12507722" y="10019398"/>
                </a:lnTo>
                <a:lnTo>
                  <a:pt x="12517780" y="10008375"/>
                </a:lnTo>
                <a:lnTo>
                  <a:pt x="12522479" y="9994963"/>
                </a:lnTo>
                <a:close/>
              </a:path>
              <a:path w="15575280" h="10287000">
                <a:moveTo>
                  <a:pt x="12535103" y="5079492"/>
                </a:moveTo>
                <a:lnTo>
                  <a:pt x="12534214" y="5063795"/>
                </a:lnTo>
                <a:lnTo>
                  <a:pt x="12527915" y="5050231"/>
                </a:lnTo>
                <a:lnTo>
                  <a:pt x="12517044" y="5040211"/>
                </a:lnTo>
                <a:lnTo>
                  <a:pt x="12502388" y="5035169"/>
                </a:lnTo>
                <a:lnTo>
                  <a:pt x="12486691" y="5036058"/>
                </a:lnTo>
                <a:lnTo>
                  <a:pt x="12473127" y="5042357"/>
                </a:lnTo>
                <a:lnTo>
                  <a:pt x="12463107" y="5053241"/>
                </a:lnTo>
                <a:lnTo>
                  <a:pt x="12458065" y="5067909"/>
                </a:lnTo>
                <a:lnTo>
                  <a:pt x="12458954" y="5083607"/>
                </a:lnTo>
                <a:lnTo>
                  <a:pt x="12465253" y="5097183"/>
                </a:lnTo>
                <a:lnTo>
                  <a:pt x="12476124" y="5107203"/>
                </a:lnTo>
                <a:lnTo>
                  <a:pt x="12490780" y="5112245"/>
                </a:lnTo>
                <a:lnTo>
                  <a:pt x="12506477" y="5111343"/>
                </a:lnTo>
                <a:lnTo>
                  <a:pt x="12520041" y="5105044"/>
                </a:lnTo>
                <a:lnTo>
                  <a:pt x="12530061" y="5094160"/>
                </a:lnTo>
                <a:lnTo>
                  <a:pt x="12535103" y="5079492"/>
                </a:lnTo>
                <a:close/>
              </a:path>
              <a:path w="15575280" h="10287000">
                <a:moveTo>
                  <a:pt x="12571146" y="9655188"/>
                </a:moveTo>
                <a:lnTo>
                  <a:pt x="12570257" y="9639490"/>
                </a:lnTo>
                <a:lnTo>
                  <a:pt x="12563958" y="9625914"/>
                </a:lnTo>
                <a:lnTo>
                  <a:pt x="12553086" y="9615894"/>
                </a:lnTo>
                <a:lnTo>
                  <a:pt x="12538431" y="9610852"/>
                </a:lnTo>
                <a:lnTo>
                  <a:pt x="12522733" y="9611754"/>
                </a:lnTo>
                <a:lnTo>
                  <a:pt x="12509170" y="9618040"/>
                </a:lnTo>
                <a:lnTo>
                  <a:pt x="12499150" y="9628937"/>
                </a:lnTo>
                <a:lnTo>
                  <a:pt x="12494108" y="9643593"/>
                </a:lnTo>
                <a:lnTo>
                  <a:pt x="12494997" y="9659290"/>
                </a:lnTo>
                <a:lnTo>
                  <a:pt x="12501296" y="9672866"/>
                </a:lnTo>
                <a:lnTo>
                  <a:pt x="12512167" y="9682886"/>
                </a:lnTo>
                <a:lnTo>
                  <a:pt x="12526823" y="9687928"/>
                </a:lnTo>
                <a:lnTo>
                  <a:pt x="12542634" y="9686607"/>
                </a:lnTo>
                <a:lnTo>
                  <a:pt x="12556388" y="9679610"/>
                </a:lnTo>
                <a:lnTo>
                  <a:pt x="12566447" y="9668586"/>
                </a:lnTo>
                <a:lnTo>
                  <a:pt x="12571146" y="9655188"/>
                </a:lnTo>
                <a:close/>
              </a:path>
              <a:path w="15575280" h="10287000">
                <a:moveTo>
                  <a:pt x="12573826" y="2271077"/>
                </a:moveTo>
                <a:lnTo>
                  <a:pt x="12572937" y="2255380"/>
                </a:lnTo>
                <a:lnTo>
                  <a:pt x="12566650" y="2241816"/>
                </a:lnTo>
                <a:lnTo>
                  <a:pt x="12555766" y="2231796"/>
                </a:lnTo>
                <a:lnTo>
                  <a:pt x="12541110" y="2226754"/>
                </a:lnTo>
                <a:lnTo>
                  <a:pt x="12525426" y="2227643"/>
                </a:lnTo>
                <a:lnTo>
                  <a:pt x="12511862" y="2233942"/>
                </a:lnTo>
                <a:lnTo>
                  <a:pt x="12501842" y="2244826"/>
                </a:lnTo>
                <a:lnTo>
                  <a:pt x="12496800" y="2259495"/>
                </a:lnTo>
                <a:lnTo>
                  <a:pt x="12497689" y="2275192"/>
                </a:lnTo>
                <a:lnTo>
                  <a:pt x="12503976" y="2288768"/>
                </a:lnTo>
                <a:lnTo>
                  <a:pt x="12514859" y="2298789"/>
                </a:lnTo>
                <a:lnTo>
                  <a:pt x="12529515" y="2303830"/>
                </a:lnTo>
                <a:lnTo>
                  <a:pt x="12544781" y="2302814"/>
                </a:lnTo>
                <a:lnTo>
                  <a:pt x="12557646" y="2296325"/>
                </a:lnTo>
                <a:lnTo>
                  <a:pt x="12567526" y="2285403"/>
                </a:lnTo>
                <a:lnTo>
                  <a:pt x="12573826" y="2271077"/>
                </a:lnTo>
                <a:close/>
              </a:path>
              <a:path w="15575280" h="10287000">
                <a:moveTo>
                  <a:pt x="12580785" y="4738890"/>
                </a:moveTo>
                <a:lnTo>
                  <a:pt x="12579896" y="4723193"/>
                </a:lnTo>
                <a:lnTo>
                  <a:pt x="12573610" y="4709630"/>
                </a:lnTo>
                <a:lnTo>
                  <a:pt x="12562726" y="4699609"/>
                </a:lnTo>
                <a:lnTo>
                  <a:pt x="12548070" y="4694567"/>
                </a:lnTo>
                <a:lnTo>
                  <a:pt x="12532385" y="4695456"/>
                </a:lnTo>
                <a:lnTo>
                  <a:pt x="12518809" y="4701756"/>
                </a:lnTo>
                <a:lnTo>
                  <a:pt x="12508802" y="4712640"/>
                </a:lnTo>
                <a:lnTo>
                  <a:pt x="12503760" y="4727308"/>
                </a:lnTo>
                <a:lnTo>
                  <a:pt x="12504649" y="4743005"/>
                </a:lnTo>
                <a:lnTo>
                  <a:pt x="12510935" y="4756582"/>
                </a:lnTo>
                <a:lnTo>
                  <a:pt x="12521806" y="4766602"/>
                </a:lnTo>
                <a:lnTo>
                  <a:pt x="12536462" y="4771631"/>
                </a:lnTo>
                <a:lnTo>
                  <a:pt x="12552159" y="4770742"/>
                </a:lnTo>
                <a:lnTo>
                  <a:pt x="12565723" y="4764443"/>
                </a:lnTo>
                <a:lnTo>
                  <a:pt x="12575743" y="4753559"/>
                </a:lnTo>
                <a:lnTo>
                  <a:pt x="12580785" y="4738890"/>
                </a:lnTo>
                <a:close/>
              </a:path>
              <a:path w="15575280" h="10287000">
                <a:moveTo>
                  <a:pt x="12631611" y="4402912"/>
                </a:moveTo>
                <a:lnTo>
                  <a:pt x="12630722" y="4387215"/>
                </a:lnTo>
                <a:lnTo>
                  <a:pt x="12624435" y="4373651"/>
                </a:lnTo>
                <a:lnTo>
                  <a:pt x="12613551" y="4363631"/>
                </a:lnTo>
                <a:lnTo>
                  <a:pt x="12598895" y="4358589"/>
                </a:lnTo>
                <a:lnTo>
                  <a:pt x="12583211" y="4359478"/>
                </a:lnTo>
                <a:lnTo>
                  <a:pt x="12569647" y="4365777"/>
                </a:lnTo>
                <a:lnTo>
                  <a:pt x="12559627" y="4376661"/>
                </a:lnTo>
                <a:lnTo>
                  <a:pt x="12554585" y="4391330"/>
                </a:lnTo>
                <a:lnTo>
                  <a:pt x="12555474" y="4407027"/>
                </a:lnTo>
                <a:lnTo>
                  <a:pt x="12561761" y="4420603"/>
                </a:lnTo>
                <a:lnTo>
                  <a:pt x="12572644" y="4430623"/>
                </a:lnTo>
                <a:lnTo>
                  <a:pt x="12587300" y="4435665"/>
                </a:lnTo>
                <a:lnTo>
                  <a:pt x="12602566" y="4434649"/>
                </a:lnTo>
                <a:lnTo>
                  <a:pt x="12615431" y="4428160"/>
                </a:lnTo>
                <a:lnTo>
                  <a:pt x="12625311" y="4417238"/>
                </a:lnTo>
                <a:lnTo>
                  <a:pt x="12631611" y="4402912"/>
                </a:lnTo>
                <a:close/>
              </a:path>
              <a:path w="15575280" h="10287000">
                <a:moveTo>
                  <a:pt x="12680277" y="4063136"/>
                </a:moveTo>
                <a:lnTo>
                  <a:pt x="12679388" y="4047439"/>
                </a:lnTo>
                <a:lnTo>
                  <a:pt x="12673102" y="4033863"/>
                </a:lnTo>
                <a:lnTo>
                  <a:pt x="12662218" y="4023842"/>
                </a:lnTo>
                <a:lnTo>
                  <a:pt x="12647562" y="4018800"/>
                </a:lnTo>
                <a:lnTo>
                  <a:pt x="12631877" y="4019702"/>
                </a:lnTo>
                <a:lnTo>
                  <a:pt x="12618314" y="4026001"/>
                </a:lnTo>
                <a:lnTo>
                  <a:pt x="12608293" y="4036885"/>
                </a:lnTo>
                <a:lnTo>
                  <a:pt x="12603251" y="4051554"/>
                </a:lnTo>
                <a:lnTo>
                  <a:pt x="12604140" y="4067251"/>
                </a:lnTo>
                <a:lnTo>
                  <a:pt x="12610427" y="4080814"/>
                </a:lnTo>
                <a:lnTo>
                  <a:pt x="12621311" y="4090835"/>
                </a:lnTo>
                <a:lnTo>
                  <a:pt x="12635967" y="4095877"/>
                </a:lnTo>
                <a:lnTo>
                  <a:pt x="12651651" y="4094988"/>
                </a:lnTo>
                <a:lnTo>
                  <a:pt x="12665215" y="4088688"/>
                </a:lnTo>
                <a:lnTo>
                  <a:pt x="12675235" y="4077805"/>
                </a:lnTo>
                <a:lnTo>
                  <a:pt x="12680277" y="4063136"/>
                </a:lnTo>
                <a:close/>
              </a:path>
              <a:path w="15575280" h="10287000">
                <a:moveTo>
                  <a:pt x="12733884" y="3705441"/>
                </a:moveTo>
                <a:lnTo>
                  <a:pt x="12732995" y="3689743"/>
                </a:lnTo>
                <a:lnTo>
                  <a:pt x="12726696" y="3676180"/>
                </a:lnTo>
                <a:lnTo>
                  <a:pt x="12715824" y="3666159"/>
                </a:lnTo>
                <a:lnTo>
                  <a:pt x="12701169" y="3661118"/>
                </a:lnTo>
                <a:lnTo>
                  <a:pt x="12685471" y="3662007"/>
                </a:lnTo>
                <a:lnTo>
                  <a:pt x="12671908" y="3668306"/>
                </a:lnTo>
                <a:lnTo>
                  <a:pt x="12661887" y="3679190"/>
                </a:lnTo>
                <a:lnTo>
                  <a:pt x="12656846" y="3693858"/>
                </a:lnTo>
                <a:lnTo>
                  <a:pt x="12657735" y="3709555"/>
                </a:lnTo>
                <a:lnTo>
                  <a:pt x="12664034" y="3723132"/>
                </a:lnTo>
                <a:lnTo>
                  <a:pt x="12674905" y="3733152"/>
                </a:lnTo>
                <a:lnTo>
                  <a:pt x="12689561" y="3738194"/>
                </a:lnTo>
                <a:lnTo>
                  <a:pt x="12704839" y="3737178"/>
                </a:lnTo>
                <a:lnTo>
                  <a:pt x="12717704" y="3730688"/>
                </a:lnTo>
                <a:lnTo>
                  <a:pt x="12727585" y="3719766"/>
                </a:lnTo>
                <a:lnTo>
                  <a:pt x="12733884" y="3705441"/>
                </a:lnTo>
                <a:close/>
              </a:path>
              <a:path w="15575280" h="10287000">
                <a:moveTo>
                  <a:pt x="12783376" y="3362680"/>
                </a:moveTo>
                <a:lnTo>
                  <a:pt x="12782474" y="3346983"/>
                </a:lnTo>
                <a:lnTo>
                  <a:pt x="12776187" y="3333407"/>
                </a:lnTo>
                <a:lnTo>
                  <a:pt x="12765316" y="3323386"/>
                </a:lnTo>
                <a:lnTo>
                  <a:pt x="12750660" y="3318345"/>
                </a:lnTo>
                <a:lnTo>
                  <a:pt x="12734963" y="3319246"/>
                </a:lnTo>
                <a:lnTo>
                  <a:pt x="12721400" y="3325545"/>
                </a:lnTo>
                <a:lnTo>
                  <a:pt x="12711379" y="3336429"/>
                </a:lnTo>
                <a:lnTo>
                  <a:pt x="12706337" y="3351098"/>
                </a:lnTo>
                <a:lnTo>
                  <a:pt x="12707226" y="3366795"/>
                </a:lnTo>
                <a:lnTo>
                  <a:pt x="12713513" y="3380359"/>
                </a:lnTo>
                <a:lnTo>
                  <a:pt x="12724397" y="3390379"/>
                </a:lnTo>
                <a:lnTo>
                  <a:pt x="12739053" y="3395421"/>
                </a:lnTo>
                <a:lnTo>
                  <a:pt x="12754737" y="3394532"/>
                </a:lnTo>
                <a:lnTo>
                  <a:pt x="12768313" y="3388233"/>
                </a:lnTo>
                <a:lnTo>
                  <a:pt x="12778334" y="3377349"/>
                </a:lnTo>
                <a:lnTo>
                  <a:pt x="12783376" y="3362680"/>
                </a:lnTo>
                <a:close/>
              </a:path>
              <a:path w="15575280" h="10287000">
                <a:moveTo>
                  <a:pt x="12811328" y="5486298"/>
                </a:moveTo>
                <a:lnTo>
                  <a:pt x="12810439" y="5470601"/>
                </a:lnTo>
                <a:lnTo>
                  <a:pt x="12804153" y="5457025"/>
                </a:lnTo>
                <a:lnTo>
                  <a:pt x="12793269" y="5447004"/>
                </a:lnTo>
                <a:lnTo>
                  <a:pt x="12778613" y="5441962"/>
                </a:lnTo>
                <a:lnTo>
                  <a:pt x="12762929" y="5442864"/>
                </a:lnTo>
                <a:lnTo>
                  <a:pt x="12749352" y="5449163"/>
                </a:lnTo>
                <a:lnTo>
                  <a:pt x="12739345" y="5460047"/>
                </a:lnTo>
                <a:lnTo>
                  <a:pt x="12734303" y="5474716"/>
                </a:lnTo>
                <a:lnTo>
                  <a:pt x="12735192" y="5490413"/>
                </a:lnTo>
                <a:lnTo>
                  <a:pt x="12741478" y="5503977"/>
                </a:lnTo>
                <a:lnTo>
                  <a:pt x="12752350" y="5513997"/>
                </a:lnTo>
                <a:lnTo>
                  <a:pt x="12767018" y="5519039"/>
                </a:lnTo>
                <a:lnTo>
                  <a:pt x="12782703" y="5518150"/>
                </a:lnTo>
                <a:lnTo>
                  <a:pt x="12796266" y="5511851"/>
                </a:lnTo>
                <a:lnTo>
                  <a:pt x="12806286" y="5500967"/>
                </a:lnTo>
                <a:lnTo>
                  <a:pt x="12811328" y="5486298"/>
                </a:lnTo>
                <a:close/>
              </a:path>
              <a:path w="15575280" h="10287000">
                <a:moveTo>
                  <a:pt x="12831217" y="3025876"/>
                </a:moveTo>
                <a:lnTo>
                  <a:pt x="12830328" y="3010179"/>
                </a:lnTo>
                <a:lnTo>
                  <a:pt x="12824041" y="2996615"/>
                </a:lnTo>
                <a:lnTo>
                  <a:pt x="12813157" y="2986595"/>
                </a:lnTo>
                <a:lnTo>
                  <a:pt x="12798501" y="2981553"/>
                </a:lnTo>
                <a:lnTo>
                  <a:pt x="12782817" y="2982442"/>
                </a:lnTo>
                <a:lnTo>
                  <a:pt x="12769241" y="2988741"/>
                </a:lnTo>
                <a:lnTo>
                  <a:pt x="12759233" y="2999625"/>
                </a:lnTo>
                <a:lnTo>
                  <a:pt x="12754178" y="3014294"/>
                </a:lnTo>
                <a:lnTo>
                  <a:pt x="12755080" y="3029991"/>
                </a:lnTo>
                <a:lnTo>
                  <a:pt x="12761367" y="3043567"/>
                </a:lnTo>
                <a:lnTo>
                  <a:pt x="12772238" y="3053588"/>
                </a:lnTo>
                <a:lnTo>
                  <a:pt x="12786894" y="3058630"/>
                </a:lnTo>
                <a:lnTo>
                  <a:pt x="12802591" y="3057728"/>
                </a:lnTo>
                <a:lnTo>
                  <a:pt x="12816154" y="3051429"/>
                </a:lnTo>
                <a:lnTo>
                  <a:pt x="12826175" y="3040545"/>
                </a:lnTo>
                <a:lnTo>
                  <a:pt x="12831217" y="3025876"/>
                </a:lnTo>
                <a:close/>
              </a:path>
              <a:path w="15575280" h="10287000">
                <a:moveTo>
                  <a:pt x="12864935" y="5128603"/>
                </a:moveTo>
                <a:lnTo>
                  <a:pt x="12864033" y="5112905"/>
                </a:lnTo>
                <a:lnTo>
                  <a:pt x="12857747" y="5099342"/>
                </a:lnTo>
                <a:lnTo>
                  <a:pt x="12846876" y="5089322"/>
                </a:lnTo>
                <a:lnTo>
                  <a:pt x="12832220" y="5084280"/>
                </a:lnTo>
                <a:lnTo>
                  <a:pt x="12816523" y="5085169"/>
                </a:lnTo>
                <a:lnTo>
                  <a:pt x="12802959" y="5091468"/>
                </a:lnTo>
                <a:lnTo>
                  <a:pt x="12792939" y="5102352"/>
                </a:lnTo>
                <a:lnTo>
                  <a:pt x="12787897" y="5117020"/>
                </a:lnTo>
                <a:lnTo>
                  <a:pt x="12788786" y="5132717"/>
                </a:lnTo>
                <a:lnTo>
                  <a:pt x="12795072" y="5146294"/>
                </a:lnTo>
                <a:lnTo>
                  <a:pt x="12805956" y="5156314"/>
                </a:lnTo>
                <a:lnTo>
                  <a:pt x="12820612" y="5161356"/>
                </a:lnTo>
                <a:lnTo>
                  <a:pt x="12835877" y="5160340"/>
                </a:lnTo>
                <a:lnTo>
                  <a:pt x="12848755" y="5153850"/>
                </a:lnTo>
                <a:lnTo>
                  <a:pt x="12858623" y="5142928"/>
                </a:lnTo>
                <a:lnTo>
                  <a:pt x="12864935" y="5128603"/>
                </a:lnTo>
                <a:close/>
              </a:path>
              <a:path w="15575280" h="10287000">
                <a:moveTo>
                  <a:pt x="12882867" y="2686913"/>
                </a:moveTo>
                <a:lnTo>
                  <a:pt x="12881978" y="2671216"/>
                </a:lnTo>
                <a:lnTo>
                  <a:pt x="12875692" y="2657652"/>
                </a:lnTo>
                <a:lnTo>
                  <a:pt x="12864808" y="2647632"/>
                </a:lnTo>
                <a:lnTo>
                  <a:pt x="12850152" y="2642590"/>
                </a:lnTo>
                <a:lnTo>
                  <a:pt x="12834468" y="2643479"/>
                </a:lnTo>
                <a:lnTo>
                  <a:pt x="12820891" y="2649778"/>
                </a:lnTo>
                <a:lnTo>
                  <a:pt x="12810871" y="2660662"/>
                </a:lnTo>
                <a:lnTo>
                  <a:pt x="12805829" y="2675331"/>
                </a:lnTo>
                <a:lnTo>
                  <a:pt x="12806731" y="2691028"/>
                </a:lnTo>
                <a:lnTo>
                  <a:pt x="12813017" y="2704604"/>
                </a:lnTo>
                <a:lnTo>
                  <a:pt x="12823889" y="2714625"/>
                </a:lnTo>
                <a:lnTo>
                  <a:pt x="12838544" y="2719667"/>
                </a:lnTo>
                <a:lnTo>
                  <a:pt x="12853823" y="2718651"/>
                </a:lnTo>
                <a:lnTo>
                  <a:pt x="12866688" y="2712161"/>
                </a:lnTo>
                <a:lnTo>
                  <a:pt x="12876568" y="2701239"/>
                </a:lnTo>
                <a:lnTo>
                  <a:pt x="12882867" y="2686913"/>
                </a:lnTo>
                <a:close/>
              </a:path>
              <a:path w="15575280" h="10287000">
                <a:moveTo>
                  <a:pt x="12907632" y="4787176"/>
                </a:moveTo>
                <a:lnTo>
                  <a:pt x="12906743" y="4771479"/>
                </a:lnTo>
                <a:lnTo>
                  <a:pt x="12900457" y="4757915"/>
                </a:lnTo>
                <a:lnTo>
                  <a:pt x="12889573" y="4747895"/>
                </a:lnTo>
                <a:lnTo>
                  <a:pt x="12874917" y="4742853"/>
                </a:lnTo>
                <a:lnTo>
                  <a:pt x="12859233" y="4743742"/>
                </a:lnTo>
                <a:lnTo>
                  <a:pt x="12845656" y="4750041"/>
                </a:lnTo>
                <a:lnTo>
                  <a:pt x="12835636" y="4760925"/>
                </a:lnTo>
                <a:lnTo>
                  <a:pt x="12830594" y="4775593"/>
                </a:lnTo>
                <a:lnTo>
                  <a:pt x="12831496" y="4791291"/>
                </a:lnTo>
                <a:lnTo>
                  <a:pt x="12837782" y="4804867"/>
                </a:lnTo>
                <a:lnTo>
                  <a:pt x="12848654" y="4814887"/>
                </a:lnTo>
                <a:lnTo>
                  <a:pt x="12863309" y="4819929"/>
                </a:lnTo>
                <a:lnTo>
                  <a:pt x="12879007" y="4819027"/>
                </a:lnTo>
                <a:lnTo>
                  <a:pt x="12892570" y="4812728"/>
                </a:lnTo>
                <a:lnTo>
                  <a:pt x="12902591" y="4801844"/>
                </a:lnTo>
                <a:lnTo>
                  <a:pt x="12907632" y="4787176"/>
                </a:lnTo>
                <a:close/>
              </a:path>
              <a:path w="15575280" h="10287000">
                <a:moveTo>
                  <a:pt x="12933490" y="2328405"/>
                </a:moveTo>
                <a:lnTo>
                  <a:pt x="12932588" y="2312708"/>
                </a:lnTo>
                <a:lnTo>
                  <a:pt x="12926301" y="2299144"/>
                </a:lnTo>
                <a:lnTo>
                  <a:pt x="12915430" y="2289124"/>
                </a:lnTo>
                <a:lnTo>
                  <a:pt x="12900774" y="2284082"/>
                </a:lnTo>
                <a:lnTo>
                  <a:pt x="12885077" y="2284971"/>
                </a:lnTo>
                <a:lnTo>
                  <a:pt x="12871514" y="2291270"/>
                </a:lnTo>
                <a:lnTo>
                  <a:pt x="12861493" y="2302154"/>
                </a:lnTo>
                <a:lnTo>
                  <a:pt x="12856451" y="2316823"/>
                </a:lnTo>
                <a:lnTo>
                  <a:pt x="12857340" y="2332520"/>
                </a:lnTo>
                <a:lnTo>
                  <a:pt x="12863627" y="2346096"/>
                </a:lnTo>
                <a:lnTo>
                  <a:pt x="12874511" y="2356116"/>
                </a:lnTo>
                <a:lnTo>
                  <a:pt x="12889167" y="2361158"/>
                </a:lnTo>
                <a:lnTo>
                  <a:pt x="12904851" y="2360257"/>
                </a:lnTo>
                <a:lnTo>
                  <a:pt x="12918427" y="2353957"/>
                </a:lnTo>
                <a:lnTo>
                  <a:pt x="12928448" y="2343073"/>
                </a:lnTo>
                <a:lnTo>
                  <a:pt x="12933490" y="2328405"/>
                </a:lnTo>
                <a:close/>
              </a:path>
              <a:path w="15575280" h="10287000">
                <a:moveTo>
                  <a:pt x="12958458" y="4451210"/>
                </a:moveTo>
                <a:lnTo>
                  <a:pt x="12957569" y="4435513"/>
                </a:lnTo>
                <a:lnTo>
                  <a:pt x="12951282" y="4421937"/>
                </a:lnTo>
                <a:lnTo>
                  <a:pt x="12940398" y="4411916"/>
                </a:lnTo>
                <a:lnTo>
                  <a:pt x="12925743" y="4406874"/>
                </a:lnTo>
                <a:lnTo>
                  <a:pt x="12910058" y="4407776"/>
                </a:lnTo>
                <a:lnTo>
                  <a:pt x="12896495" y="4414063"/>
                </a:lnTo>
                <a:lnTo>
                  <a:pt x="12886474" y="4424959"/>
                </a:lnTo>
                <a:lnTo>
                  <a:pt x="12881432" y="4439615"/>
                </a:lnTo>
                <a:lnTo>
                  <a:pt x="12882321" y="4455312"/>
                </a:lnTo>
                <a:lnTo>
                  <a:pt x="12888608" y="4468888"/>
                </a:lnTo>
                <a:lnTo>
                  <a:pt x="12899492" y="4478909"/>
                </a:lnTo>
                <a:lnTo>
                  <a:pt x="12914148" y="4483951"/>
                </a:lnTo>
                <a:lnTo>
                  <a:pt x="12929832" y="4483049"/>
                </a:lnTo>
                <a:lnTo>
                  <a:pt x="12943396" y="4476762"/>
                </a:lnTo>
                <a:lnTo>
                  <a:pt x="12953416" y="4465866"/>
                </a:lnTo>
                <a:lnTo>
                  <a:pt x="12958458" y="4451210"/>
                </a:lnTo>
                <a:close/>
              </a:path>
              <a:path w="15575280" h="10287000">
                <a:moveTo>
                  <a:pt x="13007124" y="4111421"/>
                </a:moveTo>
                <a:lnTo>
                  <a:pt x="13006235" y="4095724"/>
                </a:lnTo>
                <a:lnTo>
                  <a:pt x="12999949" y="4082148"/>
                </a:lnTo>
                <a:lnTo>
                  <a:pt x="12989065" y="4072128"/>
                </a:lnTo>
                <a:lnTo>
                  <a:pt x="12974409" y="4067098"/>
                </a:lnTo>
                <a:lnTo>
                  <a:pt x="12958725" y="4067987"/>
                </a:lnTo>
                <a:lnTo>
                  <a:pt x="12945161" y="4074287"/>
                </a:lnTo>
                <a:lnTo>
                  <a:pt x="12935141" y="4085171"/>
                </a:lnTo>
                <a:lnTo>
                  <a:pt x="12930099" y="4099839"/>
                </a:lnTo>
                <a:lnTo>
                  <a:pt x="12930988" y="4115536"/>
                </a:lnTo>
                <a:lnTo>
                  <a:pt x="12937274" y="4129113"/>
                </a:lnTo>
                <a:lnTo>
                  <a:pt x="12948158" y="4139120"/>
                </a:lnTo>
                <a:lnTo>
                  <a:pt x="12962814" y="4144162"/>
                </a:lnTo>
                <a:lnTo>
                  <a:pt x="12978498" y="4143273"/>
                </a:lnTo>
                <a:lnTo>
                  <a:pt x="12992062" y="4136974"/>
                </a:lnTo>
                <a:lnTo>
                  <a:pt x="13002082" y="4126090"/>
                </a:lnTo>
                <a:lnTo>
                  <a:pt x="13007124" y="4111421"/>
                </a:lnTo>
                <a:close/>
              </a:path>
              <a:path w="15575280" h="10287000">
                <a:moveTo>
                  <a:pt x="13060731" y="3753739"/>
                </a:moveTo>
                <a:lnTo>
                  <a:pt x="13059842" y="3738041"/>
                </a:lnTo>
                <a:lnTo>
                  <a:pt x="13053543" y="3724465"/>
                </a:lnTo>
                <a:lnTo>
                  <a:pt x="13042672" y="3714445"/>
                </a:lnTo>
                <a:lnTo>
                  <a:pt x="13028016" y="3709403"/>
                </a:lnTo>
                <a:lnTo>
                  <a:pt x="13012319" y="3710305"/>
                </a:lnTo>
                <a:lnTo>
                  <a:pt x="12998755" y="3716591"/>
                </a:lnTo>
                <a:lnTo>
                  <a:pt x="12988735" y="3727488"/>
                </a:lnTo>
                <a:lnTo>
                  <a:pt x="12983693" y="3742144"/>
                </a:lnTo>
                <a:lnTo>
                  <a:pt x="12984582" y="3757841"/>
                </a:lnTo>
                <a:lnTo>
                  <a:pt x="12990881" y="3771417"/>
                </a:lnTo>
                <a:lnTo>
                  <a:pt x="13001752" y="3781437"/>
                </a:lnTo>
                <a:lnTo>
                  <a:pt x="13016408" y="3786479"/>
                </a:lnTo>
                <a:lnTo>
                  <a:pt x="13032105" y="3785578"/>
                </a:lnTo>
                <a:lnTo>
                  <a:pt x="13045669" y="3779291"/>
                </a:lnTo>
                <a:lnTo>
                  <a:pt x="13055689" y="3768394"/>
                </a:lnTo>
                <a:lnTo>
                  <a:pt x="13060731" y="3753739"/>
                </a:lnTo>
                <a:close/>
              </a:path>
              <a:path w="15575280" h="10287000">
                <a:moveTo>
                  <a:pt x="13110223" y="3410966"/>
                </a:moveTo>
                <a:lnTo>
                  <a:pt x="13109321" y="3395268"/>
                </a:lnTo>
                <a:lnTo>
                  <a:pt x="13103035" y="3381692"/>
                </a:lnTo>
                <a:lnTo>
                  <a:pt x="13092163" y="3371672"/>
                </a:lnTo>
                <a:lnTo>
                  <a:pt x="13077508" y="3366643"/>
                </a:lnTo>
                <a:lnTo>
                  <a:pt x="13061810" y="3367532"/>
                </a:lnTo>
                <a:lnTo>
                  <a:pt x="13048247" y="3373831"/>
                </a:lnTo>
                <a:lnTo>
                  <a:pt x="13038227" y="3384715"/>
                </a:lnTo>
                <a:lnTo>
                  <a:pt x="13033185" y="3399383"/>
                </a:lnTo>
                <a:lnTo>
                  <a:pt x="13034074" y="3415080"/>
                </a:lnTo>
                <a:lnTo>
                  <a:pt x="13040360" y="3428657"/>
                </a:lnTo>
                <a:lnTo>
                  <a:pt x="13051244" y="3438664"/>
                </a:lnTo>
                <a:lnTo>
                  <a:pt x="13065900" y="3443706"/>
                </a:lnTo>
                <a:lnTo>
                  <a:pt x="13081584" y="3442817"/>
                </a:lnTo>
                <a:lnTo>
                  <a:pt x="13095161" y="3436518"/>
                </a:lnTo>
                <a:lnTo>
                  <a:pt x="13105181" y="3425634"/>
                </a:lnTo>
                <a:lnTo>
                  <a:pt x="13110223" y="3410966"/>
                </a:lnTo>
                <a:close/>
              </a:path>
              <a:path w="15575280" h="10287000">
                <a:moveTo>
                  <a:pt x="13161048" y="3074987"/>
                </a:moveTo>
                <a:lnTo>
                  <a:pt x="13160159" y="3059290"/>
                </a:lnTo>
                <a:lnTo>
                  <a:pt x="13153860" y="3045726"/>
                </a:lnTo>
                <a:lnTo>
                  <a:pt x="13142989" y="3035706"/>
                </a:lnTo>
                <a:lnTo>
                  <a:pt x="13128333" y="3030664"/>
                </a:lnTo>
                <a:lnTo>
                  <a:pt x="13112636" y="3031553"/>
                </a:lnTo>
                <a:lnTo>
                  <a:pt x="13099072" y="3037852"/>
                </a:lnTo>
                <a:lnTo>
                  <a:pt x="13089052" y="3048736"/>
                </a:lnTo>
                <a:lnTo>
                  <a:pt x="13084010" y="3063405"/>
                </a:lnTo>
                <a:lnTo>
                  <a:pt x="13084899" y="3079102"/>
                </a:lnTo>
                <a:lnTo>
                  <a:pt x="13091198" y="3092678"/>
                </a:lnTo>
                <a:lnTo>
                  <a:pt x="13102069" y="3102699"/>
                </a:lnTo>
                <a:lnTo>
                  <a:pt x="13116725" y="3107740"/>
                </a:lnTo>
                <a:lnTo>
                  <a:pt x="13132003" y="3106724"/>
                </a:lnTo>
                <a:lnTo>
                  <a:pt x="13144868" y="3100235"/>
                </a:lnTo>
                <a:lnTo>
                  <a:pt x="13154749" y="3089313"/>
                </a:lnTo>
                <a:lnTo>
                  <a:pt x="13161048" y="3074987"/>
                </a:lnTo>
                <a:close/>
              </a:path>
              <a:path w="15575280" h="10287000">
                <a:moveTo>
                  <a:pt x="13173964" y="5544439"/>
                </a:moveTo>
                <a:lnTo>
                  <a:pt x="13173075" y="5528742"/>
                </a:lnTo>
                <a:lnTo>
                  <a:pt x="13166789" y="5515178"/>
                </a:lnTo>
                <a:lnTo>
                  <a:pt x="13155905" y="5505158"/>
                </a:lnTo>
                <a:lnTo>
                  <a:pt x="13141249" y="5500116"/>
                </a:lnTo>
                <a:lnTo>
                  <a:pt x="13125564" y="5501005"/>
                </a:lnTo>
                <a:lnTo>
                  <a:pt x="13112001" y="5507304"/>
                </a:lnTo>
                <a:lnTo>
                  <a:pt x="13101981" y="5518188"/>
                </a:lnTo>
                <a:lnTo>
                  <a:pt x="13096939" y="5532856"/>
                </a:lnTo>
                <a:lnTo>
                  <a:pt x="13097828" y="5548554"/>
                </a:lnTo>
                <a:lnTo>
                  <a:pt x="13104114" y="5562130"/>
                </a:lnTo>
                <a:lnTo>
                  <a:pt x="13114998" y="5572150"/>
                </a:lnTo>
                <a:lnTo>
                  <a:pt x="13129654" y="5577192"/>
                </a:lnTo>
                <a:lnTo>
                  <a:pt x="13144919" y="5576176"/>
                </a:lnTo>
                <a:lnTo>
                  <a:pt x="13157784" y="5569686"/>
                </a:lnTo>
                <a:lnTo>
                  <a:pt x="13167665" y="5558764"/>
                </a:lnTo>
                <a:lnTo>
                  <a:pt x="13173964" y="5544439"/>
                </a:lnTo>
                <a:close/>
              </a:path>
              <a:path w="15575280" h="10287000">
                <a:moveTo>
                  <a:pt x="13182892" y="5861558"/>
                </a:moveTo>
                <a:lnTo>
                  <a:pt x="13018846" y="5816371"/>
                </a:lnTo>
                <a:lnTo>
                  <a:pt x="12880277" y="5678678"/>
                </a:lnTo>
                <a:lnTo>
                  <a:pt x="12699467" y="5612816"/>
                </a:lnTo>
                <a:lnTo>
                  <a:pt x="12592393" y="5570474"/>
                </a:lnTo>
                <a:lnTo>
                  <a:pt x="12136387" y="9066657"/>
                </a:lnTo>
                <a:lnTo>
                  <a:pt x="12298490" y="9130563"/>
                </a:lnTo>
                <a:lnTo>
                  <a:pt x="12385916" y="9209240"/>
                </a:lnTo>
                <a:lnTo>
                  <a:pt x="12426188" y="9220327"/>
                </a:lnTo>
                <a:lnTo>
                  <a:pt x="12476264" y="9244952"/>
                </a:lnTo>
                <a:lnTo>
                  <a:pt x="12545073" y="9291218"/>
                </a:lnTo>
                <a:lnTo>
                  <a:pt x="12545619" y="9300781"/>
                </a:lnTo>
                <a:lnTo>
                  <a:pt x="12551905" y="9314358"/>
                </a:lnTo>
                <a:lnTo>
                  <a:pt x="12562789" y="9324378"/>
                </a:lnTo>
                <a:lnTo>
                  <a:pt x="12577445" y="9329420"/>
                </a:lnTo>
                <a:lnTo>
                  <a:pt x="12593244" y="9328099"/>
                </a:lnTo>
                <a:lnTo>
                  <a:pt x="12593549" y="9327947"/>
                </a:lnTo>
                <a:lnTo>
                  <a:pt x="12652223" y="9372486"/>
                </a:lnTo>
                <a:lnTo>
                  <a:pt x="12764313" y="9361627"/>
                </a:lnTo>
                <a:lnTo>
                  <a:pt x="13182892" y="5861558"/>
                </a:lnTo>
                <a:close/>
              </a:path>
              <a:path w="15575280" h="10287000">
                <a:moveTo>
                  <a:pt x="13209715" y="2735211"/>
                </a:moveTo>
                <a:lnTo>
                  <a:pt x="13208826" y="2719514"/>
                </a:lnTo>
                <a:lnTo>
                  <a:pt x="13202539" y="2705938"/>
                </a:lnTo>
                <a:lnTo>
                  <a:pt x="13191655" y="2695918"/>
                </a:lnTo>
                <a:lnTo>
                  <a:pt x="13176999" y="2690876"/>
                </a:lnTo>
                <a:lnTo>
                  <a:pt x="13161315" y="2691777"/>
                </a:lnTo>
                <a:lnTo>
                  <a:pt x="13147739" y="2698077"/>
                </a:lnTo>
                <a:lnTo>
                  <a:pt x="13137718" y="2708960"/>
                </a:lnTo>
                <a:lnTo>
                  <a:pt x="13132676" y="2723616"/>
                </a:lnTo>
                <a:lnTo>
                  <a:pt x="13133565" y="2739313"/>
                </a:lnTo>
                <a:lnTo>
                  <a:pt x="13139865" y="2752890"/>
                </a:lnTo>
                <a:lnTo>
                  <a:pt x="13150736" y="2762910"/>
                </a:lnTo>
                <a:lnTo>
                  <a:pt x="13165392" y="2767952"/>
                </a:lnTo>
                <a:lnTo>
                  <a:pt x="13181089" y="2767050"/>
                </a:lnTo>
                <a:lnTo>
                  <a:pt x="13194652" y="2760764"/>
                </a:lnTo>
                <a:lnTo>
                  <a:pt x="13204673" y="2749867"/>
                </a:lnTo>
                <a:lnTo>
                  <a:pt x="13209715" y="2735211"/>
                </a:lnTo>
                <a:close/>
              </a:path>
              <a:path w="15575280" h="10287000">
                <a:moveTo>
                  <a:pt x="13224586" y="5185930"/>
                </a:moveTo>
                <a:lnTo>
                  <a:pt x="13223697" y="5170233"/>
                </a:lnTo>
                <a:lnTo>
                  <a:pt x="13217398" y="5156670"/>
                </a:lnTo>
                <a:lnTo>
                  <a:pt x="13206527" y="5146649"/>
                </a:lnTo>
                <a:lnTo>
                  <a:pt x="13191871" y="5141607"/>
                </a:lnTo>
                <a:lnTo>
                  <a:pt x="13176187" y="5142496"/>
                </a:lnTo>
                <a:lnTo>
                  <a:pt x="13162610" y="5148796"/>
                </a:lnTo>
                <a:lnTo>
                  <a:pt x="13152590" y="5159680"/>
                </a:lnTo>
                <a:lnTo>
                  <a:pt x="13147548" y="5174348"/>
                </a:lnTo>
                <a:lnTo>
                  <a:pt x="13148437" y="5190045"/>
                </a:lnTo>
                <a:lnTo>
                  <a:pt x="13154736" y="5203622"/>
                </a:lnTo>
                <a:lnTo>
                  <a:pt x="13165608" y="5213642"/>
                </a:lnTo>
                <a:lnTo>
                  <a:pt x="13180263" y="5218684"/>
                </a:lnTo>
                <a:lnTo>
                  <a:pt x="13195961" y="5217782"/>
                </a:lnTo>
                <a:lnTo>
                  <a:pt x="13209524" y="5211483"/>
                </a:lnTo>
                <a:lnTo>
                  <a:pt x="13219544" y="5200599"/>
                </a:lnTo>
                <a:lnTo>
                  <a:pt x="13224586" y="5185930"/>
                </a:lnTo>
                <a:close/>
              </a:path>
              <a:path w="15575280" h="10287000">
                <a:moveTo>
                  <a:pt x="13260324" y="2376703"/>
                </a:moveTo>
                <a:lnTo>
                  <a:pt x="13259435" y="2361006"/>
                </a:lnTo>
                <a:lnTo>
                  <a:pt x="13253149" y="2347430"/>
                </a:lnTo>
                <a:lnTo>
                  <a:pt x="13242277" y="2337409"/>
                </a:lnTo>
                <a:lnTo>
                  <a:pt x="13227622" y="2332367"/>
                </a:lnTo>
                <a:lnTo>
                  <a:pt x="13211924" y="2333269"/>
                </a:lnTo>
                <a:lnTo>
                  <a:pt x="13198361" y="2339556"/>
                </a:lnTo>
                <a:lnTo>
                  <a:pt x="13188341" y="2350452"/>
                </a:lnTo>
                <a:lnTo>
                  <a:pt x="13183299" y="2365108"/>
                </a:lnTo>
                <a:lnTo>
                  <a:pt x="13184188" y="2380805"/>
                </a:lnTo>
                <a:lnTo>
                  <a:pt x="13190474" y="2394381"/>
                </a:lnTo>
                <a:lnTo>
                  <a:pt x="13201358" y="2404402"/>
                </a:lnTo>
                <a:lnTo>
                  <a:pt x="13216014" y="2409444"/>
                </a:lnTo>
                <a:lnTo>
                  <a:pt x="13231698" y="2408542"/>
                </a:lnTo>
                <a:lnTo>
                  <a:pt x="13245275" y="2402243"/>
                </a:lnTo>
                <a:lnTo>
                  <a:pt x="13255282" y="2391359"/>
                </a:lnTo>
                <a:lnTo>
                  <a:pt x="13260324" y="2376703"/>
                </a:lnTo>
                <a:close/>
              </a:path>
              <a:path w="15575280" h="10287000">
                <a:moveTo>
                  <a:pt x="13270268" y="4845329"/>
                </a:moveTo>
                <a:lnTo>
                  <a:pt x="13269379" y="4829632"/>
                </a:lnTo>
                <a:lnTo>
                  <a:pt x="13263093" y="4816056"/>
                </a:lnTo>
                <a:lnTo>
                  <a:pt x="13252209" y="4806035"/>
                </a:lnTo>
                <a:lnTo>
                  <a:pt x="13237553" y="4800993"/>
                </a:lnTo>
                <a:lnTo>
                  <a:pt x="13221869" y="4801895"/>
                </a:lnTo>
                <a:lnTo>
                  <a:pt x="13208292" y="4808194"/>
                </a:lnTo>
                <a:lnTo>
                  <a:pt x="13198285" y="4819078"/>
                </a:lnTo>
                <a:lnTo>
                  <a:pt x="13193243" y="4833747"/>
                </a:lnTo>
                <a:lnTo>
                  <a:pt x="13194132" y="4849444"/>
                </a:lnTo>
                <a:lnTo>
                  <a:pt x="13200418" y="4863008"/>
                </a:lnTo>
                <a:lnTo>
                  <a:pt x="13211289" y="4873028"/>
                </a:lnTo>
                <a:lnTo>
                  <a:pt x="13225958" y="4878070"/>
                </a:lnTo>
                <a:lnTo>
                  <a:pt x="13241642" y="4877181"/>
                </a:lnTo>
                <a:lnTo>
                  <a:pt x="13255206" y="4870882"/>
                </a:lnTo>
                <a:lnTo>
                  <a:pt x="13265226" y="4859998"/>
                </a:lnTo>
                <a:lnTo>
                  <a:pt x="13270268" y="4845329"/>
                </a:lnTo>
                <a:close/>
              </a:path>
              <a:path w="15575280" h="10287000">
                <a:moveTo>
                  <a:pt x="13321094" y="4509351"/>
                </a:moveTo>
                <a:lnTo>
                  <a:pt x="13320205" y="4493653"/>
                </a:lnTo>
                <a:lnTo>
                  <a:pt x="13313918" y="4480090"/>
                </a:lnTo>
                <a:lnTo>
                  <a:pt x="13303034" y="4470070"/>
                </a:lnTo>
                <a:lnTo>
                  <a:pt x="13288378" y="4465028"/>
                </a:lnTo>
                <a:lnTo>
                  <a:pt x="13272694" y="4465917"/>
                </a:lnTo>
                <a:lnTo>
                  <a:pt x="13259130" y="4472216"/>
                </a:lnTo>
                <a:lnTo>
                  <a:pt x="13249110" y="4483100"/>
                </a:lnTo>
                <a:lnTo>
                  <a:pt x="13244068" y="4497768"/>
                </a:lnTo>
                <a:lnTo>
                  <a:pt x="13244957" y="4513465"/>
                </a:lnTo>
                <a:lnTo>
                  <a:pt x="13251244" y="4527042"/>
                </a:lnTo>
                <a:lnTo>
                  <a:pt x="13262128" y="4537062"/>
                </a:lnTo>
                <a:lnTo>
                  <a:pt x="13276783" y="4542091"/>
                </a:lnTo>
                <a:lnTo>
                  <a:pt x="13292049" y="4541088"/>
                </a:lnTo>
                <a:lnTo>
                  <a:pt x="13304914" y="4534598"/>
                </a:lnTo>
                <a:lnTo>
                  <a:pt x="13314794" y="4523676"/>
                </a:lnTo>
                <a:lnTo>
                  <a:pt x="13321094" y="4509351"/>
                </a:lnTo>
                <a:close/>
              </a:path>
              <a:path w="15575280" h="10287000">
                <a:moveTo>
                  <a:pt x="13369760" y="4169575"/>
                </a:moveTo>
                <a:lnTo>
                  <a:pt x="13368871" y="4153878"/>
                </a:lnTo>
                <a:lnTo>
                  <a:pt x="13362585" y="4140301"/>
                </a:lnTo>
                <a:lnTo>
                  <a:pt x="13351713" y="4130281"/>
                </a:lnTo>
                <a:lnTo>
                  <a:pt x="13337045" y="4125239"/>
                </a:lnTo>
                <a:lnTo>
                  <a:pt x="13321360" y="4126141"/>
                </a:lnTo>
                <a:lnTo>
                  <a:pt x="13307797" y="4132427"/>
                </a:lnTo>
                <a:lnTo>
                  <a:pt x="13297776" y="4143324"/>
                </a:lnTo>
                <a:lnTo>
                  <a:pt x="13292735" y="4157980"/>
                </a:lnTo>
                <a:lnTo>
                  <a:pt x="13293624" y="4173677"/>
                </a:lnTo>
                <a:lnTo>
                  <a:pt x="13299910" y="4187253"/>
                </a:lnTo>
                <a:lnTo>
                  <a:pt x="13310794" y="4197273"/>
                </a:lnTo>
                <a:lnTo>
                  <a:pt x="13325450" y="4202315"/>
                </a:lnTo>
                <a:lnTo>
                  <a:pt x="13341134" y="4201414"/>
                </a:lnTo>
                <a:lnTo>
                  <a:pt x="13354711" y="4195127"/>
                </a:lnTo>
                <a:lnTo>
                  <a:pt x="13364718" y="4184231"/>
                </a:lnTo>
                <a:lnTo>
                  <a:pt x="13369760" y="4169575"/>
                </a:lnTo>
                <a:close/>
              </a:path>
              <a:path w="15575280" h="10287000">
                <a:moveTo>
                  <a:pt x="13420382" y="3811066"/>
                </a:moveTo>
                <a:lnTo>
                  <a:pt x="13419493" y="3795369"/>
                </a:lnTo>
                <a:lnTo>
                  <a:pt x="13413207" y="3781793"/>
                </a:lnTo>
                <a:lnTo>
                  <a:pt x="13402323" y="3771773"/>
                </a:lnTo>
                <a:lnTo>
                  <a:pt x="13387667" y="3766731"/>
                </a:lnTo>
                <a:lnTo>
                  <a:pt x="13371983" y="3767632"/>
                </a:lnTo>
                <a:lnTo>
                  <a:pt x="13358406" y="3773919"/>
                </a:lnTo>
                <a:lnTo>
                  <a:pt x="13348399" y="3784816"/>
                </a:lnTo>
                <a:lnTo>
                  <a:pt x="13343357" y="3799471"/>
                </a:lnTo>
                <a:lnTo>
                  <a:pt x="13344246" y="3815169"/>
                </a:lnTo>
                <a:lnTo>
                  <a:pt x="13350532" y="3828745"/>
                </a:lnTo>
                <a:lnTo>
                  <a:pt x="13361403" y="3838765"/>
                </a:lnTo>
                <a:lnTo>
                  <a:pt x="13376059" y="3843807"/>
                </a:lnTo>
                <a:lnTo>
                  <a:pt x="13391756" y="3842905"/>
                </a:lnTo>
                <a:lnTo>
                  <a:pt x="13405320" y="3836606"/>
                </a:lnTo>
                <a:lnTo>
                  <a:pt x="13415340" y="3825722"/>
                </a:lnTo>
                <a:lnTo>
                  <a:pt x="13420382" y="3811066"/>
                </a:lnTo>
                <a:close/>
              </a:path>
              <a:path w="15575280" h="10287000">
                <a:moveTo>
                  <a:pt x="13472859" y="3469119"/>
                </a:moveTo>
                <a:lnTo>
                  <a:pt x="13471970" y="3453422"/>
                </a:lnTo>
                <a:lnTo>
                  <a:pt x="13465670" y="3439845"/>
                </a:lnTo>
                <a:lnTo>
                  <a:pt x="13454799" y="3429825"/>
                </a:lnTo>
                <a:lnTo>
                  <a:pt x="13440143" y="3424783"/>
                </a:lnTo>
                <a:lnTo>
                  <a:pt x="13424446" y="3425685"/>
                </a:lnTo>
                <a:lnTo>
                  <a:pt x="13410883" y="3431971"/>
                </a:lnTo>
                <a:lnTo>
                  <a:pt x="13400862" y="3442868"/>
                </a:lnTo>
                <a:lnTo>
                  <a:pt x="13395820" y="3457524"/>
                </a:lnTo>
                <a:lnTo>
                  <a:pt x="13396709" y="3473221"/>
                </a:lnTo>
                <a:lnTo>
                  <a:pt x="13403009" y="3486797"/>
                </a:lnTo>
                <a:lnTo>
                  <a:pt x="13413880" y="3496818"/>
                </a:lnTo>
                <a:lnTo>
                  <a:pt x="13428536" y="3501860"/>
                </a:lnTo>
                <a:lnTo>
                  <a:pt x="13444233" y="3500958"/>
                </a:lnTo>
                <a:lnTo>
                  <a:pt x="13457796" y="3494671"/>
                </a:lnTo>
                <a:lnTo>
                  <a:pt x="13467817" y="3483775"/>
                </a:lnTo>
                <a:lnTo>
                  <a:pt x="13472859" y="3469119"/>
                </a:lnTo>
                <a:close/>
              </a:path>
              <a:path w="15575280" h="10287000">
                <a:moveTo>
                  <a:pt x="13520700" y="3132315"/>
                </a:moveTo>
                <a:lnTo>
                  <a:pt x="13519811" y="3116618"/>
                </a:lnTo>
                <a:lnTo>
                  <a:pt x="13513524" y="3103041"/>
                </a:lnTo>
                <a:lnTo>
                  <a:pt x="13502640" y="3093021"/>
                </a:lnTo>
                <a:lnTo>
                  <a:pt x="13487984" y="3087992"/>
                </a:lnTo>
                <a:lnTo>
                  <a:pt x="13472300" y="3088881"/>
                </a:lnTo>
                <a:lnTo>
                  <a:pt x="13458724" y="3095180"/>
                </a:lnTo>
                <a:lnTo>
                  <a:pt x="13448716" y="3106064"/>
                </a:lnTo>
                <a:lnTo>
                  <a:pt x="13443674" y="3120733"/>
                </a:lnTo>
                <a:lnTo>
                  <a:pt x="13444563" y="3136430"/>
                </a:lnTo>
                <a:lnTo>
                  <a:pt x="13450850" y="3150006"/>
                </a:lnTo>
                <a:lnTo>
                  <a:pt x="13461721" y="3160026"/>
                </a:lnTo>
                <a:lnTo>
                  <a:pt x="13476389" y="3165056"/>
                </a:lnTo>
                <a:lnTo>
                  <a:pt x="13492074" y="3164167"/>
                </a:lnTo>
                <a:lnTo>
                  <a:pt x="13505637" y="3157867"/>
                </a:lnTo>
                <a:lnTo>
                  <a:pt x="13515658" y="3146983"/>
                </a:lnTo>
                <a:lnTo>
                  <a:pt x="13520700" y="3132315"/>
                </a:lnTo>
                <a:close/>
              </a:path>
              <a:path w="15575280" h="10287000">
                <a:moveTo>
                  <a:pt x="13572350" y="2793352"/>
                </a:moveTo>
                <a:lnTo>
                  <a:pt x="13571461" y="2777655"/>
                </a:lnTo>
                <a:lnTo>
                  <a:pt x="13565175" y="2764091"/>
                </a:lnTo>
                <a:lnTo>
                  <a:pt x="13554291" y="2754071"/>
                </a:lnTo>
                <a:lnTo>
                  <a:pt x="13539635" y="2749029"/>
                </a:lnTo>
                <a:lnTo>
                  <a:pt x="13523951" y="2749918"/>
                </a:lnTo>
                <a:lnTo>
                  <a:pt x="13510374" y="2756217"/>
                </a:lnTo>
                <a:lnTo>
                  <a:pt x="13500367" y="2767101"/>
                </a:lnTo>
                <a:lnTo>
                  <a:pt x="13495325" y="2781770"/>
                </a:lnTo>
                <a:lnTo>
                  <a:pt x="13496214" y="2797467"/>
                </a:lnTo>
                <a:lnTo>
                  <a:pt x="13502500" y="2811043"/>
                </a:lnTo>
                <a:lnTo>
                  <a:pt x="13513372" y="2821063"/>
                </a:lnTo>
                <a:lnTo>
                  <a:pt x="13528027" y="2826105"/>
                </a:lnTo>
                <a:lnTo>
                  <a:pt x="13543306" y="2825089"/>
                </a:lnTo>
                <a:lnTo>
                  <a:pt x="13556171" y="2818600"/>
                </a:lnTo>
                <a:lnTo>
                  <a:pt x="13566051" y="2807678"/>
                </a:lnTo>
                <a:lnTo>
                  <a:pt x="13572350" y="2793352"/>
                </a:lnTo>
                <a:close/>
              </a:path>
              <a:path w="15575280" h="10287000">
                <a:moveTo>
                  <a:pt x="13622973" y="2434844"/>
                </a:moveTo>
                <a:lnTo>
                  <a:pt x="13622084" y="2419146"/>
                </a:lnTo>
                <a:lnTo>
                  <a:pt x="13615784" y="2405570"/>
                </a:lnTo>
                <a:lnTo>
                  <a:pt x="13604913" y="2395550"/>
                </a:lnTo>
                <a:lnTo>
                  <a:pt x="13590257" y="2390521"/>
                </a:lnTo>
                <a:lnTo>
                  <a:pt x="13574560" y="2391410"/>
                </a:lnTo>
                <a:lnTo>
                  <a:pt x="13560997" y="2397709"/>
                </a:lnTo>
                <a:lnTo>
                  <a:pt x="13550976" y="2408593"/>
                </a:lnTo>
                <a:lnTo>
                  <a:pt x="13545934" y="2423261"/>
                </a:lnTo>
                <a:lnTo>
                  <a:pt x="13546823" y="2438958"/>
                </a:lnTo>
                <a:lnTo>
                  <a:pt x="13553110" y="2452535"/>
                </a:lnTo>
                <a:lnTo>
                  <a:pt x="13563994" y="2462555"/>
                </a:lnTo>
                <a:lnTo>
                  <a:pt x="13578650" y="2467584"/>
                </a:lnTo>
                <a:lnTo>
                  <a:pt x="13594334" y="2466695"/>
                </a:lnTo>
                <a:lnTo>
                  <a:pt x="13607910" y="2460396"/>
                </a:lnTo>
                <a:lnTo>
                  <a:pt x="13617931" y="2449512"/>
                </a:lnTo>
                <a:lnTo>
                  <a:pt x="13622973" y="2434844"/>
                </a:lnTo>
                <a:close/>
              </a:path>
              <a:path w="15575280" h="10287000">
                <a:moveTo>
                  <a:pt x="15574823" y="2012454"/>
                </a:moveTo>
                <a:lnTo>
                  <a:pt x="15307767" y="1222883"/>
                </a:lnTo>
                <a:lnTo>
                  <a:pt x="15294077" y="1167739"/>
                </a:lnTo>
                <a:lnTo>
                  <a:pt x="15160181" y="1211135"/>
                </a:lnTo>
                <a:lnTo>
                  <a:pt x="15159304" y="1214297"/>
                </a:lnTo>
                <a:lnTo>
                  <a:pt x="15154656" y="1222451"/>
                </a:lnTo>
                <a:lnTo>
                  <a:pt x="15143175" y="1233538"/>
                </a:lnTo>
                <a:lnTo>
                  <a:pt x="15100478" y="1257490"/>
                </a:lnTo>
                <a:lnTo>
                  <a:pt x="15088997" y="1268577"/>
                </a:lnTo>
                <a:lnTo>
                  <a:pt x="15084349" y="1276731"/>
                </a:lnTo>
                <a:lnTo>
                  <a:pt x="15083473" y="1279906"/>
                </a:lnTo>
                <a:lnTo>
                  <a:pt x="15029485" y="1277874"/>
                </a:lnTo>
                <a:lnTo>
                  <a:pt x="14973542" y="1294574"/>
                </a:lnTo>
                <a:lnTo>
                  <a:pt x="14933244" y="1347685"/>
                </a:lnTo>
                <a:lnTo>
                  <a:pt x="15246515" y="2307323"/>
                </a:lnTo>
                <a:lnTo>
                  <a:pt x="15379294" y="2314575"/>
                </a:lnTo>
                <a:lnTo>
                  <a:pt x="15391943" y="2315260"/>
                </a:lnTo>
                <a:lnTo>
                  <a:pt x="15393988" y="2261247"/>
                </a:lnTo>
                <a:lnTo>
                  <a:pt x="15476538" y="2136292"/>
                </a:lnTo>
                <a:lnTo>
                  <a:pt x="15574823" y="2012454"/>
                </a:lnTo>
                <a:close/>
              </a:path>
            </a:pathLst>
          </a:custGeom>
          <a:solidFill>
            <a:srgbClr val="F5F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9828" y="7415664"/>
            <a:ext cx="4900930" cy="2871470"/>
          </a:xfrm>
          <a:custGeom>
            <a:avLst/>
            <a:gdLst/>
            <a:ahLst/>
            <a:cxnLst/>
            <a:rect l="l" t="t" r="r" b="b"/>
            <a:pathLst>
              <a:path w="4900930" h="2871470">
                <a:moveTo>
                  <a:pt x="2690237" y="2871334"/>
                </a:moveTo>
                <a:lnTo>
                  <a:pt x="0" y="1471211"/>
                </a:lnTo>
                <a:lnTo>
                  <a:pt x="112904" y="1281737"/>
                </a:lnTo>
                <a:lnTo>
                  <a:pt x="870635" y="0"/>
                </a:lnTo>
                <a:lnTo>
                  <a:pt x="2855151" y="1075250"/>
                </a:lnTo>
                <a:lnTo>
                  <a:pt x="2877950" y="1307669"/>
                </a:lnTo>
                <a:lnTo>
                  <a:pt x="4900807" y="2010146"/>
                </a:lnTo>
                <a:lnTo>
                  <a:pt x="4646745" y="2871334"/>
                </a:lnTo>
                <a:lnTo>
                  <a:pt x="2690237" y="2871334"/>
                </a:lnTo>
                <a:close/>
              </a:path>
            </a:pathLst>
          </a:custGeom>
          <a:solidFill>
            <a:srgbClr val="A6F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37112" y="7726637"/>
            <a:ext cx="3967479" cy="2560955"/>
          </a:xfrm>
          <a:custGeom>
            <a:avLst/>
            <a:gdLst/>
            <a:ahLst/>
            <a:cxnLst/>
            <a:rect l="l" t="t" r="r" b="b"/>
            <a:pathLst>
              <a:path w="3967479" h="2560954">
                <a:moveTo>
                  <a:pt x="82798" y="1144898"/>
                </a:moveTo>
                <a:lnTo>
                  <a:pt x="0" y="1099316"/>
                </a:lnTo>
                <a:lnTo>
                  <a:pt x="606264" y="0"/>
                </a:lnTo>
                <a:lnTo>
                  <a:pt x="688110" y="45357"/>
                </a:lnTo>
                <a:lnTo>
                  <a:pt x="82798" y="1144898"/>
                </a:lnTo>
                <a:close/>
              </a:path>
              <a:path w="3967479" h="2560954">
                <a:moveTo>
                  <a:pt x="216553" y="1217525"/>
                </a:moveTo>
                <a:lnTo>
                  <a:pt x="161279" y="1187455"/>
                </a:lnTo>
                <a:lnTo>
                  <a:pt x="767544" y="88139"/>
                </a:lnTo>
                <a:lnTo>
                  <a:pt x="822817" y="118209"/>
                </a:lnTo>
                <a:lnTo>
                  <a:pt x="216553" y="1217525"/>
                </a:lnTo>
                <a:close/>
              </a:path>
              <a:path w="3967479" h="2560954">
                <a:moveTo>
                  <a:pt x="345767" y="1288081"/>
                </a:moveTo>
                <a:lnTo>
                  <a:pt x="271826" y="1247596"/>
                </a:lnTo>
                <a:lnTo>
                  <a:pt x="878091" y="148279"/>
                </a:lnTo>
                <a:lnTo>
                  <a:pt x="952032" y="188765"/>
                </a:lnTo>
                <a:lnTo>
                  <a:pt x="345767" y="1288081"/>
                </a:lnTo>
                <a:close/>
              </a:path>
              <a:path w="3967479" h="2560954">
                <a:moveTo>
                  <a:pt x="409674" y="1324200"/>
                </a:moveTo>
                <a:lnTo>
                  <a:pt x="382149" y="1308688"/>
                </a:lnTo>
                <a:lnTo>
                  <a:pt x="988414" y="209372"/>
                </a:lnTo>
                <a:lnTo>
                  <a:pt x="1015939" y="224883"/>
                </a:lnTo>
                <a:lnTo>
                  <a:pt x="409674" y="1324200"/>
                </a:lnTo>
                <a:close/>
              </a:path>
              <a:path w="3967479" h="2560954">
                <a:moveTo>
                  <a:pt x="540289" y="1393075"/>
                </a:moveTo>
                <a:lnTo>
                  <a:pt x="447680" y="1342174"/>
                </a:lnTo>
                <a:lnTo>
                  <a:pt x="1053945" y="242858"/>
                </a:lnTo>
                <a:lnTo>
                  <a:pt x="1146330" y="294711"/>
                </a:lnTo>
                <a:lnTo>
                  <a:pt x="540289" y="1393075"/>
                </a:lnTo>
                <a:close/>
              </a:path>
              <a:path w="3967479" h="2560954">
                <a:moveTo>
                  <a:pt x="656329" y="1455512"/>
                </a:moveTo>
                <a:lnTo>
                  <a:pt x="609913" y="1430537"/>
                </a:lnTo>
                <a:lnTo>
                  <a:pt x="1216178" y="331221"/>
                </a:lnTo>
                <a:lnTo>
                  <a:pt x="1262594" y="356195"/>
                </a:lnTo>
                <a:lnTo>
                  <a:pt x="656329" y="1455512"/>
                </a:lnTo>
                <a:close/>
              </a:path>
              <a:path w="3967479" h="2560954">
                <a:moveTo>
                  <a:pt x="816656" y="1543427"/>
                </a:moveTo>
                <a:lnTo>
                  <a:pt x="742715" y="1502941"/>
                </a:lnTo>
                <a:lnTo>
                  <a:pt x="1348980" y="403624"/>
                </a:lnTo>
                <a:lnTo>
                  <a:pt x="1422920" y="444110"/>
                </a:lnTo>
                <a:lnTo>
                  <a:pt x="816656" y="1543427"/>
                </a:lnTo>
                <a:close/>
              </a:path>
              <a:path w="3967479" h="2560954">
                <a:moveTo>
                  <a:pt x="923839" y="1600767"/>
                </a:moveTo>
                <a:lnTo>
                  <a:pt x="877423" y="1575793"/>
                </a:lnTo>
                <a:lnTo>
                  <a:pt x="1483688" y="476476"/>
                </a:lnTo>
                <a:lnTo>
                  <a:pt x="1530103" y="501451"/>
                </a:lnTo>
                <a:lnTo>
                  <a:pt x="923839" y="1600767"/>
                </a:lnTo>
                <a:close/>
              </a:path>
              <a:path w="3967479" h="2560954">
                <a:moveTo>
                  <a:pt x="1006637" y="1646349"/>
                </a:moveTo>
                <a:lnTo>
                  <a:pt x="979112" y="1630838"/>
                </a:lnTo>
                <a:lnTo>
                  <a:pt x="1585377" y="531521"/>
                </a:lnTo>
                <a:lnTo>
                  <a:pt x="1612902" y="547032"/>
                </a:lnTo>
                <a:lnTo>
                  <a:pt x="1006637" y="1646349"/>
                </a:lnTo>
                <a:close/>
              </a:path>
              <a:path w="3967479" h="2560954">
                <a:moveTo>
                  <a:pt x="1093976" y="1694002"/>
                </a:moveTo>
                <a:lnTo>
                  <a:pt x="1066451" y="1678491"/>
                </a:lnTo>
                <a:lnTo>
                  <a:pt x="1672716" y="579174"/>
                </a:lnTo>
                <a:lnTo>
                  <a:pt x="1700241" y="594686"/>
                </a:lnTo>
                <a:lnTo>
                  <a:pt x="1093976" y="1694002"/>
                </a:lnTo>
                <a:close/>
              </a:path>
              <a:path w="3967479" h="2560954">
                <a:moveTo>
                  <a:pt x="1233224" y="1768926"/>
                </a:moveTo>
                <a:lnTo>
                  <a:pt x="1159283" y="1728440"/>
                </a:lnTo>
                <a:lnTo>
                  <a:pt x="1765324" y="630076"/>
                </a:lnTo>
                <a:lnTo>
                  <a:pt x="1838312" y="670337"/>
                </a:lnTo>
                <a:lnTo>
                  <a:pt x="1233224" y="1768926"/>
                </a:lnTo>
                <a:close/>
              </a:path>
              <a:path w="3967479" h="2560954">
                <a:moveTo>
                  <a:pt x="1306942" y="1810363"/>
                </a:moveTo>
                <a:lnTo>
                  <a:pt x="1279417" y="1794852"/>
                </a:lnTo>
                <a:lnTo>
                  <a:pt x="1885681" y="695536"/>
                </a:lnTo>
                <a:lnTo>
                  <a:pt x="1912253" y="710823"/>
                </a:lnTo>
                <a:lnTo>
                  <a:pt x="1306942" y="1810363"/>
                </a:lnTo>
                <a:close/>
              </a:path>
              <a:path w="3967479" h="2560954">
                <a:moveTo>
                  <a:pt x="1426569" y="1874648"/>
                </a:moveTo>
                <a:lnTo>
                  <a:pt x="1333961" y="1823747"/>
                </a:lnTo>
                <a:lnTo>
                  <a:pt x="1940226" y="724430"/>
                </a:lnTo>
                <a:lnTo>
                  <a:pt x="2032610" y="776283"/>
                </a:lnTo>
                <a:lnTo>
                  <a:pt x="1426569" y="1874648"/>
                </a:lnTo>
                <a:close/>
              </a:path>
              <a:path w="3967479" h="2560954">
                <a:moveTo>
                  <a:pt x="1500511" y="1915133"/>
                </a:moveTo>
                <a:lnTo>
                  <a:pt x="1472986" y="1899622"/>
                </a:lnTo>
                <a:lnTo>
                  <a:pt x="2079250" y="800306"/>
                </a:lnTo>
                <a:lnTo>
                  <a:pt x="2106775" y="815817"/>
                </a:lnTo>
                <a:lnTo>
                  <a:pt x="1500511" y="1915133"/>
                </a:lnTo>
                <a:close/>
              </a:path>
              <a:path w="3967479" h="2560954">
                <a:moveTo>
                  <a:pt x="1574675" y="1954667"/>
                </a:moveTo>
                <a:lnTo>
                  <a:pt x="1547150" y="1939156"/>
                </a:lnTo>
                <a:lnTo>
                  <a:pt x="2153415" y="839839"/>
                </a:lnTo>
                <a:lnTo>
                  <a:pt x="2180940" y="855351"/>
                </a:lnTo>
                <a:lnTo>
                  <a:pt x="1574675" y="1954667"/>
                </a:lnTo>
                <a:close/>
              </a:path>
              <a:path w="3967479" h="2560954">
                <a:moveTo>
                  <a:pt x="1686622" y="2013127"/>
                </a:moveTo>
                <a:lnTo>
                  <a:pt x="1612681" y="1972642"/>
                </a:lnTo>
                <a:lnTo>
                  <a:pt x="2218946" y="873325"/>
                </a:lnTo>
                <a:lnTo>
                  <a:pt x="2292887" y="913811"/>
                </a:lnTo>
                <a:lnTo>
                  <a:pt x="1686622" y="2013127"/>
                </a:lnTo>
                <a:close/>
              </a:path>
              <a:path w="3967479" h="2560954">
                <a:moveTo>
                  <a:pt x="1833891" y="2100988"/>
                </a:moveTo>
                <a:lnTo>
                  <a:pt x="1751093" y="2055406"/>
                </a:lnTo>
                <a:lnTo>
                  <a:pt x="2332605" y="1001512"/>
                </a:lnTo>
                <a:lnTo>
                  <a:pt x="2339051" y="1004031"/>
                </a:lnTo>
                <a:lnTo>
                  <a:pt x="2356154" y="1153732"/>
                </a:lnTo>
                <a:lnTo>
                  <a:pt x="1833891" y="2100988"/>
                </a:lnTo>
                <a:close/>
              </a:path>
              <a:path w="3967479" h="2560954">
                <a:moveTo>
                  <a:pt x="2394766" y="1527419"/>
                </a:moveTo>
                <a:lnTo>
                  <a:pt x="2382999" y="1418626"/>
                </a:lnTo>
                <a:lnTo>
                  <a:pt x="2383675" y="1417401"/>
                </a:lnTo>
                <a:lnTo>
                  <a:pt x="2372604" y="1315490"/>
                </a:lnTo>
                <a:lnTo>
                  <a:pt x="2440092" y="1113177"/>
                </a:lnTo>
                <a:lnTo>
                  <a:pt x="2529553" y="1143245"/>
                </a:lnTo>
                <a:lnTo>
                  <a:pt x="2400186" y="1527779"/>
                </a:lnTo>
                <a:lnTo>
                  <a:pt x="2395212" y="1526610"/>
                </a:lnTo>
                <a:lnTo>
                  <a:pt x="2394766" y="1527419"/>
                </a:lnTo>
                <a:close/>
              </a:path>
              <a:path w="3967479" h="2560954">
                <a:moveTo>
                  <a:pt x="2435017" y="1897261"/>
                </a:moveTo>
                <a:lnTo>
                  <a:pt x="2432464" y="1872943"/>
                </a:lnTo>
                <a:lnTo>
                  <a:pt x="2431485" y="1872713"/>
                </a:lnTo>
                <a:lnTo>
                  <a:pt x="2424312" y="1803729"/>
                </a:lnTo>
                <a:lnTo>
                  <a:pt x="2424811" y="1802825"/>
                </a:lnTo>
                <a:lnTo>
                  <a:pt x="2421003" y="1744765"/>
                </a:lnTo>
                <a:lnTo>
                  <a:pt x="2613744" y="1170064"/>
                </a:lnTo>
                <a:lnTo>
                  <a:pt x="2672432" y="1189885"/>
                </a:lnTo>
                <a:lnTo>
                  <a:pt x="2442395" y="1875277"/>
                </a:lnTo>
                <a:lnTo>
                  <a:pt x="2432464" y="1872943"/>
                </a:lnTo>
                <a:lnTo>
                  <a:pt x="2431660" y="1874401"/>
                </a:lnTo>
                <a:lnTo>
                  <a:pt x="2441883" y="1876804"/>
                </a:lnTo>
                <a:lnTo>
                  <a:pt x="2435017" y="1897261"/>
                </a:lnTo>
                <a:close/>
              </a:path>
              <a:path w="3967479" h="2560954">
                <a:moveTo>
                  <a:pt x="2470952" y="2248657"/>
                </a:moveTo>
                <a:lnTo>
                  <a:pt x="2465334" y="2195137"/>
                </a:lnTo>
                <a:lnTo>
                  <a:pt x="2451502" y="2056682"/>
                </a:lnTo>
                <a:lnTo>
                  <a:pt x="2451711" y="2056302"/>
                </a:lnTo>
                <a:lnTo>
                  <a:pt x="2450794" y="2047563"/>
                </a:lnTo>
                <a:lnTo>
                  <a:pt x="2732296" y="1208978"/>
                </a:lnTo>
                <a:lnTo>
                  <a:pt x="2810546" y="1235407"/>
                </a:lnTo>
                <a:lnTo>
                  <a:pt x="2470952" y="2248657"/>
                </a:lnTo>
                <a:close/>
              </a:path>
              <a:path w="3967479" h="2560954">
                <a:moveTo>
                  <a:pt x="2489253" y="2422796"/>
                </a:moveTo>
                <a:lnTo>
                  <a:pt x="2480366" y="2349374"/>
                </a:lnTo>
                <a:lnTo>
                  <a:pt x="2849448" y="1249573"/>
                </a:lnTo>
                <a:lnTo>
                  <a:pt x="2879268" y="1259595"/>
                </a:lnTo>
                <a:lnTo>
                  <a:pt x="2489253" y="2422796"/>
                </a:lnTo>
                <a:close/>
              </a:path>
              <a:path w="3967479" h="2560954">
                <a:moveTo>
                  <a:pt x="2623729" y="2479519"/>
                </a:moveTo>
                <a:lnTo>
                  <a:pt x="2524963" y="2446259"/>
                </a:lnTo>
                <a:lnTo>
                  <a:pt x="2919064" y="1269953"/>
                </a:lnTo>
                <a:lnTo>
                  <a:pt x="3018783" y="1303436"/>
                </a:lnTo>
                <a:lnTo>
                  <a:pt x="2623729" y="2479519"/>
                </a:lnTo>
                <a:close/>
              </a:path>
              <a:path w="3967479" h="2560954">
                <a:moveTo>
                  <a:pt x="2747774" y="2520728"/>
                </a:moveTo>
                <a:lnTo>
                  <a:pt x="2698392" y="2504099"/>
                </a:lnTo>
                <a:lnTo>
                  <a:pt x="3092493" y="1327792"/>
                </a:lnTo>
                <a:lnTo>
                  <a:pt x="3141875" y="1344422"/>
                </a:lnTo>
                <a:lnTo>
                  <a:pt x="2747774" y="2520728"/>
                </a:lnTo>
                <a:close/>
              </a:path>
              <a:path w="3967479" h="2560954">
                <a:moveTo>
                  <a:pt x="2869760" y="2560361"/>
                </a:moveTo>
                <a:lnTo>
                  <a:pt x="2841271" y="2550740"/>
                </a:lnTo>
                <a:lnTo>
                  <a:pt x="3235372" y="1374433"/>
                </a:lnTo>
                <a:lnTo>
                  <a:pt x="3313622" y="1400861"/>
                </a:lnTo>
                <a:lnTo>
                  <a:pt x="2925152" y="2560361"/>
                </a:lnTo>
                <a:lnTo>
                  <a:pt x="2869760" y="2560361"/>
                </a:lnTo>
                <a:close/>
              </a:path>
              <a:path w="3967479" h="2560954">
                <a:moveTo>
                  <a:pt x="2996552" y="2560361"/>
                </a:moveTo>
                <a:lnTo>
                  <a:pt x="3378251" y="1421074"/>
                </a:lnTo>
                <a:lnTo>
                  <a:pt x="3427633" y="1437703"/>
                </a:lnTo>
                <a:lnTo>
                  <a:pt x="3051506" y="2560361"/>
                </a:lnTo>
                <a:lnTo>
                  <a:pt x="2996552" y="2560361"/>
                </a:lnTo>
                <a:close/>
              </a:path>
              <a:path w="3967479" h="2560954">
                <a:moveTo>
                  <a:pt x="3117768" y="2560361"/>
                </a:moveTo>
                <a:lnTo>
                  <a:pt x="3487498" y="1456796"/>
                </a:lnTo>
                <a:lnTo>
                  <a:pt x="3516365" y="1466595"/>
                </a:lnTo>
                <a:lnTo>
                  <a:pt x="3150874" y="2560361"/>
                </a:lnTo>
                <a:lnTo>
                  <a:pt x="3117768" y="2560361"/>
                </a:lnTo>
                <a:close/>
              </a:path>
              <a:path w="3967479" h="2560954">
                <a:moveTo>
                  <a:pt x="3221414" y="2560361"/>
                </a:moveTo>
                <a:lnTo>
                  <a:pt x="3580770" y="1487760"/>
                </a:lnTo>
                <a:lnTo>
                  <a:pt x="3610591" y="1497782"/>
                </a:lnTo>
                <a:lnTo>
                  <a:pt x="3254592" y="2560361"/>
                </a:lnTo>
                <a:lnTo>
                  <a:pt x="3221414" y="2560361"/>
                </a:lnTo>
                <a:close/>
              </a:path>
              <a:path w="3967479" h="2560954">
                <a:moveTo>
                  <a:pt x="3330403" y="2560361"/>
                </a:moveTo>
                <a:lnTo>
                  <a:pt x="3679760" y="1520066"/>
                </a:lnTo>
                <a:lnTo>
                  <a:pt x="3756833" y="1547223"/>
                </a:lnTo>
                <a:lnTo>
                  <a:pt x="3417399" y="2560361"/>
                </a:lnTo>
                <a:lnTo>
                  <a:pt x="3330403" y="2560361"/>
                </a:lnTo>
                <a:close/>
              </a:path>
              <a:path w="3967479" h="2560954">
                <a:moveTo>
                  <a:pt x="3474219" y="2560361"/>
                </a:moveTo>
                <a:lnTo>
                  <a:pt x="3808570" y="1562396"/>
                </a:lnTo>
                <a:lnTo>
                  <a:pt x="3837437" y="1572195"/>
                </a:lnTo>
                <a:lnTo>
                  <a:pt x="3507232" y="2560361"/>
                </a:lnTo>
                <a:lnTo>
                  <a:pt x="3474219" y="2560361"/>
                </a:lnTo>
                <a:close/>
              </a:path>
              <a:path w="3967479" h="2560954">
                <a:moveTo>
                  <a:pt x="3539452" y="2560361"/>
                </a:moveTo>
                <a:lnTo>
                  <a:pt x="3867481" y="1581265"/>
                </a:lnTo>
                <a:lnTo>
                  <a:pt x="3967199" y="1614748"/>
                </a:lnTo>
                <a:lnTo>
                  <a:pt x="3649562" y="2560361"/>
                </a:lnTo>
                <a:lnTo>
                  <a:pt x="3539452" y="2560361"/>
                </a:lnTo>
                <a:close/>
              </a:path>
              <a:path w="3967479" h="2560954">
                <a:moveTo>
                  <a:pt x="1970165" y="2167175"/>
                </a:moveTo>
                <a:lnTo>
                  <a:pt x="1914891" y="2137104"/>
                </a:lnTo>
                <a:lnTo>
                  <a:pt x="2371914" y="1309144"/>
                </a:lnTo>
                <a:lnTo>
                  <a:pt x="2372604" y="1315490"/>
                </a:lnTo>
                <a:lnTo>
                  <a:pt x="2372030" y="1317209"/>
                </a:lnTo>
                <a:lnTo>
                  <a:pt x="2382999" y="1418626"/>
                </a:lnTo>
                <a:lnTo>
                  <a:pt x="1970165" y="2167175"/>
                </a:lnTo>
                <a:close/>
              </a:path>
              <a:path w="3967479" h="2560954">
                <a:moveTo>
                  <a:pt x="2382999" y="1418626"/>
                </a:moveTo>
                <a:lnTo>
                  <a:pt x="2372030" y="1317209"/>
                </a:lnTo>
                <a:lnTo>
                  <a:pt x="2372604" y="1315490"/>
                </a:lnTo>
                <a:lnTo>
                  <a:pt x="2383675" y="1417401"/>
                </a:lnTo>
                <a:lnTo>
                  <a:pt x="2382999" y="1418626"/>
                </a:lnTo>
                <a:close/>
              </a:path>
              <a:path w="3967479" h="2560954">
                <a:moveTo>
                  <a:pt x="2396540" y="1538617"/>
                </a:moveTo>
                <a:lnTo>
                  <a:pt x="2395212" y="1526610"/>
                </a:lnTo>
                <a:lnTo>
                  <a:pt x="2400186" y="1527779"/>
                </a:lnTo>
                <a:lnTo>
                  <a:pt x="2396540" y="1538617"/>
                </a:lnTo>
                <a:close/>
              </a:path>
              <a:path w="3967479" h="2560954">
                <a:moveTo>
                  <a:pt x="2099380" y="2237731"/>
                </a:moveTo>
                <a:lnTo>
                  <a:pt x="2025439" y="2197245"/>
                </a:lnTo>
                <a:lnTo>
                  <a:pt x="2394766" y="1527419"/>
                </a:lnTo>
                <a:lnTo>
                  <a:pt x="2396114" y="1539883"/>
                </a:lnTo>
                <a:lnTo>
                  <a:pt x="2396696" y="1540020"/>
                </a:lnTo>
                <a:lnTo>
                  <a:pt x="2411304" y="1672054"/>
                </a:lnTo>
                <a:lnTo>
                  <a:pt x="2099380" y="2237731"/>
                </a:lnTo>
                <a:close/>
              </a:path>
              <a:path w="3967479" h="2560954">
                <a:moveTo>
                  <a:pt x="2396696" y="1540020"/>
                </a:moveTo>
                <a:lnTo>
                  <a:pt x="2396114" y="1539883"/>
                </a:lnTo>
                <a:lnTo>
                  <a:pt x="2396540" y="1538617"/>
                </a:lnTo>
                <a:lnTo>
                  <a:pt x="2396696" y="1540020"/>
                </a:lnTo>
                <a:close/>
              </a:path>
              <a:path w="3967479" h="2560954">
                <a:moveTo>
                  <a:pt x="2164015" y="2275025"/>
                </a:moveTo>
                <a:lnTo>
                  <a:pt x="2136490" y="2259514"/>
                </a:lnTo>
                <a:lnTo>
                  <a:pt x="2420862" y="1742620"/>
                </a:lnTo>
                <a:lnTo>
                  <a:pt x="2421003" y="1744765"/>
                </a:lnTo>
                <a:lnTo>
                  <a:pt x="2418848" y="1751189"/>
                </a:lnTo>
                <a:lnTo>
                  <a:pt x="2424312" y="1803729"/>
                </a:lnTo>
                <a:lnTo>
                  <a:pt x="2164015" y="2275025"/>
                </a:lnTo>
                <a:close/>
              </a:path>
              <a:path w="3967479" h="2560954">
                <a:moveTo>
                  <a:pt x="2424312" y="1803729"/>
                </a:moveTo>
                <a:lnTo>
                  <a:pt x="2418848" y="1751189"/>
                </a:lnTo>
                <a:lnTo>
                  <a:pt x="2421003" y="1744765"/>
                </a:lnTo>
                <a:lnTo>
                  <a:pt x="2424811" y="1802825"/>
                </a:lnTo>
                <a:lnTo>
                  <a:pt x="2424312" y="1803729"/>
                </a:lnTo>
                <a:close/>
              </a:path>
              <a:path w="3967479" h="2560954">
                <a:moveTo>
                  <a:pt x="2434269" y="1899489"/>
                </a:moveTo>
                <a:lnTo>
                  <a:pt x="2431660" y="1874401"/>
                </a:lnTo>
                <a:lnTo>
                  <a:pt x="2432464" y="1872943"/>
                </a:lnTo>
                <a:lnTo>
                  <a:pt x="2435017" y="1897261"/>
                </a:lnTo>
                <a:lnTo>
                  <a:pt x="2434269" y="1899489"/>
                </a:lnTo>
                <a:close/>
              </a:path>
              <a:path w="3967479" h="2560954">
                <a:moveTo>
                  <a:pt x="2293677" y="2343677"/>
                </a:moveTo>
                <a:lnTo>
                  <a:pt x="2201069" y="2292775"/>
                </a:lnTo>
                <a:lnTo>
                  <a:pt x="2431660" y="1874401"/>
                </a:lnTo>
                <a:lnTo>
                  <a:pt x="2434269" y="1899489"/>
                </a:lnTo>
                <a:lnTo>
                  <a:pt x="2435275" y="1899725"/>
                </a:lnTo>
                <a:lnTo>
                  <a:pt x="2450794" y="2047563"/>
                </a:lnTo>
                <a:lnTo>
                  <a:pt x="2450643" y="2048013"/>
                </a:lnTo>
                <a:lnTo>
                  <a:pt x="2451502" y="2056682"/>
                </a:lnTo>
                <a:lnTo>
                  <a:pt x="2293677" y="2343677"/>
                </a:lnTo>
                <a:close/>
              </a:path>
              <a:path w="3967479" h="2560954">
                <a:moveTo>
                  <a:pt x="2435275" y="1899725"/>
                </a:moveTo>
                <a:lnTo>
                  <a:pt x="2434269" y="1899489"/>
                </a:lnTo>
                <a:lnTo>
                  <a:pt x="2435017" y="1897261"/>
                </a:lnTo>
                <a:lnTo>
                  <a:pt x="2435275" y="1899725"/>
                </a:lnTo>
                <a:close/>
              </a:path>
              <a:path w="3967479" h="2560954">
                <a:moveTo>
                  <a:pt x="2465242" y="2195306"/>
                </a:moveTo>
                <a:lnTo>
                  <a:pt x="2465223" y="2195111"/>
                </a:lnTo>
                <a:lnTo>
                  <a:pt x="2465242" y="2195306"/>
                </a:lnTo>
                <a:close/>
              </a:path>
              <a:path w="3967479" h="2560954">
                <a:moveTo>
                  <a:pt x="2409718" y="2406113"/>
                </a:moveTo>
                <a:lnTo>
                  <a:pt x="2363301" y="2381138"/>
                </a:lnTo>
                <a:lnTo>
                  <a:pt x="2465242" y="2195306"/>
                </a:lnTo>
                <a:lnTo>
                  <a:pt x="2470626" y="2249630"/>
                </a:lnTo>
                <a:lnTo>
                  <a:pt x="2471065" y="2249733"/>
                </a:lnTo>
                <a:lnTo>
                  <a:pt x="2474958" y="2286817"/>
                </a:lnTo>
                <a:lnTo>
                  <a:pt x="2409718" y="2406113"/>
                </a:lnTo>
                <a:close/>
              </a:path>
              <a:path w="3967479" h="2560954">
                <a:moveTo>
                  <a:pt x="2471065" y="2249733"/>
                </a:moveTo>
                <a:lnTo>
                  <a:pt x="2470626" y="2249630"/>
                </a:lnTo>
                <a:lnTo>
                  <a:pt x="2470952" y="2248657"/>
                </a:lnTo>
                <a:lnTo>
                  <a:pt x="2471065" y="2249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9811" y="9322122"/>
            <a:ext cx="1935761" cy="9648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627" y="2427489"/>
            <a:ext cx="1022674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2789" y="4684744"/>
            <a:ext cx="9222421" cy="509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004AAC"/>
                </a:solidFill>
                <a:latin typeface="Sitka Display"/>
                <a:cs typeface="Sitka Displa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3920" algn="l"/>
              </a:tabLst>
            </a:pPr>
            <a:r>
              <a:rPr spc="795" dirty="0"/>
              <a:t>O</a:t>
            </a:r>
            <a:r>
              <a:rPr spc="-280" dirty="0"/>
              <a:t>P</a:t>
            </a:r>
            <a:r>
              <a:rPr spc="-130" dirty="0"/>
              <a:t>EN	</a:t>
            </a:r>
            <a:r>
              <a:rPr spc="590" dirty="0"/>
              <a:t>S</a:t>
            </a:r>
            <a:r>
              <a:rPr lang="en-US" spc="350" dirty="0"/>
              <a:t>E</a:t>
            </a:r>
            <a:r>
              <a:rPr spc="-935" dirty="0"/>
              <a:t>A</a:t>
            </a:r>
            <a:r>
              <a:rPr spc="-175" dirty="0"/>
              <a:t>R</a:t>
            </a:r>
            <a:r>
              <a:rPr spc="805" dirty="0"/>
              <a:t>C</a:t>
            </a:r>
            <a:r>
              <a:rPr spc="-515" dirty="0"/>
              <a:t>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80070" y="0"/>
            <a:ext cx="14908530" cy="9944100"/>
            <a:chOff x="3380070" y="0"/>
            <a:chExt cx="14908530" cy="9944100"/>
          </a:xfrm>
        </p:grpSpPr>
        <p:sp>
          <p:nvSpPr>
            <p:cNvPr id="4" name="object 4"/>
            <p:cNvSpPr/>
            <p:nvPr/>
          </p:nvSpPr>
          <p:spPr>
            <a:xfrm>
              <a:off x="13637864" y="5419981"/>
              <a:ext cx="4496435" cy="4523740"/>
            </a:xfrm>
            <a:custGeom>
              <a:avLst/>
              <a:gdLst/>
              <a:ahLst/>
              <a:cxnLst/>
              <a:rect l="l" t="t" r="r" b="b"/>
              <a:pathLst>
                <a:path w="4496434" h="4523740">
                  <a:moveTo>
                    <a:pt x="1136683" y="4066861"/>
                  </a:moveTo>
                  <a:lnTo>
                    <a:pt x="1425130" y="2916599"/>
                  </a:lnTo>
                  <a:lnTo>
                    <a:pt x="414334" y="3263870"/>
                  </a:lnTo>
                  <a:lnTo>
                    <a:pt x="1077594" y="2378643"/>
                  </a:lnTo>
                  <a:lnTo>
                    <a:pt x="0" y="2229055"/>
                  </a:lnTo>
                  <a:lnTo>
                    <a:pt x="1124586" y="1865494"/>
                  </a:lnTo>
                  <a:lnTo>
                    <a:pt x="284656" y="1083851"/>
                  </a:lnTo>
                  <a:lnTo>
                    <a:pt x="1415061" y="1331680"/>
                  </a:lnTo>
                  <a:lnTo>
                    <a:pt x="1010458" y="261280"/>
                  </a:lnTo>
                  <a:lnTo>
                    <a:pt x="1834483" y="1031006"/>
                  </a:lnTo>
                  <a:lnTo>
                    <a:pt x="1965854" y="0"/>
                  </a:lnTo>
                  <a:lnTo>
                    <a:pt x="2401290" y="984055"/>
                  </a:lnTo>
                  <a:lnTo>
                    <a:pt x="3422417" y="137915"/>
                  </a:lnTo>
                  <a:lnTo>
                    <a:pt x="2989731" y="1424947"/>
                  </a:lnTo>
                  <a:lnTo>
                    <a:pt x="4198590" y="1208023"/>
                  </a:lnTo>
                  <a:lnTo>
                    <a:pt x="3268843" y="2021083"/>
                  </a:lnTo>
                  <a:lnTo>
                    <a:pt x="4496117" y="2341491"/>
                  </a:lnTo>
                  <a:lnTo>
                    <a:pt x="3263617" y="2591476"/>
                  </a:lnTo>
                  <a:lnTo>
                    <a:pt x="4203387" y="3295603"/>
                  </a:lnTo>
                  <a:lnTo>
                    <a:pt x="2996438" y="3116793"/>
                  </a:lnTo>
                  <a:lnTo>
                    <a:pt x="3445552" y="4025347"/>
                  </a:lnTo>
                  <a:lnTo>
                    <a:pt x="2522842" y="3444577"/>
                  </a:lnTo>
                  <a:lnTo>
                    <a:pt x="2262890" y="4523666"/>
                  </a:lnTo>
                  <a:lnTo>
                    <a:pt x="1928072" y="3269737"/>
                  </a:lnTo>
                  <a:lnTo>
                    <a:pt x="1136683" y="4066861"/>
                  </a:lnTo>
                  <a:close/>
                </a:path>
              </a:pathLst>
            </a:custGeom>
            <a:solidFill>
              <a:srgbClr val="04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38588" y="5718524"/>
              <a:ext cx="3594100" cy="3432175"/>
            </a:xfrm>
            <a:custGeom>
              <a:avLst/>
              <a:gdLst/>
              <a:ahLst/>
              <a:cxnLst/>
              <a:rect l="l" t="t" r="r" b="b"/>
              <a:pathLst>
                <a:path w="3594100" h="3432175">
                  <a:moveTo>
                    <a:pt x="3287922" y="237855"/>
                  </a:moveTo>
                  <a:lnTo>
                    <a:pt x="3230260" y="177727"/>
                  </a:lnTo>
                  <a:lnTo>
                    <a:pt x="3181254" y="130149"/>
                  </a:lnTo>
                  <a:lnTo>
                    <a:pt x="3128861" y="82572"/>
                  </a:lnTo>
                  <a:lnTo>
                    <a:pt x="3227976" y="0"/>
                  </a:lnTo>
                  <a:lnTo>
                    <a:pt x="3255839" y="25495"/>
                  </a:lnTo>
                  <a:lnTo>
                    <a:pt x="3282787" y="50940"/>
                  </a:lnTo>
                  <a:lnTo>
                    <a:pt x="3334076" y="100933"/>
                  </a:lnTo>
                  <a:lnTo>
                    <a:pt x="3287922" y="237855"/>
                  </a:lnTo>
                  <a:close/>
                </a:path>
                <a:path w="3594100" h="3432175">
                  <a:moveTo>
                    <a:pt x="816982" y="2426965"/>
                  </a:moveTo>
                  <a:lnTo>
                    <a:pt x="894949" y="2322906"/>
                  </a:lnTo>
                  <a:lnTo>
                    <a:pt x="980605" y="2365863"/>
                  </a:lnTo>
                  <a:lnTo>
                    <a:pt x="2147839" y="2933048"/>
                  </a:lnTo>
                  <a:lnTo>
                    <a:pt x="2368141" y="3045689"/>
                  </a:lnTo>
                  <a:lnTo>
                    <a:pt x="2490499" y="3111153"/>
                  </a:lnTo>
                  <a:lnTo>
                    <a:pt x="2567391" y="3153852"/>
                  </a:lnTo>
                  <a:lnTo>
                    <a:pt x="2660843" y="3207639"/>
                  </a:lnTo>
                  <a:lnTo>
                    <a:pt x="2713350" y="3239197"/>
                  </a:lnTo>
                  <a:lnTo>
                    <a:pt x="2761938" y="3269638"/>
                  </a:lnTo>
                  <a:lnTo>
                    <a:pt x="2806694" y="3299019"/>
                  </a:lnTo>
                  <a:lnTo>
                    <a:pt x="2847706" y="3327396"/>
                  </a:lnTo>
                  <a:lnTo>
                    <a:pt x="2885061" y="3354826"/>
                  </a:lnTo>
                  <a:lnTo>
                    <a:pt x="2918848" y="3381365"/>
                  </a:lnTo>
                  <a:lnTo>
                    <a:pt x="2949153" y="3407070"/>
                  </a:lnTo>
                  <a:lnTo>
                    <a:pt x="2976065" y="3431996"/>
                  </a:lnTo>
                  <a:lnTo>
                    <a:pt x="2522119" y="3146034"/>
                  </a:lnTo>
                  <a:lnTo>
                    <a:pt x="2494556" y="3259651"/>
                  </a:lnTo>
                  <a:lnTo>
                    <a:pt x="2379956" y="3196858"/>
                  </a:lnTo>
                  <a:lnTo>
                    <a:pt x="2214662" y="3110264"/>
                  </a:lnTo>
                  <a:lnTo>
                    <a:pt x="1849542" y="2928578"/>
                  </a:lnTo>
                  <a:lnTo>
                    <a:pt x="1819172" y="2913836"/>
                  </a:lnTo>
                  <a:lnTo>
                    <a:pt x="1424407" y="2618057"/>
                  </a:lnTo>
                  <a:lnTo>
                    <a:pt x="1295281" y="2662347"/>
                  </a:lnTo>
                  <a:lnTo>
                    <a:pt x="863184" y="2450248"/>
                  </a:lnTo>
                  <a:lnTo>
                    <a:pt x="816982" y="2426965"/>
                  </a:lnTo>
                  <a:close/>
                </a:path>
                <a:path w="3594100" h="3432175">
                  <a:moveTo>
                    <a:pt x="1400625" y="2713069"/>
                  </a:moveTo>
                  <a:lnTo>
                    <a:pt x="1424407" y="2618057"/>
                  </a:lnTo>
                  <a:lnTo>
                    <a:pt x="1819172" y="2913836"/>
                  </a:lnTo>
                  <a:lnTo>
                    <a:pt x="1503801" y="2762166"/>
                  </a:lnTo>
                  <a:lnTo>
                    <a:pt x="1452281" y="2738091"/>
                  </a:lnTo>
                  <a:lnTo>
                    <a:pt x="1400625" y="2713069"/>
                  </a:lnTo>
                  <a:close/>
                </a:path>
                <a:path w="3594100" h="3432175">
                  <a:moveTo>
                    <a:pt x="1846345" y="640344"/>
                  </a:moveTo>
                  <a:lnTo>
                    <a:pt x="1862877" y="508308"/>
                  </a:lnTo>
                  <a:lnTo>
                    <a:pt x="1958439" y="547828"/>
                  </a:lnTo>
                  <a:lnTo>
                    <a:pt x="2108363" y="607550"/>
                  </a:lnTo>
                  <a:lnTo>
                    <a:pt x="2211777" y="646737"/>
                  </a:lnTo>
                  <a:lnTo>
                    <a:pt x="2326140" y="688182"/>
                  </a:lnTo>
                  <a:lnTo>
                    <a:pt x="2436074" y="725880"/>
                  </a:lnTo>
                  <a:lnTo>
                    <a:pt x="2489342" y="743320"/>
                  </a:lnTo>
                  <a:lnTo>
                    <a:pt x="2541459" y="759818"/>
                  </a:lnTo>
                  <a:lnTo>
                    <a:pt x="2592408" y="775372"/>
                  </a:lnTo>
                  <a:lnTo>
                    <a:pt x="2642176" y="789980"/>
                  </a:lnTo>
                  <a:lnTo>
                    <a:pt x="2690747" y="803640"/>
                  </a:lnTo>
                  <a:lnTo>
                    <a:pt x="2738106" y="816350"/>
                  </a:lnTo>
                  <a:lnTo>
                    <a:pt x="2784239" y="828110"/>
                  </a:lnTo>
                  <a:lnTo>
                    <a:pt x="2829131" y="838916"/>
                  </a:lnTo>
                  <a:lnTo>
                    <a:pt x="2872766" y="848766"/>
                  </a:lnTo>
                  <a:lnTo>
                    <a:pt x="2915131" y="857660"/>
                  </a:lnTo>
                  <a:lnTo>
                    <a:pt x="2956209" y="865595"/>
                  </a:lnTo>
                  <a:lnTo>
                    <a:pt x="2995987" y="872570"/>
                  </a:lnTo>
                  <a:lnTo>
                    <a:pt x="3034449" y="878582"/>
                  </a:lnTo>
                  <a:lnTo>
                    <a:pt x="3071581" y="883629"/>
                  </a:lnTo>
                  <a:lnTo>
                    <a:pt x="3029393" y="1007726"/>
                  </a:lnTo>
                  <a:lnTo>
                    <a:pt x="2974452" y="999705"/>
                  </a:lnTo>
                  <a:lnTo>
                    <a:pt x="2917748" y="989518"/>
                  </a:lnTo>
                  <a:lnTo>
                    <a:pt x="2875632" y="981175"/>
                  </a:lnTo>
                  <a:lnTo>
                    <a:pt x="2832325" y="971875"/>
                  </a:lnTo>
                  <a:lnTo>
                    <a:pt x="2787840" y="961624"/>
                  </a:lnTo>
                  <a:lnTo>
                    <a:pt x="2742191" y="950429"/>
                  </a:lnTo>
                  <a:lnTo>
                    <a:pt x="2695391" y="938296"/>
                  </a:lnTo>
                  <a:lnTo>
                    <a:pt x="2647453" y="925230"/>
                  </a:lnTo>
                  <a:lnTo>
                    <a:pt x="2598392" y="911237"/>
                  </a:lnTo>
                  <a:lnTo>
                    <a:pt x="2548220" y="896324"/>
                  </a:lnTo>
                  <a:lnTo>
                    <a:pt x="2496951" y="880498"/>
                  </a:lnTo>
                  <a:lnTo>
                    <a:pt x="2444599" y="863763"/>
                  </a:lnTo>
                  <a:lnTo>
                    <a:pt x="2391176" y="846126"/>
                  </a:lnTo>
                  <a:lnTo>
                    <a:pt x="2281176" y="808170"/>
                  </a:lnTo>
                  <a:lnTo>
                    <a:pt x="2167057" y="766680"/>
                  </a:lnTo>
                  <a:lnTo>
                    <a:pt x="2026152" y="712828"/>
                  </a:lnTo>
                  <a:lnTo>
                    <a:pt x="1890252" y="658462"/>
                  </a:lnTo>
                  <a:lnTo>
                    <a:pt x="1846345" y="640344"/>
                  </a:lnTo>
                  <a:close/>
                </a:path>
                <a:path w="3594100" h="3432175">
                  <a:moveTo>
                    <a:pt x="1150152" y="334226"/>
                  </a:moveTo>
                  <a:lnTo>
                    <a:pt x="1092972" y="183066"/>
                  </a:lnTo>
                  <a:lnTo>
                    <a:pt x="1164044" y="204160"/>
                  </a:lnTo>
                  <a:lnTo>
                    <a:pt x="1220075" y="222447"/>
                  </a:lnTo>
                  <a:lnTo>
                    <a:pt x="1258221" y="235796"/>
                  </a:lnTo>
                  <a:lnTo>
                    <a:pt x="1275634" y="242073"/>
                  </a:lnTo>
                  <a:lnTo>
                    <a:pt x="1285155" y="247020"/>
                  </a:lnTo>
                  <a:lnTo>
                    <a:pt x="1297724" y="253264"/>
                  </a:lnTo>
                  <a:lnTo>
                    <a:pt x="1345021" y="276008"/>
                  </a:lnTo>
                  <a:lnTo>
                    <a:pt x="1642168" y="552806"/>
                  </a:lnTo>
                  <a:lnTo>
                    <a:pt x="1438190" y="461321"/>
                  </a:lnTo>
                  <a:lnTo>
                    <a:pt x="1294319" y="394061"/>
                  </a:lnTo>
                  <a:lnTo>
                    <a:pt x="1239889" y="367750"/>
                  </a:lnTo>
                  <a:lnTo>
                    <a:pt x="1226940" y="361295"/>
                  </a:lnTo>
                  <a:lnTo>
                    <a:pt x="1178462" y="344013"/>
                  </a:lnTo>
                  <a:lnTo>
                    <a:pt x="1150152" y="334226"/>
                  </a:lnTo>
                  <a:close/>
                </a:path>
                <a:path w="3594100" h="3432175">
                  <a:moveTo>
                    <a:pt x="414553" y="814349"/>
                  </a:moveTo>
                  <a:lnTo>
                    <a:pt x="788885" y="896237"/>
                  </a:lnTo>
                  <a:lnTo>
                    <a:pt x="791054" y="897862"/>
                  </a:lnTo>
                  <a:lnTo>
                    <a:pt x="908607" y="963912"/>
                  </a:lnTo>
                  <a:lnTo>
                    <a:pt x="1032896" y="1031205"/>
                  </a:lnTo>
                  <a:lnTo>
                    <a:pt x="1207601" y="1122539"/>
                  </a:lnTo>
                  <a:lnTo>
                    <a:pt x="1484761" y="1262094"/>
                  </a:lnTo>
                  <a:lnTo>
                    <a:pt x="2567768" y="1784854"/>
                  </a:lnTo>
                  <a:lnTo>
                    <a:pt x="2973725" y="1986266"/>
                  </a:lnTo>
                  <a:lnTo>
                    <a:pt x="3131097" y="2068692"/>
                  </a:lnTo>
                  <a:lnTo>
                    <a:pt x="3226113" y="2120754"/>
                  </a:lnTo>
                  <a:lnTo>
                    <a:pt x="3279553" y="2151130"/>
                  </a:lnTo>
                  <a:lnTo>
                    <a:pt x="3328255" y="2179711"/>
                  </a:lnTo>
                  <a:lnTo>
                    <a:pt x="3372410" y="2206578"/>
                  </a:lnTo>
                  <a:lnTo>
                    <a:pt x="3412208" y="2231811"/>
                  </a:lnTo>
                  <a:lnTo>
                    <a:pt x="3447841" y="2255490"/>
                  </a:lnTo>
                  <a:lnTo>
                    <a:pt x="3266687" y="2292390"/>
                  </a:lnTo>
                  <a:lnTo>
                    <a:pt x="3223574" y="2266840"/>
                  </a:lnTo>
                  <a:lnTo>
                    <a:pt x="3176853" y="2240174"/>
                  </a:lnTo>
                  <a:lnTo>
                    <a:pt x="3072250" y="2182814"/>
                  </a:lnTo>
                  <a:lnTo>
                    <a:pt x="2916152" y="2100754"/>
                  </a:lnTo>
                  <a:lnTo>
                    <a:pt x="2559962" y="1923297"/>
                  </a:lnTo>
                  <a:lnTo>
                    <a:pt x="1447845" y="1386850"/>
                  </a:lnTo>
                  <a:lnTo>
                    <a:pt x="1132928" y="1228251"/>
                  </a:lnTo>
                  <a:lnTo>
                    <a:pt x="922100" y="1117235"/>
                  </a:lnTo>
                  <a:lnTo>
                    <a:pt x="802928" y="1051894"/>
                  </a:lnTo>
                  <a:lnTo>
                    <a:pt x="727000" y="1008961"/>
                  </a:lnTo>
                  <a:lnTo>
                    <a:pt x="626162" y="949822"/>
                  </a:lnTo>
                  <a:lnTo>
                    <a:pt x="579220" y="921358"/>
                  </a:lnTo>
                  <a:lnTo>
                    <a:pt x="534591" y="893600"/>
                  </a:lnTo>
                  <a:lnTo>
                    <a:pt x="492272" y="866528"/>
                  </a:lnTo>
                  <a:lnTo>
                    <a:pt x="452260" y="840118"/>
                  </a:lnTo>
                  <a:lnTo>
                    <a:pt x="414553" y="814349"/>
                  </a:lnTo>
                  <a:close/>
                </a:path>
                <a:path w="3594100" h="3432175">
                  <a:moveTo>
                    <a:pt x="851340" y="1654994"/>
                  </a:moveTo>
                  <a:lnTo>
                    <a:pt x="1027244" y="1599491"/>
                  </a:lnTo>
                  <a:lnTo>
                    <a:pt x="1502831" y="1824122"/>
                  </a:lnTo>
                  <a:lnTo>
                    <a:pt x="1833281" y="1972244"/>
                  </a:lnTo>
                  <a:lnTo>
                    <a:pt x="2070305" y="2073127"/>
                  </a:lnTo>
                  <a:lnTo>
                    <a:pt x="2278999" y="2157728"/>
                  </a:lnTo>
                  <a:lnTo>
                    <a:pt x="2441407" y="2220352"/>
                  </a:lnTo>
                  <a:lnTo>
                    <a:pt x="2550612" y="2260603"/>
                  </a:lnTo>
                  <a:lnTo>
                    <a:pt x="2659398" y="2298967"/>
                  </a:lnTo>
                  <a:lnTo>
                    <a:pt x="2766769" y="2334853"/>
                  </a:lnTo>
                  <a:lnTo>
                    <a:pt x="2819611" y="2351682"/>
                  </a:lnTo>
                  <a:lnTo>
                    <a:pt x="2871725" y="2367672"/>
                  </a:lnTo>
                  <a:lnTo>
                    <a:pt x="2922986" y="2382747"/>
                  </a:lnTo>
                  <a:lnTo>
                    <a:pt x="2973269" y="2396834"/>
                  </a:lnTo>
                  <a:lnTo>
                    <a:pt x="3022449" y="2409859"/>
                  </a:lnTo>
                  <a:lnTo>
                    <a:pt x="3070403" y="2421749"/>
                  </a:lnTo>
                  <a:lnTo>
                    <a:pt x="3117004" y="2432429"/>
                  </a:lnTo>
                  <a:lnTo>
                    <a:pt x="3162128" y="2441827"/>
                  </a:lnTo>
                  <a:lnTo>
                    <a:pt x="3205651" y="2449868"/>
                  </a:lnTo>
                  <a:lnTo>
                    <a:pt x="3247448" y="2456478"/>
                  </a:lnTo>
                  <a:lnTo>
                    <a:pt x="3287393" y="2461585"/>
                  </a:lnTo>
                  <a:lnTo>
                    <a:pt x="3325363" y="2465113"/>
                  </a:lnTo>
                  <a:lnTo>
                    <a:pt x="3394877" y="2467142"/>
                  </a:lnTo>
                  <a:lnTo>
                    <a:pt x="3426171" y="2465494"/>
                  </a:lnTo>
                  <a:lnTo>
                    <a:pt x="3454990" y="2461974"/>
                  </a:lnTo>
                  <a:lnTo>
                    <a:pt x="3481210" y="2456507"/>
                  </a:lnTo>
                  <a:lnTo>
                    <a:pt x="3593982" y="2541003"/>
                  </a:lnTo>
                  <a:lnTo>
                    <a:pt x="3548251" y="2568778"/>
                  </a:lnTo>
                  <a:lnTo>
                    <a:pt x="3496508" y="2584159"/>
                  </a:lnTo>
                  <a:lnTo>
                    <a:pt x="3427613" y="2593314"/>
                  </a:lnTo>
                  <a:lnTo>
                    <a:pt x="3388963" y="2594732"/>
                  </a:lnTo>
                  <a:lnTo>
                    <a:pt x="3347475" y="2594045"/>
                  </a:lnTo>
                  <a:lnTo>
                    <a:pt x="3303121" y="2591250"/>
                  </a:lnTo>
                  <a:lnTo>
                    <a:pt x="3255873" y="2586347"/>
                  </a:lnTo>
                  <a:lnTo>
                    <a:pt x="3205705" y="2579336"/>
                  </a:lnTo>
                  <a:lnTo>
                    <a:pt x="3152588" y="2570216"/>
                  </a:lnTo>
                  <a:lnTo>
                    <a:pt x="3096494" y="2558987"/>
                  </a:lnTo>
                  <a:lnTo>
                    <a:pt x="3037397" y="2545647"/>
                  </a:lnTo>
                  <a:lnTo>
                    <a:pt x="2975268" y="2530196"/>
                  </a:lnTo>
                  <a:lnTo>
                    <a:pt x="2910079" y="2512633"/>
                  </a:lnTo>
                  <a:lnTo>
                    <a:pt x="2841804" y="2492958"/>
                  </a:lnTo>
                  <a:lnTo>
                    <a:pt x="2770414" y="2471171"/>
                  </a:lnTo>
                  <a:lnTo>
                    <a:pt x="2692293" y="2445953"/>
                  </a:lnTo>
                  <a:lnTo>
                    <a:pt x="2610906" y="2418441"/>
                  </a:lnTo>
                  <a:lnTo>
                    <a:pt x="2482786" y="2372901"/>
                  </a:lnTo>
                  <a:lnTo>
                    <a:pt x="2347541" y="2322280"/>
                  </a:lnTo>
                  <a:lnTo>
                    <a:pt x="2156362" y="2246966"/>
                  </a:lnTo>
                  <a:lnTo>
                    <a:pt x="1953073" y="2162822"/>
                  </a:lnTo>
                  <a:lnTo>
                    <a:pt x="1737995" y="2069968"/>
                  </a:lnTo>
                  <a:lnTo>
                    <a:pt x="1381922" y="1908589"/>
                  </a:lnTo>
                  <a:lnTo>
                    <a:pt x="929641" y="1693286"/>
                  </a:lnTo>
                  <a:lnTo>
                    <a:pt x="851340" y="1654994"/>
                  </a:lnTo>
                  <a:close/>
                </a:path>
                <a:path w="3594100" h="3432175">
                  <a:moveTo>
                    <a:pt x="0" y="1931053"/>
                  </a:moveTo>
                  <a:lnTo>
                    <a:pt x="137435" y="1886219"/>
                  </a:lnTo>
                  <a:lnTo>
                    <a:pt x="162445" y="1904552"/>
                  </a:lnTo>
                  <a:lnTo>
                    <a:pt x="189776" y="1923884"/>
                  </a:lnTo>
                  <a:lnTo>
                    <a:pt x="251469" y="1966018"/>
                  </a:lnTo>
                  <a:lnTo>
                    <a:pt x="0" y="1931053"/>
                  </a:lnTo>
                  <a:close/>
                </a:path>
              </a:pathLst>
            </a:custGeom>
            <a:solidFill>
              <a:srgbClr val="F5F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34647" y="65522"/>
              <a:ext cx="81280" cy="97790"/>
            </a:xfrm>
            <a:custGeom>
              <a:avLst/>
              <a:gdLst/>
              <a:ahLst/>
              <a:cxnLst/>
              <a:rect l="l" t="t" r="r" b="b"/>
              <a:pathLst>
                <a:path w="81280" h="97789">
                  <a:moveTo>
                    <a:pt x="17454" y="97303"/>
                  </a:moveTo>
                  <a:lnTo>
                    <a:pt x="0" y="0"/>
                  </a:lnTo>
                  <a:lnTo>
                    <a:pt x="38288" y="12296"/>
                  </a:lnTo>
                  <a:lnTo>
                    <a:pt x="80663" y="38208"/>
                  </a:lnTo>
                  <a:lnTo>
                    <a:pt x="57285" y="83723"/>
                  </a:lnTo>
                  <a:lnTo>
                    <a:pt x="17454" y="97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23717" y="0"/>
              <a:ext cx="3564890" cy="3384550"/>
            </a:xfrm>
            <a:custGeom>
              <a:avLst/>
              <a:gdLst/>
              <a:ahLst/>
              <a:cxnLst/>
              <a:rect l="l" t="t" r="r" b="b"/>
              <a:pathLst>
                <a:path w="3564890" h="3384550">
                  <a:moveTo>
                    <a:pt x="510929" y="65522"/>
                  </a:moveTo>
                  <a:lnTo>
                    <a:pt x="568142" y="0"/>
                  </a:lnTo>
                  <a:lnTo>
                    <a:pt x="983794" y="0"/>
                  </a:lnTo>
                  <a:lnTo>
                    <a:pt x="3564281" y="2556173"/>
                  </a:lnTo>
                  <a:lnTo>
                    <a:pt x="3564281" y="2731010"/>
                  </a:lnTo>
                  <a:lnTo>
                    <a:pt x="3546002" y="2745712"/>
                  </a:lnTo>
                  <a:lnTo>
                    <a:pt x="3537080" y="2745723"/>
                  </a:lnTo>
                  <a:lnTo>
                    <a:pt x="3515244" y="2747304"/>
                  </a:lnTo>
                  <a:lnTo>
                    <a:pt x="3487887" y="2752779"/>
                  </a:lnTo>
                  <a:lnTo>
                    <a:pt x="3462405" y="2764471"/>
                  </a:lnTo>
                  <a:lnTo>
                    <a:pt x="3437606" y="2772244"/>
                  </a:lnTo>
                  <a:lnTo>
                    <a:pt x="3411750" y="2769099"/>
                  </a:lnTo>
                  <a:lnTo>
                    <a:pt x="3391414" y="2762062"/>
                  </a:lnTo>
                  <a:lnTo>
                    <a:pt x="3383174" y="2758155"/>
                  </a:lnTo>
                  <a:lnTo>
                    <a:pt x="3385820" y="2761266"/>
                  </a:lnTo>
                  <a:lnTo>
                    <a:pt x="3387111" y="2763885"/>
                  </a:lnTo>
                  <a:lnTo>
                    <a:pt x="3384342" y="2770679"/>
                  </a:lnTo>
                  <a:lnTo>
                    <a:pt x="3371580" y="2779764"/>
                  </a:lnTo>
                  <a:lnTo>
                    <a:pt x="3353102" y="2791373"/>
                  </a:lnTo>
                  <a:lnTo>
                    <a:pt x="3337761" y="2803719"/>
                  </a:lnTo>
                  <a:lnTo>
                    <a:pt x="3327287" y="2813528"/>
                  </a:lnTo>
                  <a:lnTo>
                    <a:pt x="3323411" y="2817525"/>
                  </a:lnTo>
                  <a:lnTo>
                    <a:pt x="3307807" y="2845748"/>
                  </a:lnTo>
                  <a:lnTo>
                    <a:pt x="3228522" y="2903563"/>
                  </a:lnTo>
                  <a:lnTo>
                    <a:pt x="3229383" y="2904574"/>
                  </a:lnTo>
                  <a:lnTo>
                    <a:pt x="3229784" y="2907563"/>
                  </a:lnTo>
                  <a:lnTo>
                    <a:pt x="3226680" y="2914141"/>
                  </a:lnTo>
                  <a:lnTo>
                    <a:pt x="3216928" y="2925172"/>
                  </a:lnTo>
                  <a:lnTo>
                    <a:pt x="3202809" y="2933291"/>
                  </a:lnTo>
                  <a:lnTo>
                    <a:pt x="3190007" y="2934582"/>
                  </a:lnTo>
                  <a:lnTo>
                    <a:pt x="3180718" y="2932686"/>
                  </a:lnTo>
                  <a:lnTo>
                    <a:pt x="3177134" y="2931245"/>
                  </a:lnTo>
                  <a:lnTo>
                    <a:pt x="3148008" y="2984318"/>
                  </a:lnTo>
                  <a:lnTo>
                    <a:pt x="3121271" y="3032824"/>
                  </a:lnTo>
                  <a:lnTo>
                    <a:pt x="3101776" y="3067938"/>
                  </a:lnTo>
                  <a:lnTo>
                    <a:pt x="581691" y="104675"/>
                  </a:lnTo>
                  <a:lnTo>
                    <a:pt x="510929" y="65522"/>
                  </a:lnTo>
                  <a:close/>
                </a:path>
                <a:path w="3564890" h="3384550">
                  <a:moveTo>
                    <a:pt x="3385820" y="2761266"/>
                  </a:moveTo>
                  <a:lnTo>
                    <a:pt x="3383174" y="2758155"/>
                  </a:lnTo>
                  <a:lnTo>
                    <a:pt x="3385013" y="2759628"/>
                  </a:lnTo>
                  <a:lnTo>
                    <a:pt x="3385820" y="2761266"/>
                  </a:lnTo>
                  <a:close/>
                </a:path>
                <a:path w="3564890" h="3384550">
                  <a:moveTo>
                    <a:pt x="3229383" y="2904574"/>
                  </a:moveTo>
                  <a:lnTo>
                    <a:pt x="3228522" y="2903563"/>
                  </a:lnTo>
                  <a:lnTo>
                    <a:pt x="3229358" y="2904388"/>
                  </a:lnTo>
                  <a:lnTo>
                    <a:pt x="3229383" y="2904574"/>
                  </a:lnTo>
                  <a:close/>
                </a:path>
                <a:path w="3564890" h="3384550">
                  <a:moveTo>
                    <a:pt x="0" y="743560"/>
                  </a:moveTo>
                  <a:lnTo>
                    <a:pt x="581691" y="104675"/>
                  </a:lnTo>
                  <a:lnTo>
                    <a:pt x="3101776" y="3067938"/>
                  </a:lnTo>
                  <a:lnTo>
                    <a:pt x="3095011" y="3080123"/>
                  </a:lnTo>
                  <a:lnTo>
                    <a:pt x="3004542" y="3076955"/>
                  </a:lnTo>
                  <a:lnTo>
                    <a:pt x="2998999" y="3078482"/>
                  </a:lnTo>
                  <a:lnTo>
                    <a:pt x="2984624" y="3082012"/>
                  </a:lnTo>
                  <a:lnTo>
                    <a:pt x="2964796" y="3085975"/>
                  </a:lnTo>
                  <a:lnTo>
                    <a:pt x="2942894" y="3088797"/>
                  </a:lnTo>
                  <a:lnTo>
                    <a:pt x="2917562" y="3092700"/>
                  </a:lnTo>
                  <a:lnTo>
                    <a:pt x="2890189" y="3099041"/>
                  </a:lnTo>
                  <a:lnTo>
                    <a:pt x="2868269" y="3104949"/>
                  </a:lnTo>
                  <a:lnTo>
                    <a:pt x="2859297" y="3107556"/>
                  </a:lnTo>
                  <a:lnTo>
                    <a:pt x="2856968" y="3111072"/>
                  </a:lnTo>
                  <a:lnTo>
                    <a:pt x="2849363" y="3119475"/>
                  </a:lnTo>
                  <a:lnTo>
                    <a:pt x="2835553" y="3129551"/>
                  </a:lnTo>
                  <a:lnTo>
                    <a:pt x="2814610" y="3138083"/>
                  </a:lnTo>
                  <a:lnTo>
                    <a:pt x="2793961" y="3154042"/>
                  </a:lnTo>
                  <a:lnTo>
                    <a:pt x="2780799" y="3180455"/>
                  </a:lnTo>
                  <a:lnTo>
                    <a:pt x="2773841" y="3205197"/>
                  </a:lnTo>
                  <a:lnTo>
                    <a:pt x="2771807" y="3216139"/>
                  </a:lnTo>
                  <a:lnTo>
                    <a:pt x="2704288" y="3271424"/>
                  </a:lnTo>
                  <a:lnTo>
                    <a:pt x="2641872" y="3384317"/>
                  </a:lnTo>
                  <a:lnTo>
                    <a:pt x="1075421" y="1869649"/>
                  </a:lnTo>
                  <a:lnTo>
                    <a:pt x="648673" y="1367853"/>
                  </a:lnTo>
                  <a:lnTo>
                    <a:pt x="0" y="743560"/>
                  </a:lnTo>
                  <a:close/>
                </a:path>
                <a:path w="3564890" h="3384550">
                  <a:moveTo>
                    <a:pt x="653684" y="1461854"/>
                  </a:moveTo>
                  <a:lnTo>
                    <a:pt x="648673" y="1367853"/>
                  </a:lnTo>
                  <a:lnTo>
                    <a:pt x="1075421" y="1869649"/>
                  </a:lnTo>
                  <a:lnTo>
                    <a:pt x="653684" y="1461854"/>
                  </a:lnTo>
                  <a:close/>
                </a:path>
              </a:pathLst>
            </a:custGeom>
            <a:solidFill>
              <a:srgbClr val="A6F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24133" y="21728"/>
              <a:ext cx="3358515" cy="3080385"/>
            </a:xfrm>
            <a:custGeom>
              <a:avLst/>
              <a:gdLst/>
              <a:ahLst/>
              <a:cxnLst/>
              <a:rect l="l" t="t" r="r" b="b"/>
              <a:pathLst>
                <a:path w="3358515" h="3080385">
                  <a:moveTo>
                    <a:pt x="2087460" y="1883858"/>
                  </a:moveTo>
                  <a:lnTo>
                    <a:pt x="2073568" y="1856921"/>
                  </a:lnTo>
                  <a:lnTo>
                    <a:pt x="2070676" y="1826637"/>
                  </a:lnTo>
                  <a:lnTo>
                    <a:pt x="2079755" y="1796386"/>
                  </a:lnTo>
                  <a:lnTo>
                    <a:pt x="2100021" y="1772426"/>
                  </a:lnTo>
                  <a:lnTo>
                    <a:pt x="2126997" y="1758479"/>
                  </a:lnTo>
                  <a:lnTo>
                    <a:pt x="2157299" y="1755523"/>
                  </a:lnTo>
                  <a:lnTo>
                    <a:pt x="2187541" y="1764533"/>
                  </a:lnTo>
                  <a:lnTo>
                    <a:pt x="2211466" y="1784740"/>
                  </a:lnTo>
                  <a:lnTo>
                    <a:pt x="2225359" y="1811676"/>
                  </a:lnTo>
                  <a:lnTo>
                    <a:pt x="2228250" y="1841960"/>
                  </a:lnTo>
                  <a:lnTo>
                    <a:pt x="2219171" y="1872211"/>
                  </a:lnTo>
                  <a:lnTo>
                    <a:pt x="2198905" y="1896172"/>
                  </a:lnTo>
                  <a:lnTo>
                    <a:pt x="2171929" y="1910118"/>
                  </a:lnTo>
                  <a:lnTo>
                    <a:pt x="2141627" y="1913075"/>
                  </a:lnTo>
                  <a:lnTo>
                    <a:pt x="2111385" y="1904064"/>
                  </a:lnTo>
                  <a:lnTo>
                    <a:pt x="2087460" y="1883858"/>
                  </a:lnTo>
                  <a:close/>
                </a:path>
                <a:path w="3358515" h="3080385">
                  <a:moveTo>
                    <a:pt x="504338" y="527945"/>
                  </a:moveTo>
                  <a:lnTo>
                    <a:pt x="495934" y="369540"/>
                  </a:lnTo>
                  <a:lnTo>
                    <a:pt x="507395" y="369406"/>
                  </a:lnTo>
                  <a:lnTo>
                    <a:pt x="518947" y="370797"/>
                  </a:lnTo>
                  <a:lnTo>
                    <a:pt x="565617" y="399497"/>
                  </a:lnTo>
                  <a:lnTo>
                    <a:pt x="582401" y="456718"/>
                  </a:lnTo>
                  <a:lnTo>
                    <a:pt x="573025" y="486620"/>
                  </a:lnTo>
                  <a:lnTo>
                    <a:pt x="560176" y="504040"/>
                  </a:lnTo>
                  <a:lnTo>
                    <a:pt x="543736" y="517002"/>
                  </a:lnTo>
                  <a:lnTo>
                    <a:pt x="524770" y="525105"/>
                  </a:lnTo>
                  <a:lnTo>
                    <a:pt x="504338" y="527945"/>
                  </a:lnTo>
                  <a:close/>
                </a:path>
                <a:path w="3358515" h="3080385">
                  <a:moveTo>
                    <a:pt x="1717222" y="1680106"/>
                  </a:moveTo>
                  <a:lnTo>
                    <a:pt x="1703230" y="1653054"/>
                  </a:lnTo>
                  <a:lnTo>
                    <a:pt x="1700438" y="1622886"/>
                  </a:lnTo>
                  <a:lnTo>
                    <a:pt x="1709813" y="1592984"/>
                  </a:lnTo>
                  <a:lnTo>
                    <a:pt x="1730429" y="1568726"/>
                  </a:lnTo>
                  <a:lnTo>
                    <a:pt x="1757521" y="1554680"/>
                  </a:lnTo>
                  <a:lnTo>
                    <a:pt x="1787706" y="1551823"/>
                  </a:lnTo>
                  <a:lnTo>
                    <a:pt x="1817599" y="1561130"/>
                  </a:lnTo>
                  <a:lnTo>
                    <a:pt x="1841820" y="1581686"/>
                  </a:lnTo>
                  <a:lnTo>
                    <a:pt x="1855812" y="1608738"/>
                  </a:lnTo>
                  <a:lnTo>
                    <a:pt x="1858604" y="1638906"/>
                  </a:lnTo>
                  <a:lnTo>
                    <a:pt x="1849229" y="1668809"/>
                  </a:lnTo>
                  <a:lnTo>
                    <a:pt x="1828687" y="1693154"/>
                  </a:lnTo>
                  <a:lnTo>
                    <a:pt x="1801718" y="1707344"/>
                  </a:lnTo>
                  <a:lnTo>
                    <a:pt x="1771558" y="1710231"/>
                  </a:lnTo>
                  <a:lnTo>
                    <a:pt x="1741443" y="1700662"/>
                  </a:lnTo>
                  <a:lnTo>
                    <a:pt x="1717222" y="1680106"/>
                  </a:lnTo>
                  <a:close/>
                </a:path>
                <a:path w="3358515" h="3080385">
                  <a:moveTo>
                    <a:pt x="1501968" y="2071442"/>
                  </a:moveTo>
                  <a:lnTo>
                    <a:pt x="1487976" y="2044390"/>
                  </a:lnTo>
                  <a:lnTo>
                    <a:pt x="1485184" y="2014222"/>
                  </a:lnTo>
                  <a:lnTo>
                    <a:pt x="1494559" y="1984319"/>
                  </a:lnTo>
                  <a:lnTo>
                    <a:pt x="1515175" y="1960062"/>
                  </a:lnTo>
                  <a:lnTo>
                    <a:pt x="1542267" y="1946016"/>
                  </a:lnTo>
                  <a:lnTo>
                    <a:pt x="1572452" y="1943159"/>
                  </a:lnTo>
                  <a:lnTo>
                    <a:pt x="1602345" y="1952466"/>
                  </a:lnTo>
                  <a:lnTo>
                    <a:pt x="1626532" y="1972450"/>
                  </a:lnTo>
                  <a:lnTo>
                    <a:pt x="1640396" y="1999411"/>
                  </a:lnTo>
                  <a:lnTo>
                    <a:pt x="1643141" y="2029819"/>
                  </a:lnTo>
                  <a:lnTo>
                    <a:pt x="1633975" y="2060145"/>
                  </a:lnTo>
                  <a:lnTo>
                    <a:pt x="1613359" y="2084403"/>
                  </a:lnTo>
                  <a:lnTo>
                    <a:pt x="1586267" y="2098448"/>
                  </a:lnTo>
                  <a:lnTo>
                    <a:pt x="1556082" y="2101305"/>
                  </a:lnTo>
                  <a:lnTo>
                    <a:pt x="1526189" y="2091998"/>
                  </a:lnTo>
                  <a:lnTo>
                    <a:pt x="1501968" y="2071442"/>
                  </a:lnTo>
                  <a:close/>
                </a:path>
                <a:path w="3358515" h="3080385">
                  <a:moveTo>
                    <a:pt x="1920793" y="1310454"/>
                  </a:moveTo>
                  <a:lnTo>
                    <a:pt x="1906656" y="1283526"/>
                  </a:lnTo>
                  <a:lnTo>
                    <a:pt x="1903835" y="1253382"/>
                  </a:lnTo>
                  <a:lnTo>
                    <a:pt x="1913472" y="1223257"/>
                  </a:lnTo>
                  <a:lnTo>
                    <a:pt x="1934088" y="1198999"/>
                  </a:lnTo>
                  <a:lnTo>
                    <a:pt x="1961180" y="1184954"/>
                  </a:lnTo>
                  <a:lnTo>
                    <a:pt x="1991365" y="1182097"/>
                  </a:lnTo>
                  <a:lnTo>
                    <a:pt x="2021258" y="1191404"/>
                  </a:lnTo>
                  <a:lnTo>
                    <a:pt x="2045607" y="1211401"/>
                  </a:lnTo>
                  <a:lnTo>
                    <a:pt x="2059739" y="1238383"/>
                  </a:lnTo>
                  <a:lnTo>
                    <a:pt x="2062539" y="1268796"/>
                  </a:lnTo>
                  <a:lnTo>
                    <a:pt x="2052888" y="1299082"/>
                  </a:lnTo>
                  <a:lnTo>
                    <a:pt x="2032273" y="1323340"/>
                  </a:lnTo>
                  <a:lnTo>
                    <a:pt x="2005180" y="1337385"/>
                  </a:lnTo>
                  <a:lnTo>
                    <a:pt x="1974995" y="1340243"/>
                  </a:lnTo>
                  <a:lnTo>
                    <a:pt x="1945102" y="1330935"/>
                  </a:lnTo>
                  <a:lnTo>
                    <a:pt x="1920793" y="1310454"/>
                  </a:lnTo>
                  <a:close/>
                </a:path>
                <a:path w="3358515" h="3080385">
                  <a:moveTo>
                    <a:pt x="1872004" y="2273697"/>
                  </a:moveTo>
                  <a:lnTo>
                    <a:pt x="1858012" y="2246644"/>
                  </a:lnTo>
                  <a:lnTo>
                    <a:pt x="1855220" y="2216476"/>
                  </a:lnTo>
                  <a:lnTo>
                    <a:pt x="1864596" y="2186574"/>
                  </a:lnTo>
                  <a:lnTo>
                    <a:pt x="1885211" y="2162316"/>
                  </a:lnTo>
                  <a:lnTo>
                    <a:pt x="1912304" y="2148271"/>
                  </a:lnTo>
                  <a:lnTo>
                    <a:pt x="1942489" y="2145414"/>
                  </a:lnTo>
                  <a:lnTo>
                    <a:pt x="1972381" y="2154721"/>
                  </a:lnTo>
                  <a:lnTo>
                    <a:pt x="1996603" y="2175276"/>
                  </a:lnTo>
                  <a:lnTo>
                    <a:pt x="2010594" y="2202329"/>
                  </a:lnTo>
                  <a:lnTo>
                    <a:pt x="2013387" y="2232497"/>
                  </a:lnTo>
                  <a:lnTo>
                    <a:pt x="2004011" y="2262399"/>
                  </a:lnTo>
                  <a:lnTo>
                    <a:pt x="1983396" y="2286657"/>
                  </a:lnTo>
                  <a:lnTo>
                    <a:pt x="1956303" y="2300702"/>
                  </a:lnTo>
                  <a:lnTo>
                    <a:pt x="1926118" y="2303559"/>
                  </a:lnTo>
                  <a:lnTo>
                    <a:pt x="1896225" y="2294252"/>
                  </a:lnTo>
                  <a:lnTo>
                    <a:pt x="1872004" y="2273697"/>
                  </a:lnTo>
                  <a:close/>
                </a:path>
                <a:path w="3358515" h="3080385">
                  <a:moveTo>
                    <a:pt x="645826" y="128283"/>
                  </a:moveTo>
                  <a:lnTo>
                    <a:pt x="631834" y="101230"/>
                  </a:lnTo>
                  <a:lnTo>
                    <a:pt x="629042" y="71062"/>
                  </a:lnTo>
                  <a:lnTo>
                    <a:pt x="638417" y="41160"/>
                  </a:lnTo>
                  <a:lnTo>
                    <a:pt x="659033" y="16902"/>
                  </a:lnTo>
                  <a:lnTo>
                    <a:pt x="686125" y="2857"/>
                  </a:lnTo>
                  <a:lnTo>
                    <a:pt x="716310" y="0"/>
                  </a:lnTo>
                  <a:lnTo>
                    <a:pt x="746203" y="9307"/>
                  </a:lnTo>
                  <a:lnTo>
                    <a:pt x="770128" y="29513"/>
                  </a:lnTo>
                  <a:lnTo>
                    <a:pt x="784020" y="56450"/>
                  </a:lnTo>
                  <a:lnTo>
                    <a:pt x="786912" y="86734"/>
                  </a:lnTo>
                  <a:lnTo>
                    <a:pt x="777833" y="116985"/>
                  </a:lnTo>
                  <a:lnTo>
                    <a:pt x="757217" y="141243"/>
                  </a:lnTo>
                  <a:lnTo>
                    <a:pt x="730125" y="155288"/>
                  </a:lnTo>
                  <a:lnTo>
                    <a:pt x="699940" y="158145"/>
                  </a:lnTo>
                  <a:lnTo>
                    <a:pt x="670047" y="148838"/>
                  </a:lnTo>
                  <a:lnTo>
                    <a:pt x="645826" y="128283"/>
                  </a:lnTo>
                  <a:close/>
                </a:path>
                <a:path w="3358515" h="3080385">
                  <a:moveTo>
                    <a:pt x="745416" y="1627044"/>
                  </a:moveTo>
                  <a:lnTo>
                    <a:pt x="754675" y="1577514"/>
                  </a:lnTo>
                  <a:lnTo>
                    <a:pt x="802383" y="1539211"/>
                  </a:lnTo>
                  <a:lnTo>
                    <a:pt x="832568" y="1536354"/>
                  </a:lnTo>
                  <a:lnTo>
                    <a:pt x="862461" y="1545661"/>
                  </a:lnTo>
                  <a:lnTo>
                    <a:pt x="886682" y="1566217"/>
                  </a:lnTo>
                  <a:lnTo>
                    <a:pt x="900674" y="1593269"/>
                  </a:lnTo>
                  <a:lnTo>
                    <a:pt x="903466" y="1623437"/>
                  </a:lnTo>
                  <a:lnTo>
                    <a:pt x="894091" y="1653340"/>
                  </a:lnTo>
                  <a:lnTo>
                    <a:pt x="879415" y="1672329"/>
                  </a:lnTo>
                  <a:lnTo>
                    <a:pt x="860583" y="1685841"/>
                  </a:lnTo>
                  <a:lnTo>
                    <a:pt x="838881" y="1693383"/>
                  </a:lnTo>
                  <a:lnTo>
                    <a:pt x="815596" y="1694461"/>
                  </a:lnTo>
                  <a:lnTo>
                    <a:pt x="745416" y="1627044"/>
                  </a:lnTo>
                  <a:close/>
                </a:path>
                <a:path w="3358515" h="3080385">
                  <a:moveTo>
                    <a:pt x="3001747" y="2894737"/>
                  </a:moveTo>
                  <a:lnTo>
                    <a:pt x="2987755" y="2867684"/>
                  </a:lnTo>
                  <a:lnTo>
                    <a:pt x="2984963" y="2837516"/>
                  </a:lnTo>
                  <a:lnTo>
                    <a:pt x="2994339" y="2807614"/>
                  </a:lnTo>
                  <a:lnTo>
                    <a:pt x="3014954" y="2783356"/>
                  </a:lnTo>
                  <a:lnTo>
                    <a:pt x="3042047" y="2769311"/>
                  </a:lnTo>
                  <a:lnTo>
                    <a:pt x="3072232" y="2766454"/>
                  </a:lnTo>
                  <a:lnTo>
                    <a:pt x="3102124" y="2775761"/>
                  </a:lnTo>
                  <a:lnTo>
                    <a:pt x="3125006" y="2794368"/>
                  </a:lnTo>
                  <a:lnTo>
                    <a:pt x="3139111" y="2818937"/>
                  </a:lnTo>
                  <a:lnTo>
                    <a:pt x="3143524" y="2846743"/>
                  </a:lnTo>
                  <a:lnTo>
                    <a:pt x="3137330" y="2875057"/>
                  </a:lnTo>
                  <a:lnTo>
                    <a:pt x="3128107" y="2881833"/>
                  </a:lnTo>
                  <a:lnTo>
                    <a:pt x="3128929" y="2882820"/>
                  </a:lnTo>
                  <a:lnTo>
                    <a:pt x="3102615" y="2911823"/>
                  </a:lnTo>
                  <a:lnTo>
                    <a:pt x="3089789" y="2913085"/>
                  </a:lnTo>
                  <a:lnTo>
                    <a:pt x="3080376" y="2911044"/>
                  </a:lnTo>
                  <a:lnTo>
                    <a:pt x="3076718" y="2909515"/>
                  </a:lnTo>
                  <a:lnTo>
                    <a:pt x="3073951" y="2915072"/>
                  </a:lnTo>
                  <a:lnTo>
                    <a:pt x="3068511" y="2925039"/>
                  </a:lnTo>
                  <a:lnTo>
                    <a:pt x="3057695" y="2924809"/>
                  </a:lnTo>
                  <a:lnTo>
                    <a:pt x="3046993" y="2923179"/>
                  </a:lnTo>
                  <a:lnTo>
                    <a:pt x="3036415" y="2920043"/>
                  </a:lnTo>
                  <a:lnTo>
                    <a:pt x="3025968" y="2915292"/>
                  </a:lnTo>
                  <a:lnTo>
                    <a:pt x="3001747" y="2894737"/>
                  </a:lnTo>
                  <a:close/>
                </a:path>
                <a:path w="3358515" h="3080385">
                  <a:moveTo>
                    <a:pt x="3217001" y="2503401"/>
                  </a:moveTo>
                  <a:lnTo>
                    <a:pt x="3203009" y="2476348"/>
                  </a:lnTo>
                  <a:lnTo>
                    <a:pt x="3200217" y="2446180"/>
                  </a:lnTo>
                  <a:lnTo>
                    <a:pt x="3209592" y="2416278"/>
                  </a:lnTo>
                  <a:lnTo>
                    <a:pt x="3228457" y="2393777"/>
                  </a:lnTo>
                  <a:lnTo>
                    <a:pt x="3252962" y="2379796"/>
                  </a:lnTo>
                  <a:lnTo>
                    <a:pt x="3280502" y="2375049"/>
                  </a:lnTo>
                  <a:lnTo>
                    <a:pt x="3308474" y="2380248"/>
                  </a:lnTo>
                  <a:lnTo>
                    <a:pt x="3352261" y="2424184"/>
                  </a:lnTo>
                  <a:lnTo>
                    <a:pt x="3357029" y="2440823"/>
                  </a:lnTo>
                  <a:lnTo>
                    <a:pt x="3358223" y="2458098"/>
                  </a:lnTo>
                  <a:lnTo>
                    <a:pt x="3355623" y="2475396"/>
                  </a:lnTo>
                  <a:lnTo>
                    <a:pt x="3349008" y="2492103"/>
                  </a:lnTo>
                  <a:lnTo>
                    <a:pt x="3328467" y="2516448"/>
                  </a:lnTo>
                  <a:lnTo>
                    <a:pt x="3301498" y="2530639"/>
                  </a:lnTo>
                  <a:lnTo>
                    <a:pt x="3271337" y="2533525"/>
                  </a:lnTo>
                  <a:lnTo>
                    <a:pt x="3241222" y="2523956"/>
                  </a:lnTo>
                  <a:lnTo>
                    <a:pt x="3217001" y="2503401"/>
                  </a:lnTo>
                  <a:close/>
                </a:path>
                <a:path w="3358515" h="3080385">
                  <a:moveTo>
                    <a:pt x="811581" y="700792"/>
                  </a:moveTo>
                  <a:lnTo>
                    <a:pt x="797590" y="673740"/>
                  </a:lnTo>
                  <a:lnTo>
                    <a:pt x="794798" y="643571"/>
                  </a:lnTo>
                  <a:lnTo>
                    <a:pt x="804173" y="613669"/>
                  </a:lnTo>
                  <a:lnTo>
                    <a:pt x="824788" y="589411"/>
                  </a:lnTo>
                  <a:lnTo>
                    <a:pt x="851881" y="575366"/>
                  </a:lnTo>
                  <a:lnTo>
                    <a:pt x="882066" y="572509"/>
                  </a:lnTo>
                  <a:lnTo>
                    <a:pt x="911959" y="581816"/>
                  </a:lnTo>
                  <a:lnTo>
                    <a:pt x="936180" y="602371"/>
                  </a:lnTo>
                  <a:lnTo>
                    <a:pt x="950172" y="629424"/>
                  </a:lnTo>
                  <a:lnTo>
                    <a:pt x="952964" y="659592"/>
                  </a:lnTo>
                  <a:lnTo>
                    <a:pt x="943588" y="689494"/>
                  </a:lnTo>
                  <a:lnTo>
                    <a:pt x="922973" y="713752"/>
                  </a:lnTo>
                  <a:lnTo>
                    <a:pt x="895881" y="727797"/>
                  </a:lnTo>
                  <a:lnTo>
                    <a:pt x="865696" y="730655"/>
                  </a:lnTo>
                  <a:lnTo>
                    <a:pt x="835803" y="721347"/>
                  </a:lnTo>
                  <a:lnTo>
                    <a:pt x="811581" y="700792"/>
                  </a:lnTo>
                  <a:close/>
                </a:path>
                <a:path w="3358515" h="3080385">
                  <a:moveTo>
                    <a:pt x="607828" y="1071667"/>
                  </a:moveTo>
                  <a:lnTo>
                    <a:pt x="593837" y="1044614"/>
                  </a:lnTo>
                  <a:lnTo>
                    <a:pt x="591044" y="1014446"/>
                  </a:lnTo>
                  <a:lnTo>
                    <a:pt x="600420" y="984544"/>
                  </a:lnTo>
                  <a:lnTo>
                    <a:pt x="621035" y="960286"/>
                  </a:lnTo>
                  <a:lnTo>
                    <a:pt x="648128" y="946240"/>
                  </a:lnTo>
                  <a:lnTo>
                    <a:pt x="678313" y="943383"/>
                  </a:lnTo>
                  <a:lnTo>
                    <a:pt x="708205" y="952691"/>
                  </a:lnTo>
                  <a:lnTo>
                    <a:pt x="732130" y="972897"/>
                  </a:lnTo>
                  <a:lnTo>
                    <a:pt x="746023" y="999834"/>
                  </a:lnTo>
                  <a:lnTo>
                    <a:pt x="748914" y="1030118"/>
                  </a:lnTo>
                  <a:lnTo>
                    <a:pt x="739835" y="1060369"/>
                  </a:lnTo>
                  <a:lnTo>
                    <a:pt x="719220" y="1084627"/>
                  </a:lnTo>
                  <a:lnTo>
                    <a:pt x="692127" y="1098672"/>
                  </a:lnTo>
                  <a:lnTo>
                    <a:pt x="661942" y="1101529"/>
                  </a:lnTo>
                  <a:lnTo>
                    <a:pt x="632050" y="1092222"/>
                  </a:lnTo>
                  <a:lnTo>
                    <a:pt x="607828" y="1071667"/>
                  </a:lnTo>
                  <a:close/>
                </a:path>
                <a:path w="3358515" h="3080385">
                  <a:moveTo>
                    <a:pt x="1015862" y="330537"/>
                  </a:moveTo>
                  <a:lnTo>
                    <a:pt x="1001870" y="303485"/>
                  </a:lnTo>
                  <a:lnTo>
                    <a:pt x="999078" y="273317"/>
                  </a:lnTo>
                  <a:lnTo>
                    <a:pt x="1008453" y="243414"/>
                  </a:lnTo>
                  <a:lnTo>
                    <a:pt x="1029069" y="219157"/>
                  </a:lnTo>
                  <a:lnTo>
                    <a:pt x="1056161" y="205111"/>
                  </a:lnTo>
                  <a:lnTo>
                    <a:pt x="1086346" y="202254"/>
                  </a:lnTo>
                  <a:lnTo>
                    <a:pt x="1116239" y="211561"/>
                  </a:lnTo>
                  <a:lnTo>
                    <a:pt x="1119496" y="214132"/>
                  </a:lnTo>
                  <a:lnTo>
                    <a:pt x="1122225" y="216083"/>
                  </a:lnTo>
                  <a:lnTo>
                    <a:pt x="1126724" y="217597"/>
                  </a:lnTo>
                  <a:lnTo>
                    <a:pt x="1141671" y="232655"/>
                  </a:lnTo>
                  <a:lnTo>
                    <a:pt x="1152538" y="252336"/>
                  </a:lnTo>
                  <a:lnTo>
                    <a:pt x="1157469" y="274360"/>
                  </a:lnTo>
                  <a:lnTo>
                    <a:pt x="1156051" y="297178"/>
                  </a:lnTo>
                  <a:lnTo>
                    <a:pt x="1147869" y="319240"/>
                  </a:lnTo>
                  <a:lnTo>
                    <a:pt x="1127253" y="343497"/>
                  </a:lnTo>
                  <a:lnTo>
                    <a:pt x="1100161" y="357543"/>
                  </a:lnTo>
                  <a:lnTo>
                    <a:pt x="1069976" y="360400"/>
                  </a:lnTo>
                  <a:lnTo>
                    <a:pt x="1040083" y="351093"/>
                  </a:lnTo>
                  <a:lnTo>
                    <a:pt x="1015862" y="330537"/>
                  </a:lnTo>
                  <a:close/>
                </a:path>
                <a:path w="3358515" h="3080385">
                  <a:moveTo>
                    <a:pt x="2241715" y="2476828"/>
                  </a:moveTo>
                  <a:lnTo>
                    <a:pt x="2227823" y="2449892"/>
                  </a:lnTo>
                  <a:lnTo>
                    <a:pt x="2224932" y="2419608"/>
                  </a:lnTo>
                  <a:lnTo>
                    <a:pt x="2234011" y="2389357"/>
                  </a:lnTo>
                  <a:lnTo>
                    <a:pt x="2254626" y="2365099"/>
                  </a:lnTo>
                  <a:lnTo>
                    <a:pt x="2281719" y="2351054"/>
                  </a:lnTo>
                  <a:lnTo>
                    <a:pt x="2311904" y="2348196"/>
                  </a:lnTo>
                  <a:lnTo>
                    <a:pt x="2341796" y="2357504"/>
                  </a:lnTo>
                  <a:lnTo>
                    <a:pt x="2366018" y="2378059"/>
                  </a:lnTo>
                  <a:lnTo>
                    <a:pt x="2380009" y="2405111"/>
                  </a:lnTo>
                  <a:lnTo>
                    <a:pt x="2382802" y="2435280"/>
                  </a:lnTo>
                  <a:lnTo>
                    <a:pt x="2373426" y="2465182"/>
                  </a:lnTo>
                  <a:lnTo>
                    <a:pt x="2352811" y="2489440"/>
                  </a:lnTo>
                  <a:lnTo>
                    <a:pt x="2325718" y="2503485"/>
                  </a:lnTo>
                  <a:lnTo>
                    <a:pt x="2295533" y="2506342"/>
                  </a:lnTo>
                  <a:lnTo>
                    <a:pt x="2265641" y="2497035"/>
                  </a:lnTo>
                  <a:lnTo>
                    <a:pt x="2241715" y="2476828"/>
                  </a:lnTo>
                  <a:close/>
                </a:path>
                <a:path w="3358515" h="3080385">
                  <a:moveTo>
                    <a:pt x="1347807" y="1477324"/>
                  </a:moveTo>
                  <a:lnTo>
                    <a:pt x="1333815" y="1450271"/>
                  </a:lnTo>
                  <a:lnTo>
                    <a:pt x="1331023" y="1420103"/>
                  </a:lnTo>
                  <a:lnTo>
                    <a:pt x="1340398" y="1390201"/>
                  </a:lnTo>
                  <a:lnTo>
                    <a:pt x="1361014" y="1365943"/>
                  </a:lnTo>
                  <a:lnTo>
                    <a:pt x="1388106" y="1351898"/>
                  </a:lnTo>
                  <a:lnTo>
                    <a:pt x="1418291" y="1349041"/>
                  </a:lnTo>
                  <a:lnTo>
                    <a:pt x="1448184" y="1358348"/>
                  </a:lnTo>
                  <a:lnTo>
                    <a:pt x="1472109" y="1378554"/>
                  </a:lnTo>
                  <a:lnTo>
                    <a:pt x="1486001" y="1405491"/>
                  </a:lnTo>
                  <a:lnTo>
                    <a:pt x="1488893" y="1435775"/>
                  </a:lnTo>
                  <a:lnTo>
                    <a:pt x="1479814" y="1466026"/>
                  </a:lnTo>
                  <a:lnTo>
                    <a:pt x="1459198" y="1490284"/>
                  </a:lnTo>
                  <a:lnTo>
                    <a:pt x="1432106" y="1504329"/>
                  </a:lnTo>
                  <a:lnTo>
                    <a:pt x="1401921" y="1507186"/>
                  </a:lnTo>
                  <a:lnTo>
                    <a:pt x="1372028" y="1497879"/>
                  </a:lnTo>
                  <a:lnTo>
                    <a:pt x="1347807" y="1477324"/>
                  </a:lnTo>
                  <a:close/>
                </a:path>
                <a:path w="3358515" h="3080385">
                  <a:moveTo>
                    <a:pt x="2407465" y="3050412"/>
                  </a:moveTo>
                  <a:lnTo>
                    <a:pt x="2393718" y="3023351"/>
                  </a:lnTo>
                  <a:lnTo>
                    <a:pt x="2390855" y="2993042"/>
                  </a:lnTo>
                  <a:lnTo>
                    <a:pt x="2399673" y="2963014"/>
                  </a:lnTo>
                  <a:lnTo>
                    <a:pt x="2420288" y="2938757"/>
                  </a:lnTo>
                  <a:lnTo>
                    <a:pt x="2447380" y="2924711"/>
                  </a:lnTo>
                  <a:lnTo>
                    <a:pt x="2477565" y="2921854"/>
                  </a:lnTo>
                  <a:lnTo>
                    <a:pt x="2507458" y="2931161"/>
                  </a:lnTo>
                  <a:lnTo>
                    <a:pt x="2531767" y="2951642"/>
                  </a:lnTo>
                  <a:lnTo>
                    <a:pt x="2545904" y="2978571"/>
                  </a:lnTo>
                  <a:lnTo>
                    <a:pt x="2548726" y="3008714"/>
                  </a:lnTo>
                  <a:lnTo>
                    <a:pt x="2539088" y="3038839"/>
                  </a:lnTo>
                  <a:lnTo>
                    <a:pt x="2518473" y="3063097"/>
                  </a:lnTo>
                  <a:lnTo>
                    <a:pt x="2491380" y="3077143"/>
                  </a:lnTo>
                  <a:lnTo>
                    <a:pt x="2461195" y="3080000"/>
                  </a:lnTo>
                  <a:lnTo>
                    <a:pt x="2431302" y="3070692"/>
                  </a:lnTo>
                  <a:lnTo>
                    <a:pt x="2407465" y="3050412"/>
                  </a:lnTo>
                  <a:close/>
                </a:path>
                <a:path w="3358515" h="3080385">
                  <a:moveTo>
                    <a:pt x="2037435" y="2847083"/>
                  </a:moveTo>
                  <a:lnTo>
                    <a:pt x="2023543" y="2820147"/>
                  </a:lnTo>
                  <a:lnTo>
                    <a:pt x="2020651" y="2789863"/>
                  </a:lnTo>
                  <a:lnTo>
                    <a:pt x="2029730" y="2759612"/>
                  </a:lnTo>
                  <a:lnTo>
                    <a:pt x="2050346" y="2735354"/>
                  </a:lnTo>
                  <a:lnTo>
                    <a:pt x="2077438" y="2721308"/>
                  </a:lnTo>
                  <a:lnTo>
                    <a:pt x="2107623" y="2718451"/>
                  </a:lnTo>
                  <a:lnTo>
                    <a:pt x="2137516" y="2727758"/>
                  </a:lnTo>
                  <a:lnTo>
                    <a:pt x="2161738" y="2748314"/>
                  </a:lnTo>
                  <a:lnTo>
                    <a:pt x="2175729" y="2775366"/>
                  </a:lnTo>
                  <a:lnTo>
                    <a:pt x="2178522" y="2805534"/>
                  </a:lnTo>
                  <a:lnTo>
                    <a:pt x="2169146" y="2835437"/>
                  </a:lnTo>
                  <a:lnTo>
                    <a:pt x="2148530" y="2859695"/>
                  </a:lnTo>
                  <a:lnTo>
                    <a:pt x="2121438" y="2873740"/>
                  </a:lnTo>
                  <a:lnTo>
                    <a:pt x="2091253" y="2876597"/>
                  </a:lnTo>
                  <a:lnTo>
                    <a:pt x="2061360" y="2867290"/>
                  </a:lnTo>
                  <a:lnTo>
                    <a:pt x="2037435" y="2847083"/>
                  </a:lnTo>
                  <a:close/>
                </a:path>
                <a:path w="3358515" h="3080385">
                  <a:moveTo>
                    <a:pt x="2611584" y="2680144"/>
                  </a:moveTo>
                  <a:lnTo>
                    <a:pt x="2597567" y="2653062"/>
                  </a:lnTo>
                  <a:lnTo>
                    <a:pt x="2594651" y="2622749"/>
                  </a:lnTo>
                  <a:lnTo>
                    <a:pt x="2603953" y="2592759"/>
                  </a:lnTo>
                  <a:lnTo>
                    <a:pt x="2624568" y="2568502"/>
                  </a:lnTo>
                  <a:lnTo>
                    <a:pt x="2651661" y="2554456"/>
                  </a:lnTo>
                  <a:lnTo>
                    <a:pt x="2681846" y="2551599"/>
                  </a:lnTo>
                  <a:lnTo>
                    <a:pt x="2711738" y="2560906"/>
                  </a:lnTo>
                  <a:lnTo>
                    <a:pt x="2735960" y="2581462"/>
                  </a:lnTo>
                  <a:lnTo>
                    <a:pt x="2749951" y="2608514"/>
                  </a:lnTo>
                  <a:lnTo>
                    <a:pt x="2752744" y="2638682"/>
                  </a:lnTo>
                  <a:lnTo>
                    <a:pt x="2743368" y="2668584"/>
                  </a:lnTo>
                  <a:lnTo>
                    <a:pt x="2722753" y="2692842"/>
                  </a:lnTo>
                  <a:lnTo>
                    <a:pt x="2695660" y="2706888"/>
                  </a:lnTo>
                  <a:lnTo>
                    <a:pt x="2665475" y="2709745"/>
                  </a:lnTo>
                  <a:lnTo>
                    <a:pt x="2635583" y="2700438"/>
                  </a:lnTo>
                  <a:lnTo>
                    <a:pt x="2611584" y="2680144"/>
                  </a:lnTo>
                  <a:close/>
                </a:path>
                <a:path w="3358515" h="3080385">
                  <a:moveTo>
                    <a:pt x="2290917" y="1512635"/>
                  </a:moveTo>
                  <a:lnTo>
                    <a:pt x="2276925" y="1485582"/>
                  </a:lnTo>
                  <a:lnTo>
                    <a:pt x="2274133" y="1455414"/>
                  </a:lnTo>
                  <a:lnTo>
                    <a:pt x="2283509" y="1425512"/>
                  </a:lnTo>
                  <a:lnTo>
                    <a:pt x="2289640" y="1416476"/>
                  </a:lnTo>
                  <a:lnTo>
                    <a:pt x="2296826" y="1408445"/>
                  </a:lnTo>
                  <a:lnTo>
                    <a:pt x="2304902" y="1401460"/>
                  </a:lnTo>
                  <a:lnTo>
                    <a:pt x="2313701" y="1395562"/>
                  </a:lnTo>
                  <a:lnTo>
                    <a:pt x="2422830" y="1502485"/>
                  </a:lnTo>
                  <a:lnTo>
                    <a:pt x="2402269" y="1526079"/>
                  </a:lnTo>
                  <a:lnTo>
                    <a:pt x="2375204" y="1539783"/>
                  </a:lnTo>
                  <a:lnTo>
                    <a:pt x="2345030" y="1542515"/>
                  </a:lnTo>
                  <a:lnTo>
                    <a:pt x="2315139" y="1533190"/>
                  </a:lnTo>
                  <a:lnTo>
                    <a:pt x="2290917" y="1512635"/>
                  </a:lnTo>
                  <a:close/>
                </a:path>
                <a:path w="3358515" h="3080385">
                  <a:moveTo>
                    <a:pt x="2826521" y="2289694"/>
                  </a:moveTo>
                  <a:lnTo>
                    <a:pt x="2812529" y="2262642"/>
                  </a:lnTo>
                  <a:lnTo>
                    <a:pt x="2809737" y="2232474"/>
                  </a:lnTo>
                  <a:lnTo>
                    <a:pt x="2819113" y="2202571"/>
                  </a:lnTo>
                  <a:lnTo>
                    <a:pt x="2839728" y="2178314"/>
                  </a:lnTo>
                  <a:lnTo>
                    <a:pt x="2866821" y="2164268"/>
                  </a:lnTo>
                  <a:lnTo>
                    <a:pt x="2897005" y="2161411"/>
                  </a:lnTo>
                  <a:lnTo>
                    <a:pt x="2926898" y="2170718"/>
                  </a:lnTo>
                  <a:lnTo>
                    <a:pt x="2951159" y="2190789"/>
                  </a:lnTo>
                  <a:lnTo>
                    <a:pt x="2965146" y="2217896"/>
                  </a:lnTo>
                  <a:lnTo>
                    <a:pt x="2967917" y="2248333"/>
                  </a:lnTo>
                  <a:lnTo>
                    <a:pt x="2958528" y="2278397"/>
                  </a:lnTo>
                  <a:lnTo>
                    <a:pt x="2937913" y="2302654"/>
                  </a:lnTo>
                  <a:lnTo>
                    <a:pt x="2910820" y="2316700"/>
                  </a:lnTo>
                  <a:lnTo>
                    <a:pt x="2880635" y="2319557"/>
                  </a:lnTo>
                  <a:lnTo>
                    <a:pt x="2850742" y="2310250"/>
                  </a:lnTo>
                  <a:lnTo>
                    <a:pt x="2826521" y="2289694"/>
                  </a:lnTo>
                  <a:close/>
                </a:path>
                <a:path w="3358515" h="3080385">
                  <a:moveTo>
                    <a:pt x="2456801" y="2086553"/>
                  </a:moveTo>
                  <a:lnTo>
                    <a:pt x="2442785" y="2059472"/>
                  </a:lnTo>
                  <a:lnTo>
                    <a:pt x="2439869" y="2029158"/>
                  </a:lnTo>
                  <a:lnTo>
                    <a:pt x="2449170" y="1999169"/>
                  </a:lnTo>
                  <a:lnTo>
                    <a:pt x="2469786" y="1974911"/>
                  </a:lnTo>
                  <a:lnTo>
                    <a:pt x="2496878" y="1960866"/>
                  </a:lnTo>
                  <a:lnTo>
                    <a:pt x="2527063" y="1958009"/>
                  </a:lnTo>
                  <a:lnTo>
                    <a:pt x="2556956" y="1967316"/>
                  </a:lnTo>
                  <a:lnTo>
                    <a:pt x="2581178" y="1987871"/>
                  </a:lnTo>
                  <a:lnTo>
                    <a:pt x="2595169" y="2014924"/>
                  </a:lnTo>
                  <a:lnTo>
                    <a:pt x="2597961" y="2045092"/>
                  </a:lnTo>
                  <a:lnTo>
                    <a:pt x="2588586" y="2074994"/>
                  </a:lnTo>
                  <a:lnTo>
                    <a:pt x="2567970" y="2099252"/>
                  </a:lnTo>
                  <a:lnTo>
                    <a:pt x="2540878" y="2113297"/>
                  </a:lnTo>
                  <a:lnTo>
                    <a:pt x="2510693" y="2116154"/>
                  </a:lnTo>
                  <a:lnTo>
                    <a:pt x="2480800" y="2106847"/>
                  </a:lnTo>
                  <a:lnTo>
                    <a:pt x="2456801" y="2086553"/>
                  </a:lnTo>
                  <a:close/>
                </a:path>
                <a:path w="3358515" h="3080385">
                  <a:moveTo>
                    <a:pt x="1682621" y="2531451"/>
                  </a:moveTo>
                  <a:lnTo>
                    <a:pt x="1702152" y="2520531"/>
                  </a:lnTo>
                  <a:lnTo>
                    <a:pt x="1723800" y="2515522"/>
                  </a:lnTo>
                  <a:lnTo>
                    <a:pt x="1746228" y="2516858"/>
                  </a:lnTo>
                  <a:lnTo>
                    <a:pt x="1768101" y="2524976"/>
                  </a:lnTo>
                  <a:lnTo>
                    <a:pt x="1792322" y="2545531"/>
                  </a:lnTo>
                  <a:lnTo>
                    <a:pt x="1806314" y="2572583"/>
                  </a:lnTo>
                  <a:lnTo>
                    <a:pt x="1809106" y="2602752"/>
                  </a:lnTo>
                  <a:lnTo>
                    <a:pt x="1799731" y="2632654"/>
                  </a:lnTo>
                  <a:lnTo>
                    <a:pt x="1797773" y="2635387"/>
                  </a:lnTo>
                  <a:lnTo>
                    <a:pt x="1795100" y="2639796"/>
                  </a:lnTo>
                  <a:lnTo>
                    <a:pt x="1682621" y="2531451"/>
                  </a:lnTo>
                  <a:close/>
                </a:path>
                <a:path w="3358515" h="3080385">
                  <a:moveTo>
                    <a:pt x="1132026" y="1868040"/>
                  </a:moveTo>
                  <a:lnTo>
                    <a:pt x="1118034" y="1840987"/>
                  </a:lnTo>
                  <a:lnTo>
                    <a:pt x="1115242" y="1810819"/>
                  </a:lnTo>
                  <a:lnTo>
                    <a:pt x="1124617" y="1780917"/>
                  </a:lnTo>
                  <a:lnTo>
                    <a:pt x="1145233" y="1756659"/>
                  </a:lnTo>
                  <a:lnTo>
                    <a:pt x="1172325" y="1742614"/>
                  </a:lnTo>
                  <a:lnTo>
                    <a:pt x="1202510" y="1739757"/>
                  </a:lnTo>
                  <a:lnTo>
                    <a:pt x="1232403" y="1749064"/>
                  </a:lnTo>
                  <a:lnTo>
                    <a:pt x="1256402" y="1769358"/>
                  </a:lnTo>
                  <a:lnTo>
                    <a:pt x="1270418" y="1796439"/>
                  </a:lnTo>
                  <a:lnTo>
                    <a:pt x="1273334" y="1826753"/>
                  </a:lnTo>
                  <a:lnTo>
                    <a:pt x="1264033" y="1856742"/>
                  </a:lnTo>
                  <a:lnTo>
                    <a:pt x="1243417" y="1881000"/>
                  </a:lnTo>
                  <a:lnTo>
                    <a:pt x="1216325" y="1895045"/>
                  </a:lnTo>
                  <a:lnTo>
                    <a:pt x="1186140" y="1897902"/>
                  </a:lnTo>
                  <a:lnTo>
                    <a:pt x="1156247" y="1888595"/>
                  </a:lnTo>
                  <a:lnTo>
                    <a:pt x="1132026" y="1868040"/>
                  </a:lnTo>
                  <a:close/>
                </a:path>
                <a:path w="3358515" h="3080385">
                  <a:moveTo>
                    <a:pt x="1181436" y="904269"/>
                  </a:moveTo>
                  <a:lnTo>
                    <a:pt x="1167299" y="877340"/>
                  </a:lnTo>
                  <a:lnTo>
                    <a:pt x="1164478" y="847197"/>
                  </a:lnTo>
                  <a:lnTo>
                    <a:pt x="1174115" y="817072"/>
                  </a:lnTo>
                  <a:lnTo>
                    <a:pt x="1194731" y="792814"/>
                  </a:lnTo>
                  <a:lnTo>
                    <a:pt x="1221823" y="778769"/>
                  </a:lnTo>
                  <a:lnTo>
                    <a:pt x="1252008" y="775911"/>
                  </a:lnTo>
                  <a:lnTo>
                    <a:pt x="1281901" y="785219"/>
                  </a:lnTo>
                  <a:lnTo>
                    <a:pt x="1305826" y="805425"/>
                  </a:lnTo>
                  <a:lnTo>
                    <a:pt x="1319718" y="832362"/>
                  </a:lnTo>
                  <a:lnTo>
                    <a:pt x="1322610" y="862646"/>
                  </a:lnTo>
                  <a:lnTo>
                    <a:pt x="1313531" y="892897"/>
                  </a:lnTo>
                  <a:lnTo>
                    <a:pt x="1292915" y="917155"/>
                  </a:lnTo>
                  <a:lnTo>
                    <a:pt x="1265823" y="931200"/>
                  </a:lnTo>
                  <a:lnTo>
                    <a:pt x="1235638" y="934057"/>
                  </a:lnTo>
                  <a:lnTo>
                    <a:pt x="1205745" y="924750"/>
                  </a:lnTo>
                  <a:lnTo>
                    <a:pt x="1181436" y="904269"/>
                  </a:lnTo>
                  <a:close/>
                </a:path>
                <a:path w="3358515" h="3080385">
                  <a:moveTo>
                    <a:pt x="1551466" y="1107597"/>
                  </a:moveTo>
                  <a:lnTo>
                    <a:pt x="1537474" y="1080545"/>
                  </a:lnTo>
                  <a:lnTo>
                    <a:pt x="1534682" y="1050377"/>
                  </a:lnTo>
                  <a:lnTo>
                    <a:pt x="1544057" y="1020474"/>
                  </a:lnTo>
                  <a:lnTo>
                    <a:pt x="1564673" y="996217"/>
                  </a:lnTo>
                  <a:lnTo>
                    <a:pt x="1591765" y="982171"/>
                  </a:lnTo>
                  <a:lnTo>
                    <a:pt x="1621950" y="979314"/>
                  </a:lnTo>
                  <a:lnTo>
                    <a:pt x="1651843" y="988621"/>
                  </a:lnTo>
                  <a:lnTo>
                    <a:pt x="1675768" y="1008828"/>
                  </a:lnTo>
                  <a:lnTo>
                    <a:pt x="1689661" y="1035764"/>
                  </a:lnTo>
                  <a:lnTo>
                    <a:pt x="1692552" y="1066048"/>
                  </a:lnTo>
                  <a:lnTo>
                    <a:pt x="1683473" y="1096299"/>
                  </a:lnTo>
                  <a:lnTo>
                    <a:pt x="1662857" y="1120557"/>
                  </a:lnTo>
                  <a:lnTo>
                    <a:pt x="1635765" y="1134603"/>
                  </a:lnTo>
                  <a:lnTo>
                    <a:pt x="1605580" y="1137460"/>
                  </a:lnTo>
                  <a:lnTo>
                    <a:pt x="1575687" y="1128153"/>
                  </a:lnTo>
                  <a:lnTo>
                    <a:pt x="1551466" y="1107597"/>
                  </a:lnTo>
                  <a:close/>
                </a:path>
                <a:path w="3358515" h="3080385">
                  <a:moveTo>
                    <a:pt x="1387853" y="536703"/>
                  </a:moveTo>
                  <a:lnTo>
                    <a:pt x="1373963" y="514137"/>
                  </a:lnTo>
                  <a:lnTo>
                    <a:pt x="1368456" y="488447"/>
                  </a:lnTo>
                  <a:lnTo>
                    <a:pt x="1371958" y="461904"/>
                  </a:lnTo>
                  <a:lnTo>
                    <a:pt x="1471411" y="559966"/>
                  </a:lnTo>
                  <a:lnTo>
                    <a:pt x="1456025" y="563272"/>
                  </a:lnTo>
                  <a:lnTo>
                    <a:pt x="1440356" y="563413"/>
                  </a:lnTo>
                  <a:lnTo>
                    <a:pt x="1424737" y="560308"/>
                  </a:lnTo>
                  <a:lnTo>
                    <a:pt x="1409498" y="553875"/>
                  </a:lnTo>
                  <a:lnTo>
                    <a:pt x="1387853" y="536703"/>
                  </a:lnTo>
                  <a:close/>
                </a:path>
                <a:path w="3358515" h="3080385">
                  <a:moveTo>
                    <a:pt x="977243" y="1274449"/>
                  </a:moveTo>
                  <a:lnTo>
                    <a:pt x="963252" y="1247397"/>
                  </a:lnTo>
                  <a:lnTo>
                    <a:pt x="960459" y="1217229"/>
                  </a:lnTo>
                  <a:lnTo>
                    <a:pt x="969835" y="1187326"/>
                  </a:lnTo>
                  <a:lnTo>
                    <a:pt x="990450" y="1163069"/>
                  </a:lnTo>
                  <a:lnTo>
                    <a:pt x="1017543" y="1149023"/>
                  </a:lnTo>
                  <a:lnTo>
                    <a:pt x="1047728" y="1146166"/>
                  </a:lnTo>
                  <a:lnTo>
                    <a:pt x="1077620" y="1155473"/>
                  </a:lnTo>
                  <a:lnTo>
                    <a:pt x="1101882" y="1175544"/>
                  </a:lnTo>
                  <a:lnTo>
                    <a:pt x="1115869" y="1202651"/>
                  </a:lnTo>
                  <a:lnTo>
                    <a:pt x="1118639" y="1233088"/>
                  </a:lnTo>
                  <a:lnTo>
                    <a:pt x="1109250" y="1263152"/>
                  </a:lnTo>
                  <a:lnTo>
                    <a:pt x="1088635" y="1287409"/>
                  </a:lnTo>
                  <a:lnTo>
                    <a:pt x="1061542" y="1301455"/>
                  </a:lnTo>
                  <a:lnTo>
                    <a:pt x="1031357" y="1304312"/>
                  </a:lnTo>
                  <a:lnTo>
                    <a:pt x="1001465" y="1295005"/>
                  </a:lnTo>
                  <a:lnTo>
                    <a:pt x="977243" y="1274449"/>
                  </a:lnTo>
                  <a:close/>
                </a:path>
                <a:path w="3358515" h="3080385">
                  <a:moveTo>
                    <a:pt x="242692" y="349931"/>
                  </a:moveTo>
                  <a:lnTo>
                    <a:pt x="240057" y="346832"/>
                  </a:lnTo>
                  <a:lnTo>
                    <a:pt x="345429" y="231585"/>
                  </a:lnTo>
                  <a:lnTo>
                    <a:pt x="356687" y="251550"/>
                  </a:lnTo>
                  <a:lnTo>
                    <a:pt x="361921" y="273634"/>
                  </a:lnTo>
                  <a:lnTo>
                    <a:pt x="360589" y="296495"/>
                  </a:lnTo>
                  <a:lnTo>
                    <a:pt x="352153" y="318789"/>
                  </a:lnTo>
                  <a:lnTo>
                    <a:pt x="331538" y="343047"/>
                  </a:lnTo>
                  <a:lnTo>
                    <a:pt x="304445" y="357093"/>
                  </a:lnTo>
                  <a:lnTo>
                    <a:pt x="274260" y="359950"/>
                  </a:lnTo>
                  <a:lnTo>
                    <a:pt x="244368" y="350642"/>
                  </a:lnTo>
                  <a:lnTo>
                    <a:pt x="242692" y="349931"/>
                  </a:lnTo>
                  <a:close/>
                </a:path>
                <a:path w="3358515" h="3080385">
                  <a:moveTo>
                    <a:pt x="16783" y="700162"/>
                  </a:moveTo>
                  <a:lnTo>
                    <a:pt x="2891" y="673226"/>
                  </a:lnTo>
                  <a:lnTo>
                    <a:pt x="0" y="642942"/>
                  </a:lnTo>
                  <a:lnTo>
                    <a:pt x="9079" y="612691"/>
                  </a:lnTo>
                  <a:lnTo>
                    <a:pt x="29694" y="588433"/>
                  </a:lnTo>
                  <a:lnTo>
                    <a:pt x="56787" y="574387"/>
                  </a:lnTo>
                  <a:lnTo>
                    <a:pt x="86972" y="571530"/>
                  </a:lnTo>
                  <a:lnTo>
                    <a:pt x="116864" y="580838"/>
                  </a:lnTo>
                  <a:lnTo>
                    <a:pt x="141086" y="601393"/>
                  </a:lnTo>
                  <a:lnTo>
                    <a:pt x="155077" y="628445"/>
                  </a:lnTo>
                  <a:lnTo>
                    <a:pt x="157870" y="658614"/>
                  </a:lnTo>
                  <a:lnTo>
                    <a:pt x="148494" y="688516"/>
                  </a:lnTo>
                  <a:lnTo>
                    <a:pt x="127879" y="712774"/>
                  </a:lnTo>
                  <a:lnTo>
                    <a:pt x="100786" y="726819"/>
                  </a:lnTo>
                  <a:lnTo>
                    <a:pt x="70601" y="729676"/>
                  </a:lnTo>
                  <a:lnTo>
                    <a:pt x="40708" y="720369"/>
                  </a:lnTo>
                  <a:lnTo>
                    <a:pt x="16783" y="700162"/>
                  </a:lnTo>
                  <a:close/>
                </a:path>
                <a:path w="3358515" h="3080385">
                  <a:moveTo>
                    <a:pt x="386956" y="903836"/>
                  </a:moveTo>
                  <a:lnTo>
                    <a:pt x="372965" y="876784"/>
                  </a:lnTo>
                  <a:lnTo>
                    <a:pt x="370172" y="846616"/>
                  </a:lnTo>
                  <a:lnTo>
                    <a:pt x="379548" y="816713"/>
                  </a:lnTo>
                  <a:lnTo>
                    <a:pt x="400163" y="792455"/>
                  </a:lnTo>
                  <a:lnTo>
                    <a:pt x="427256" y="778410"/>
                  </a:lnTo>
                  <a:lnTo>
                    <a:pt x="457441" y="775553"/>
                  </a:lnTo>
                  <a:lnTo>
                    <a:pt x="487333" y="784860"/>
                  </a:lnTo>
                  <a:lnTo>
                    <a:pt x="518282" y="816216"/>
                  </a:lnTo>
                  <a:lnTo>
                    <a:pt x="521730" y="886981"/>
                  </a:lnTo>
                  <a:lnTo>
                    <a:pt x="520300" y="890334"/>
                  </a:lnTo>
                  <a:lnTo>
                    <a:pt x="518963" y="892538"/>
                  </a:lnTo>
                  <a:lnTo>
                    <a:pt x="498348" y="916796"/>
                  </a:lnTo>
                  <a:lnTo>
                    <a:pt x="471255" y="930842"/>
                  </a:lnTo>
                  <a:lnTo>
                    <a:pt x="441070" y="933699"/>
                  </a:lnTo>
                  <a:lnTo>
                    <a:pt x="411178" y="924391"/>
                  </a:lnTo>
                  <a:lnTo>
                    <a:pt x="386956" y="903836"/>
                  </a:lnTo>
                  <a:close/>
                </a:path>
              </a:pathLst>
            </a:custGeom>
            <a:solidFill>
              <a:srgbClr val="F5F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0070" y="0"/>
              <a:ext cx="3438524" cy="27241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1" spc="3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b="0" i="1" spc="-25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b="0" i="1" spc="6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0" i="1" spc="35" dirty="0">
                <a:solidFill>
                  <a:srgbClr val="000000"/>
                </a:solidFill>
                <a:latin typeface="Times New Roman"/>
                <a:cs typeface="Times New Roman"/>
              </a:rPr>
              <a:t>tt</a:t>
            </a:r>
            <a:r>
              <a:rPr b="0" i="1" spc="-45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0" i="1" spc="-19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b="0" i="1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i="1" spc="-21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b="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15" dirty="0">
                <a:solidFill>
                  <a:srgbClr val="000000"/>
                </a:solidFill>
                <a:latin typeface="Microsoft YaHei"/>
                <a:cs typeface="Microsoft YaHei"/>
              </a:rPr>
              <a:t>:</a:t>
            </a:r>
            <a:r>
              <a:rPr b="0" spc="-509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pc="5" dirty="0"/>
              <a:t>Ga</a:t>
            </a:r>
            <a:r>
              <a:rPr spc="-60" dirty="0"/>
              <a:t>r</a:t>
            </a:r>
            <a:r>
              <a:rPr spc="-100" dirty="0"/>
              <a:t>v</a:t>
            </a:r>
            <a:r>
              <a:rPr spc="15" dirty="0"/>
              <a:t>i</a:t>
            </a:r>
            <a:r>
              <a:rPr spc="-55" dirty="0"/>
              <a:t>t</a:t>
            </a:r>
            <a:r>
              <a:rPr spc="-330" dirty="0"/>
              <a:t> </a:t>
            </a:r>
            <a:r>
              <a:rPr spc="65" dirty="0"/>
              <a:t>K</a:t>
            </a:r>
            <a:r>
              <a:rPr spc="-20" dirty="0"/>
              <a:t>u</a:t>
            </a:r>
            <a:r>
              <a:rPr spc="50" dirty="0"/>
              <a:t>m</a:t>
            </a:r>
            <a:r>
              <a:rPr spc="5" dirty="0"/>
              <a:t>a</a:t>
            </a:r>
            <a:r>
              <a:rPr spc="-55" dirty="0"/>
              <a:t>r</a:t>
            </a:r>
            <a:r>
              <a:rPr spc="-330" dirty="0"/>
              <a:t> </a:t>
            </a:r>
            <a:r>
              <a:rPr spc="5" dirty="0"/>
              <a:t>G</a:t>
            </a:r>
            <a:r>
              <a:rPr spc="-20" dirty="0"/>
              <a:t>u</a:t>
            </a:r>
            <a:r>
              <a:rPr spc="-15" dirty="0"/>
              <a:t>p</a:t>
            </a:r>
            <a:r>
              <a:rPr spc="-55" dirty="0"/>
              <a:t>t</a:t>
            </a:r>
            <a:r>
              <a:rPr spc="10" dirty="0"/>
              <a:t>a</a:t>
            </a:r>
          </a:p>
          <a:p>
            <a:pPr marL="369570" algn="ctr">
              <a:lnSpc>
                <a:spcPct val="100000"/>
              </a:lnSpc>
              <a:spcBef>
                <a:spcPts val="5190"/>
              </a:spcBef>
            </a:pPr>
            <a:r>
              <a:rPr b="0" i="1" u="heavy" spc="-3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b="0" i="1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b="0" i="1" u="heavy" spc="-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b="0" i="1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b="0" i="1" u="heavy" spc="-2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b="0" i="1" u="heavy" spc="-4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i="1" u="heavy" spc="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b="0" i="1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b="0" i="1" u="heavy" spc="-4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b="0" i="1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b="0" i="1" u="heavy" spc="-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b="0" i="1" u="heavy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b="0" i="1" u="heavy" spc="-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b="0" i="1" u="heavy" spc="-2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b="0" i="1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b="0" i="1" u="heavy" spc="-5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b="0" i="1" u="heavy" spc="-4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b="0" i="1" u="heavy" spc="-4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i="1" u="heavy" spc="-4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b="0" i="1" u="heavy" spc="-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</a:p>
          <a:p>
            <a:pPr marL="368935" algn="ctr">
              <a:lnSpc>
                <a:spcPct val="100000"/>
              </a:lnSpc>
              <a:spcBef>
                <a:spcPts val="1485"/>
              </a:spcBef>
            </a:pPr>
            <a:r>
              <a:rPr spc="-280" dirty="0">
                <a:solidFill>
                  <a:srgbClr val="038F8E"/>
                </a:solidFill>
                <a:latin typeface="Trebuchet MS"/>
                <a:cs typeface="Trebuchet MS"/>
              </a:rPr>
              <a:t>M</a:t>
            </a:r>
            <a:r>
              <a:rPr spc="-475" dirty="0">
                <a:solidFill>
                  <a:srgbClr val="038F8E"/>
                </a:solidFill>
                <a:latin typeface="Trebuchet MS"/>
                <a:cs typeface="Trebuchet MS"/>
              </a:rPr>
              <a:t>r</a:t>
            </a:r>
            <a:r>
              <a:rPr spc="-560" dirty="0">
                <a:solidFill>
                  <a:srgbClr val="038F8E"/>
                </a:solidFill>
                <a:latin typeface="Trebuchet MS"/>
                <a:cs typeface="Trebuchet MS"/>
              </a:rPr>
              <a:t>.</a:t>
            </a:r>
            <a:r>
              <a:rPr spc="-635" dirty="0">
                <a:solidFill>
                  <a:srgbClr val="038F8E"/>
                </a:solidFill>
                <a:latin typeface="Trebuchet MS"/>
                <a:cs typeface="Trebuchet MS"/>
              </a:rPr>
              <a:t> </a:t>
            </a:r>
            <a:r>
              <a:rPr spc="-370" dirty="0">
                <a:solidFill>
                  <a:srgbClr val="038F8E"/>
                </a:solidFill>
                <a:latin typeface="Trebuchet MS"/>
                <a:cs typeface="Trebuchet MS"/>
              </a:rPr>
              <a:t>S</a:t>
            </a:r>
            <a:r>
              <a:rPr spc="-505" dirty="0">
                <a:solidFill>
                  <a:srgbClr val="038F8E"/>
                </a:solidFill>
                <a:latin typeface="Trebuchet MS"/>
                <a:cs typeface="Trebuchet MS"/>
              </a:rPr>
              <a:t>up</a:t>
            </a:r>
            <a:r>
              <a:rPr spc="-475" dirty="0">
                <a:solidFill>
                  <a:srgbClr val="038F8E"/>
                </a:solidFill>
                <a:latin typeface="Trebuchet MS"/>
                <a:cs typeface="Trebuchet MS"/>
              </a:rPr>
              <a:t>r</a:t>
            </a:r>
            <a:r>
              <a:rPr spc="-285" dirty="0">
                <a:solidFill>
                  <a:srgbClr val="038F8E"/>
                </a:solidFill>
                <a:latin typeface="Trebuchet MS"/>
                <a:cs typeface="Trebuchet MS"/>
              </a:rPr>
              <a:t>a</a:t>
            </a:r>
            <a:r>
              <a:rPr spc="-425" dirty="0">
                <a:solidFill>
                  <a:srgbClr val="038F8E"/>
                </a:solidFill>
                <a:latin typeface="Trebuchet MS"/>
                <a:cs typeface="Trebuchet MS"/>
              </a:rPr>
              <a:t>t</a:t>
            </a:r>
            <a:r>
              <a:rPr spc="-200" dirty="0">
                <a:solidFill>
                  <a:srgbClr val="038F8E"/>
                </a:solidFill>
                <a:latin typeface="Trebuchet MS"/>
                <a:cs typeface="Trebuchet MS"/>
              </a:rPr>
              <a:t>i</a:t>
            </a:r>
            <a:r>
              <a:rPr spc="-650" dirty="0">
                <a:solidFill>
                  <a:srgbClr val="038F8E"/>
                </a:solidFill>
                <a:latin typeface="Trebuchet MS"/>
                <a:cs typeface="Trebuchet MS"/>
              </a:rPr>
              <a:t>m</a:t>
            </a:r>
            <a:r>
              <a:rPr spc="-635" dirty="0">
                <a:solidFill>
                  <a:srgbClr val="038F8E"/>
                </a:solidFill>
                <a:latin typeface="Trebuchet MS"/>
                <a:cs typeface="Trebuchet MS"/>
              </a:rPr>
              <a:t> </a:t>
            </a:r>
            <a:r>
              <a:rPr spc="-370" dirty="0">
                <a:solidFill>
                  <a:srgbClr val="038F8E"/>
                </a:solidFill>
                <a:latin typeface="Trebuchet MS"/>
                <a:cs typeface="Trebuchet MS"/>
              </a:rPr>
              <a:t>S</a:t>
            </a:r>
            <a:r>
              <a:rPr spc="-565" dirty="0">
                <a:solidFill>
                  <a:srgbClr val="038F8E"/>
                </a:solidFill>
                <a:latin typeface="Trebuchet MS"/>
                <a:cs typeface="Trebuchet MS"/>
              </a:rPr>
              <a:t>e</a:t>
            </a:r>
            <a:r>
              <a:rPr spc="-480" dirty="0">
                <a:solidFill>
                  <a:srgbClr val="038F8E"/>
                </a:solidFill>
                <a:latin typeface="Trebuchet MS"/>
                <a:cs typeface="Trebuchet MS"/>
              </a:rPr>
              <a:t>n</a:t>
            </a:r>
          </a:p>
          <a:p>
            <a:pPr marL="369570" algn="ctr">
              <a:lnSpc>
                <a:spcPct val="100000"/>
              </a:lnSpc>
              <a:spcBef>
                <a:spcPts val="885"/>
              </a:spcBef>
            </a:pPr>
            <a:r>
              <a:rPr b="0" spc="15" dirty="0">
                <a:solidFill>
                  <a:srgbClr val="000000"/>
                </a:solidFill>
                <a:latin typeface="Verdana"/>
                <a:cs typeface="Verdana"/>
              </a:rPr>
              <a:t>&amp;</a:t>
            </a:r>
          </a:p>
          <a:p>
            <a:pPr marL="368935" algn="ctr">
              <a:lnSpc>
                <a:spcPct val="100000"/>
              </a:lnSpc>
              <a:spcBef>
                <a:spcPts val="1185"/>
              </a:spcBef>
            </a:pPr>
            <a:r>
              <a:rPr spc="-280" dirty="0">
                <a:solidFill>
                  <a:srgbClr val="038F8E"/>
                </a:solidFill>
                <a:latin typeface="Trebuchet MS"/>
                <a:cs typeface="Trebuchet MS"/>
              </a:rPr>
              <a:t>M</a:t>
            </a:r>
            <a:r>
              <a:rPr spc="-475" dirty="0">
                <a:solidFill>
                  <a:srgbClr val="038F8E"/>
                </a:solidFill>
                <a:latin typeface="Trebuchet MS"/>
                <a:cs typeface="Trebuchet MS"/>
              </a:rPr>
              <a:t>r</a:t>
            </a:r>
            <a:r>
              <a:rPr spc="-560" dirty="0">
                <a:solidFill>
                  <a:srgbClr val="038F8E"/>
                </a:solidFill>
                <a:latin typeface="Trebuchet MS"/>
                <a:cs typeface="Trebuchet MS"/>
              </a:rPr>
              <a:t>.</a:t>
            </a:r>
            <a:r>
              <a:rPr spc="-635" dirty="0">
                <a:solidFill>
                  <a:srgbClr val="038F8E"/>
                </a:solidFill>
                <a:latin typeface="Trebuchet MS"/>
                <a:cs typeface="Trebuchet MS"/>
              </a:rPr>
              <a:t> </a:t>
            </a:r>
            <a:r>
              <a:rPr spc="-370" dirty="0">
                <a:solidFill>
                  <a:srgbClr val="038F8E"/>
                </a:solidFill>
                <a:latin typeface="Trebuchet MS"/>
                <a:cs typeface="Trebuchet MS"/>
              </a:rPr>
              <a:t>S</a:t>
            </a:r>
            <a:r>
              <a:rPr spc="-505" dirty="0">
                <a:solidFill>
                  <a:srgbClr val="038F8E"/>
                </a:solidFill>
                <a:latin typeface="Trebuchet MS"/>
                <a:cs typeface="Trebuchet MS"/>
              </a:rPr>
              <a:t>u</a:t>
            </a:r>
            <a:r>
              <a:rPr spc="-484" dirty="0">
                <a:solidFill>
                  <a:srgbClr val="038F8E"/>
                </a:solidFill>
                <a:latin typeface="Trebuchet MS"/>
                <a:cs typeface="Trebuchet MS"/>
              </a:rPr>
              <a:t>n</a:t>
            </a:r>
            <a:r>
              <a:rPr spc="-490" dirty="0">
                <a:solidFill>
                  <a:srgbClr val="038F8E"/>
                </a:solidFill>
                <a:latin typeface="Trebuchet MS"/>
                <a:cs typeface="Trebuchet MS"/>
              </a:rPr>
              <a:t>d</a:t>
            </a:r>
            <a:r>
              <a:rPr spc="-285" dirty="0">
                <a:solidFill>
                  <a:srgbClr val="038F8E"/>
                </a:solidFill>
                <a:latin typeface="Trebuchet MS"/>
                <a:cs typeface="Trebuchet MS"/>
              </a:rPr>
              <a:t>a</a:t>
            </a:r>
            <a:r>
              <a:rPr spc="-475" dirty="0">
                <a:solidFill>
                  <a:srgbClr val="038F8E"/>
                </a:solidFill>
                <a:latin typeface="Trebuchet MS"/>
                <a:cs typeface="Trebuchet MS"/>
              </a:rPr>
              <a:t>r</a:t>
            </a:r>
            <a:r>
              <a:rPr spc="-635" dirty="0">
                <a:solidFill>
                  <a:srgbClr val="038F8E"/>
                </a:solidFill>
                <a:latin typeface="Trebuchet MS"/>
                <a:cs typeface="Trebuchet MS"/>
              </a:rPr>
              <a:t> </a:t>
            </a:r>
            <a:r>
              <a:rPr spc="-370" dirty="0">
                <a:solidFill>
                  <a:srgbClr val="038F8E"/>
                </a:solidFill>
                <a:latin typeface="Trebuchet MS"/>
                <a:cs typeface="Trebuchet MS"/>
              </a:rPr>
              <a:t>S</a:t>
            </a:r>
            <a:r>
              <a:rPr spc="-475" dirty="0">
                <a:solidFill>
                  <a:srgbClr val="038F8E"/>
                </a:solidFill>
                <a:latin typeface="Trebuchet MS"/>
                <a:cs typeface="Trebuchet MS"/>
              </a:rPr>
              <a:t>r</a:t>
            </a:r>
            <a:r>
              <a:rPr spc="-200" dirty="0">
                <a:solidFill>
                  <a:srgbClr val="038F8E"/>
                </a:solidFill>
                <a:latin typeface="Trebuchet MS"/>
                <a:cs typeface="Trebuchet MS"/>
              </a:rPr>
              <a:t>i</a:t>
            </a:r>
            <a:r>
              <a:rPr spc="-484" dirty="0">
                <a:solidFill>
                  <a:srgbClr val="038F8E"/>
                </a:solidFill>
                <a:latin typeface="Trebuchet MS"/>
                <a:cs typeface="Trebuchet MS"/>
              </a:rPr>
              <a:t>n</a:t>
            </a:r>
            <a:r>
              <a:rPr spc="-200" dirty="0">
                <a:solidFill>
                  <a:srgbClr val="038F8E"/>
                </a:solidFill>
                <a:latin typeface="Trebuchet MS"/>
                <a:cs typeface="Trebuchet MS"/>
              </a:rPr>
              <a:t>i</a:t>
            </a:r>
            <a:r>
              <a:rPr spc="-630" dirty="0">
                <a:solidFill>
                  <a:srgbClr val="038F8E"/>
                </a:solidFill>
                <a:latin typeface="Trebuchet MS"/>
                <a:cs typeface="Trebuchet MS"/>
              </a:rPr>
              <a:t>v</a:t>
            </a:r>
            <a:r>
              <a:rPr spc="-285" dirty="0">
                <a:solidFill>
                  <a:srgbClr val="038F8E"/>
                </a:solidFill>
                <a:latin typeface="Trebuchet MS"/>
                <a:cs typeface="Trebuchet MS"/>
              </a:rPr>
              <a:t>a</a:t>
            </a:r>
            <a:r>
              <a:rPr spc="-45" dirty="0">
                <a:solidFill>
                  <a:srgbClr val="038F8E"/>
                </a:solidFill>
                <a:latin typeface="Trebuchet MS"/>
                <a:cs typeface="Trebuchet MS"/>
              </a:rPr>
              <a:t>s</a:t>
            </a:r>
            <a:r>
              <a:rPr spc="-285" dirty="0">
                <a:solidFill>
                  <a:srgbClr val="038F8E"/>
                </a:solidFill>
                <a:latin typeface="Trebuchet MS"/>
                <a:cs typeface="Trebuchet MS"/>
              </a:rPr>
              <a:t>a</a:t>
            </a:r>
            <a:r>
              <a:rPr spc="-480" dirty="0">
                <a:solidFill>
                  <a:srgbClr val="038F8E"/>
                </a:solidFill>
                <a:latin typeface="Trebuchet MS"/>
                <a:cs typeface="Trebuchet MS"/>
              </a:rP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</vt:lpstr>
      <vt:lpstr>Calibri</vt:lpstr>
      <vt:lpstr>Sitka Display</vt:lpstr>
      <vt:lpstr>Times New Roman</vt:lpstr>
      <vt:lpstr>Trebuchet MS</vt:lpstr>
      <vt:lpstr>Verdana</vt:lpstr>
      <vt:lpstr>Office Theme</vt:lpstr>
      <vt:lpstr>OPEN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SEARCH</dc:title>
  <cp:lastModifiedBy>GARVIT GUPTA</cp:lastModifiedBy>
  <cp:revision>1</cp:revision>
  <dcterms:created xsi:type="dcterms:W3CDTF">2022-07-17T18:41:05Z</dcterms:created>
  <dcterms:modified xsi:type="dcterms:W3CDTF">2022-07-17T18:43:57Z</dcterms:modified>
</cp:coreProperties>
</file>