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embeddedFontLst>
    <p:embeddedFont>
      <p:font typeface="Barlow Semi Condensed" panose="00000506000000000000" pitchFamily="2" charset="0"/>
      <p:regular r:id="rId25"/>
      <p:bold r:id="rId26"/>
      <p:italic r:id="rId27"/>
      <p:boldItalic r:id="rId28"/>
    </p:embeddedFont>
    <p:embeddedFont>
      <p:font typeface="Barlow Semi Condensed Medium" panose="00000606000000000000" pitchFamily="2" charset="0"/>
      <p:regular r:id="rId29"/>
      <p:bold r:id="rId30"/>
      <p:italic r:id="rId31"/>
      <p:boldItalic r:id="rId32"/>
    </p:embeddedFont>
    <p:embeddedFont>
      <p:font typeface="Fjalla One" panose="02000506040000020004" pitchFamily="2" charset="0"/>
      <p:regular r:id="rId33"/>
    </p:embeddedFont>
    <p:embeddedFont>
      <p:font typeface="Mate" panose="020B0604020202020204" charset="0"/>
      <p:regular r:id="rId34"/>
      <p:italic r:id="rId35"/>
    </p:embeddedFont>
    <p:embeddedFont>
      <p:font typeface="Montserrat SemiBold" panose="00000700000000000000" pitchFamily="2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Open Sans SemiBold" panose="020B0706030804020204" pitchFamily="34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Roboto Condensed Light" panose="02000000000000000000" pitchFamily="2" charset="0"/>
      <p:regular r:id="rId52"/>
      <p:italic r:id="rId53"/>
    </p:embeddedFont>
    <p:embeddedFont>
      <p:font typeface="Roboto Medium" panose="02000000000000000000" pitchFamily="2" charset="0"/>
      <p:regular r:id="rId54"/>
      <p:bold r:id="rId55"/>
      <p:italic r:id="rId56"/>
      <p:boldItalic r:id="rId57"/>
    </p:embeddedFont>
    <p:embeddedFont>
      <p:font typeface="Roboto Thin" panose="020000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1536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font" Target="fonts/font26.fntdata"/><Relationship Id="rId55" Type="http://schemas.openxmlformats.org/officeDocument/2006/relationships/font" Target="fonts/font31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font" Target="fonts/font29.fntdata"/><Relationship Id="rId58" Type="http://schemas.openxmlformats.org/officeDocument/2006/relationships/font" Target="fonts/font34.fntdata"/><Relationship Id="rId5" Type="http://schemas.openxmlformats.org/officeDocument/2006/relationships/slide" Target="slides/slide3.xml"/><Relationship Id="rId61" Type="http://schemas.openxmlformats.org/officeDocument/2006/relationships/font" Target="fonts/font3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56" Type="http://schemas.openxmlformats.org/officeDocument/2006/relationships/font" Target="fonts/font32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59" Type="http://schemas.openxmlformats.org/officeDocument/2006/relationships/font" Target="fonts/font35.fntdata"/><Relationship Id="rId20" Type="http://schemas.openxmlformats.org/officeDocument/2006/relationships/slide" Target="slides/slide18.xml"/><Relationship Id="rId41" Type="http://schemas.openxmlformats.org/officeDocument/2006/relationships/font" Target="fonts/font17.fntdata"/><Relationship Id="rId54" Type="http://schemas.openxmlformats.org/officeDocument/2006/relationships/font" Target="fonts/font3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Relationship Id="rId57" Type="http://schemas.openxmlformats.org/officeDocument/2006/relationships/font" Target="fonts/font33.fntdata"/><Relationship Id="rId10" Type="http://schemas.openxmlformats.org/officeDocument/2006/relationships/slide" Target="slides/slide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font" Target="fonts/font28.fntdata"/><Relationship Id="rId60" Type="http://schemas.openxmlformats.org/officeDocument/2006/relationships/font" Target="fonts/font36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13dbfb99f10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13dbfb99f10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f491a3896e_0_1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f491a3896e_0_1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gf491a3896e_0_1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f491a3896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f491a3896e_0_1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gf491a3896e_0_1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g13dbfb99f10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4" name="Google Shape;2554;g13dbfb99f10_0_4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g13dbfb99f10_0_4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8" name="Google Shape;26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13dd7432084_0_1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Google Shape;2641;g13dd7432084_0_1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0" name="Google Shape;266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13dd7432084_0_9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13dd7432084_0_9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g13dd7432084_0_3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0" name="Google Shape;2920;g13dd7432084_0_3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13dadc5109e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13dadc5109e_1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g13dadc5109e_1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13dadc5109e_1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13dadc5109e_1_1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g13dadc5109e_1_1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f491a389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f491a3896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gf491a3896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710510" y="2016579"/>
            <a:ext cx="4441200" cy="27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 rot="5400000">
            <a:off x="1308208" y="2005056"/>
            <a:ext cx="3593700" cy="288030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 descr="Click icon to add picture"/>
          <p:cNvSpPr txBox="1">
            <a:spLocks noGrp="1"/>
          </p:cNvSpPr>
          <p:nvPr>
            <p:ph type="body" idx="1"/>
          </p:nvPr>
        </p:nvSpPr>
        <p:spPr>
          <a:xfrm>
            <a:off x="2319235" y="2911781"/>
            <a:ext cx="15705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cap="none">
                <a:solidFill>
                  <a:schemeClr val="dk2"/>
                </a:solidFill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581710" y="555648"/>
            <a:ext cx="5045700" cy="578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bg>
      <p:bgPr>
        <a:solidFill>
          <a:schemeClr val="accent6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484764" y="1986926"/>
            <a:ext cx="5257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1509005" y="4172084"/>
            <a:ext cx="0" cy="760200"/>
          </a:xfrm>
          <a:prstGeom prst="straightConnector1">
            <a:avLst/>
          </a:prstGeom>
          <a:noFill/>
          <a:ln w="19050" cap="flat" cmpd="sng">
            <a:solidFill>
              <a:srgbClr val="D844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4" descr="Click icon to add picture"/>
          <p:cNvSpPr txBox="1">
            <a:spLocks noGrp="1"/>
          </p:cNvSpPr>
          <p:nvPr>
            <p:ph type="body" idx="1"/>
          </p:nvPr>
        </p:nvSpPr>
        <p:spPr>
          <a:xfrm>
            <a:off x="1601366" y="4172084"/>
            <a:ext cx="15705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6742557" y="821836"/>
            <a:ext cx="4405500" cy="506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/>
        </p:nvSpPr>
        <p:spPr>
          <a:xfrm>
            <a:off x="7441324" y="5568778"/>
            <a:ext cx="824753" cy="943535"/>
          </a:xfrm>
          <a:custGeom>
            <a:avLst/>
            <a:gdLst/>
            <a:ahLst/>
            <a:cxnLst/>
            <a:rect l="l" t="t" r="r" b="b"/>
            <a:pathLst>
              <a:path w="4398682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定义版式">
  <p:cSld name="1_自定义版式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09574" y="2096892"/>
            <a:ext cx="511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09574" y="3435546"/>
            <a:ext cx="4260300" cy="1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5745001" y="0"/>
            <a:ext cx="6447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12572" y="3435545"/>
            <a:ext cx="4253400" cy="1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6282845" y="525294"/>
            <a:ext cx="1908626" cy="2138680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8375472" y="496110"/>
            <a:ext cx="1908626" cy="2163841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7328126" y="2310315"/>
            <a:ext cx="1908626" cy="2163841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375472" y="4095335"/>
            <a:ext cx="1908626" cy="2163841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9403474" y="2310314"/>
            <a:ext cx="1908626" cy="2163841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 descr="Click icon to add picture"/>
          <p:cNvSpPr txBox="1">
            <a:spLocks noGrp="1"/>
          </p:cNvSpPr>
          <p:nvPr>
            <p:ph type="body" idx="1"/>
          </p:nvPr>
        </p:nvSpPr>
        <p:spPr>
          <a:xfrm>
            <a:off x="6274027" y="1076241"/>
            <a:ext cx="19131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6" descr="Click icon to add picture"/>
          <p:cNvSpPr txBox="1">
            <a:spLocks noGrp="1"/>
          </p:cNvSpPr>
          <p:nvPr>
            <p:ph type="body" idx="2"/>
          </p:nvPr>
        </p:nvSpPr>
        <p:spPr>
          <a:xfrm>
            <a:off x="8375472" y="1076241"/>
            <a:ext cx="19050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 descr="Click icon to add picture"/>
          <p:cNvSpPr txBox="1">
            <a:spLocks noGrp="1"/>
          </p:cNvSpPr>
          <p:nvPr>
            <p:ph type="body" idx="3"/>
          </p:nvPr>
        </p:nvSpPr>
        <p:spPr>
          <a:xfrm>
            <a:off x="7321949" y="2844725"/>
            <a:ext cx="1914600" cy="1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6" descr="Click icon to add picture"/>
          <p:cNvSpPr txBox="1">
            <a:spLocks noGrp="1"/>
          </p:cNvSpPr>
          <p:nvPr>
            <p:ph type="body" idx="4"/>
          </p:nvPr>
        </p:nvSpPr>
        <p:spPr>
          <a:xfrm>
            <a:off x="9409651" y="2826795"/>
            <a:ext cx="1913100" cy="11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6" descr="Click icon to add picture"/>
          <p:cNvSpPr txBox="1">
            <a:spLocks noGrp="1"/>
          </p:cNvSpPr>
          <p:nvPr>
            <p:ph type="body" idx="5"/>
          </p:nvPr>
        </p:nvSpPr>
        <p:spPr>
          <a:xfrm>
            <a:off x="8367234" y="4631270"/>
            <a:ext cx="1913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30971" y="606175"/>
            <a:ext cx="1908626" cy="2138680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0460480" y="505838"/>
            <a:ext cx="1731521" cy="2159541"/>
          </a:xfrm>
          <a:custGeom>
            <a:avLst/>
            <a:gdLst/>
            <a:ahLst/>
            <a:cxnLst/>
            <a:rect l="l" t="t" r="r" b="b"/>
            <a:pathLst>
              <a:path w="1731521" h="2159541" extrusionOk="0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1498097" y="2436654"/>
            <a:ext cx="698022" cy="1868948"/>
          </a:xfrm>
          <a:custGeom>
            <a:avLst/>
            <a:gdLst/>
            <a:ahLst/>
            <a:cxnLst/>
            <a:rect l="l" t="t" r="r" b="b"/>
            <a:pathLst>
              <a:path w="698022" h="1868948" extrusionOk="0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0460480" y="4114794"/>
            <a:ext cx="1731521" cy="2159541"/>
          </a:xfrm>
          <a:custGeom>
            <a:avLst/>
            <a:gdLst/>
            <a:ahLst/>
            <a:cxnLst/>
            <a:rect l="l" t="t" r="r" b="b"/>
            <a:pathLst>
              <a:path w="1731521" h="2159541" extrusionOk="0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252937" y="2290859"/>
            <a:ext cx="1908626" cy="2163841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310033" y="4056424"/>
            <a:ext cx="1908626" cy="2163841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1295508" y="3039919"/>
            <a:ext cx="2380298" cy="2729962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670763" y="1677046"/>
            <a:ext cx="2380298" cy="2729962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865676" y="3722308"/>
            <a:ext cx="2380298" cy="2729962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245668" y="3725411"/>
            <a:ext cx="2380298" cy="2729962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8440729" y="1677046"/>
            <a:ext cx="2380298" cy="2729962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274779" y="1667026"/>
            <a:ext cx="7152768" cy="2736950"/>
          </a:xfrm>
          <a:custGeom>
            <a:avLst/>
            <a:gdLst/>
            <a:ahLst/>
            <a:cxnLst/>
            <a:rect l="l" t="t" r="r" b="b"/>
            <a:pathLst>
              <a:path w="7152768" h="2736950" extrusionOk="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8440979" y="1677475"/>
            <a:ext cx="2373549" cy="2062264"/>
          </a:xfrm>
          <a:custGeom>
            <a:avLst/>
            <a:gdLst/>
            <a:ahLst/>
            <a:cxnLst/>
            <a:rect l="l" t="t" r="r" b="b"/>
            <a:pathLst>
              <a:path w="2373549" h="2062264" extrusionOk="0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>
            <a:solidFill>
              <a:srgbClr val="4467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97" name="Google Shape;97;p17"/>
          <p:cNvSpPr/>
          <p:nvPr/>
        </p:nvSpPr>
        <p:spPr>
          <a:xfrm flipH="1">
            <a:off x="10711400" y="2243467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98" name="Google Shape;98;p17"/>
          <p:cNvSpPr/>
          <p:nvPr/>
        </p:nvSpPr>
        <p:spPr>
          <a:xfrm flipH="1">
            <a:off x="9530456" y="1571099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99" name="Google Shape;99;p17"/>
          <p:cNvSpPr/>
          <p:nvPr/>
        </p:nvSpPr>
        <p:spPr>
          <a:xfrm flipH="1">
            <a:off x="8324070" y="2258376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00" name="Google Shape;100;p17"/>
          <p:cNvSpPr/>
          <p:nvPr/>
        </p:nvSpPr>
        <p:spPr>
          <a:xfrm flipH="1">
            <a:off x="8329359" y="3610854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01" name="Google Shape;101;p17"/>
          <p:cNvSpPr/>
          <p:nvPr/>
        </p:nvSpPr>
        <p:spPr>
          <a:xfrm flipH="1">
            <a:off x="7141915" y="4290860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02" name="Google Shape;102;p17"/>
          <p:cNvSpPr/>
          <p:nvPr/>
        </p:nvSpPr>
        <p:spPr>
          <a:xfrm flipH="1">
            <a:off x="5933746" y="3613390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03" name="Google Shape;103;p17"/>
          <p:cNvSpPr/>
          <p:nvPr/>
        </p:nvSpPr>
        <p:spPr>
          <a:xfrm flipH="1">
            <a:off x="5947892" y="2251300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04" name="Google Shape;104;p17"/>
          <p:cNvSpPr/>
          <p:nvPr/>
        </p:nvSpPr>
        <p:spPr>
          <a:xfrm flipH="1">
            <a:off x="4774055" y="1565771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05" name="Google Shape;105;p17"/>
          <p:cNvSpPr/>
          <p:nvPr/>
        </p:nvSpPr>
        <p:spPr>
          <a:xfrm flipH="1">
            <a:off x="3561742" y="2247823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06" name="Google Shape;106;p17"/>
          <p:cNvSpPr/>
          <p:nvPr/>
        </p:nvSpPr>
        <p:spPr>
          <a:xfrm flipH="1">
            <a:off x="3561851" y="3613390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07" name="Google Shape;107;p17"/>
          <p:cNvSpPr/>
          <p:nvPr/>
        </p:nvSpPr>
        <p:spPr>
          <a:xfrm flipH="1">
            <a:off x="2382217" y="2962784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08" name="Google Shape;108;p17"/>
          <p:cNvSpPr/>
          <p:nvPr/>
        </p:nvSpPr>
        <p:spPr>
          <a:xfrm flipH="1">
            <a:off x="1186201" y="3612210"/>
            <a:ext cx="208413" cy="23902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09" name="Google Shape;109;p17" descr="Click icon to add picture"/>
          <p:cNvSpPr txBox="1">
            <a:spLocks noGrp="1"/>
          </p:cNvSpPr>
          <p:nvPr>
            <p:ph type="body" idx="1"/>
          </p:nvPr>
        </p:nvSpPr>
        <p:spPr>
          <a:xfrm>
            <a:off x="1507136" y="3865003"/>
            <a:ext cx="18777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7" descr="Click icon to add picture"/>
          <p:cNvSpPr txBox="1">
            <a:spLocks noGrp="1"/>
          </p:cNvSpPr>
          <p:nvPr>
            <p:ph type="body" idx="2"/>
          </p:nvPr>
        </p:nvSpPr>
        <p:spPr>
          <a:xfrm>
            <a:off x="3889942" y="2355643"/>
            <a:ext cx="18777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7" descr="Click icon to add picture"/>
          <p:cNvSpPr txBox="1">
            <a:spLocks noGrp="1"/>
          </p:cNvSpPr>
          <p:nvPr>
            <p:ph type="body" idx="3"/>
          </p:nvPr>
        </p:nvSpPr>
        <p:spPr>
          <a:xfrm>
            <a:off x="5107230" y="4469081"/>
            <a:ext cx="18777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17" descr="Click icon to add picture"/>
          <p:cNvSpPr txBox="1">
            <a:spLocks noGrp="1"/>
          </p:cNvSpPr>
          <p:nvPr>
            <p:ph type="body" idx="4"/>
          </p:nvPr>
        </p:nvSpPr>
        <p:spPr>
          <a:xfrm>
            <a:off x="7501941" y="4469081"/>
            <a:ext cx="18777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7" descr="Click icon to add picture"/>
          <p:cNvSpPr txBox="1">
            <a:spLocks noGrp="1"/>
          </p:cNvSpPr>
          <p:nvPr>
            <p:ph type="body" idx="5"/>
          </p:nvPr>
        </p:nvSpPr>
        <p:spPr>
          <a:xfrm>
            <a:off x="8734718" y="2355643"/>
            <a:ext cx="18777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78914" y="726705"/>
            <a:ext cx="105156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t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ftr" idx="11"/>
          </p:nvPr>
        </p:nvSpPr>
        <p:spPr>
          <a:xfrm>
            <a:off x="484632" y="608990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38200" y="2929823"/>
            <a:ext cx="1865400" cy="2464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1945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2"/>
          </p:nvPr>
        </p:nvSpPr>
        <p:spPr>
          <a:xfrm>
            <a:off x="3000303" y="2929823"/>
            <a:ext cx="1867200" cy="247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1945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3"/>
          </p:nvPr>
        </p:nvSpPr>
        <p:spPr>
          <a:xfrm>
            <a:off x="5164216" y="2929823"/>
            <a:ext cx="1865400" cy="2464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1945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4"/>
          </p:nvPr>
        </p:nvSpPr>
        <p:spPr>
          <a:xfrm>
            <a:off x="7326319" y="2929823"/>
            <a:ext cx="1865400" cy="2464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1945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5"/>
          </p:nvPr>
        </p:nvSpPr>
        <p:spPr>
          <a:xfrm>
            <a:off x="9488424" y="2929823"/>
            <a:ext cx="1865400" cy="2464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1945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6"/>
          </p:nvPr>
        </p:nvSpPr>
        <p:spPr>
          <a:xfrm>
            <a:off x="838200" y="2067143"/>
            <a:ext cx="1865400" cy="866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t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7"/>
          </p:nvPr>
        </p:nvSpPr>
        <p:spPr>
          <a:xfrm>
            <a:off x="3000756" y="2067143"/>
            <a:ext cx="1865400" cy="866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8"/>
          </p:nvPr>
        </p:nvSpPr>
        <p:spPr>
          <a:xfrm>
            <a:off x="5163312" y="2067143"/>
            <a:ext cx="1865400" cy="866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9"/>
          </p:nvPr>
        </p:nvSpPr>
        <p:spPr>
          <a:xfrm>
            <a:off x="7325868" y="2067143"/>
            <a:ext cx="1865400" cy="866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3"/>
          </p:nvPr>
        </p:nvSpPr>
        <p:spPr>
          <a:xfrm>
            <a:off x="9488424" y="2067143"/>
            <a:ext cx="1865400" cy="866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2860787"/>
            <a:ext cx="2361029" cy="3676532"/>
          </a:xfrm>
          <a:custGeom>
            <a:avLst/>
            <a:gdLst/>
            <a:ahLst/>
            <a:cxnLst/>
            <a:rect l="l" t="t" r="r" b="b"/>
            <a:pathLst>
              <a:path w="2361029" h="3676532" extrusionOk="0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 descr="Click icon to add picture"/>
          <p:cNvSpPr txBox="1">
            <a:spLocks noGrp="1"/>
          </p:cNvSpPr>
          <p:nvPr>
            <p:ph type="body" idx="1"/>
          </p:nvPr>
        </p:nvSpPr>
        <p:spPr>
          <a:xfrm>
            <a:off x="5271609" y="1025236"/>
            <a:ext cx="51627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5271608" y="1469069"/>
            <a:ext cx="51627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9" descr="Click icon to add picture"/>
          <p:cNvSpPr txBox="1">
            <a:spLocks noGrp="1"/>
          </p:cNvSpPr>
          <p:nvPr>
            <p:ph type="body" idx="3"/>
          </p:nvPr>
        </p:nvSpPr>
        <p:spPr>
          <a:xfrm>
            <a:off x="5271609" y="2984685"/>
            <a:ext cx="51627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9" descr="Click icon to add picture"/>
          <p:cNvSpPr txBox="1">
            <a:spLocks noGrp="1"/>
          </p:cNvSpPr>
          <p:nvPr>
            <p:ph type="body" idx="4"/>
          </p:nvPr>
        </p:nvSpPr>
        <p:spPr>
          <a:xfrm>
            <a:off x="5271607" y="4597473"/>
            <a:ext cx="51627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5"/>
          </p:nvPr>
        </p:nvSpPr>
        <p:spPr>
          <a:xfrm>
            <a:off x="5271608" y="3419684"/>
            <a:ext cx="5162700" cy="1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6"/>
          </p:nvPr>
        </p:nvSpPr>
        <p:spPr>
          <a:xfrm>
            <a:off x="5271608" y="5041922"/>
            <a:ext cx="5162700" cy="1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/>
          <p:nvPr/>
        </p:nvSpPr>
        <p:spPr>
          <a:xfrm flipH="1">
            <a:off x="2631589" y="4699053"/>
            <a:ext cx="669116" cy="77998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502665" y="707105"/>
            <a:ext cx="3994200" cy="2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4734172" y="1141669"/>
            <a:ext cx="507900" cy="5658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>
            <a:spLocks noGrp="1"/>
          </p:cNvSpPr>
          <p:nvPr>
            <p:ph type="pic" idx="8"/>
          </p:nvPr>
        </p:nvSpPr>
        <p:spPr>
          <a:xfrm>
            <a:off x="4724705" y="3105650"/>
            <a:ext cx="536400" cy="5658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19"/>
          <p:cNvSpPr>
            <a:spLocks noGrp="1"/>
          </p:cNvSpPr>
          <p:nvPr>
            <p:ph type="pic" idx="9"/>
          </p:nvPr>
        </p:nvSpPr>
        <p:spPr>
          <a:xfrm>
            <a:off x="4714069" y="4716041"/>
            <a:ext cx="536400" cy="565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">
  <p:cSld name="4 Team Member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t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>
            <a:spLocks noGrp="1"/>
          </p:cNvSpPr>
          <p:nvPr>
            <p:ph type="pic" idx="2"/>
          </p:nvPr>
        </p:nvSpPr>
        <p:spPr>
          <a:xfrm>
            <a:off x="1114798" y="2560353"/>
            <a:ext cx="2368200" cy="2102100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sp>
      <p:sp>
        <p:nvSpPr>
          <p:cNvPr id="147" name="Google Shape;147;p20" descr="Click icon to add picture"/>
          <p:cNvSpPr txBox="1">
            <a:spLocks noGrp="1"/>
          </p:cNvSpPr>
          <p:nvPr>
            <p:ph type="body" idx="1"/>
          </p:nvPr>
        </p:nvSpPr>
        <p:spPr>
          <a:xfrm>
            <a:off x="1214003" y="4764289"/>
            <a:ext cx="2097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3"/>
          </p:nvPr>
        </p:nvSpPr>
        <p:spPr>
          <a:xfrm>
            <a:off x="1214003" y="5295180"/>
            <a:ext cx="2097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>
            <a:spLocks noGrp="1"/>
          </p:cNvSpPr>
          <p:nvPr>
            <p:ph type="pic" idx="4"/>
          </p:nvPr>
        </p:nvSpPr>
        <p:spPr>
          <a:xfrm>
            <a:off x="3623536" y="1840730"/>
            <a:ext cx="2368200" cy="2102100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sp>
      <p:sp>
        <p:nvSpPr>
          <p:cNvPr id="150" name="Google Shape;150;p20" descr="Click icon to add picture"/>
          <p:cNvSpPr txBox="1">
            <a:spLocks noGrp="1"/>
          </p:cNvSpPr>
          <p:nvPr>
            <p:ph type="body" idx="5"/>
          </p:nvPr>
        </p:nvSpPr>
        <p:spPr>
          <a:xfrm>
            <a:off x="3720440" y="4045832"/>
            <a:ext cx="2097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6"/>
          </p:nvPr>
        </p:nvSpPr>
        <p:spPr>
          <a:xfrm>
            <a:off x="3720440" y="4576723"/>
            <a:ext cx="2097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>
            <a:spLocks noGrp="1"/>
          </p:cNvSpPr>
          <p:nvPr>
            <p:ph type="pic" idx="7"/>
          </p:nvPr>
        </p:nvSpPr>
        <p:spPr>
          <a:xfrm>
            <a:off x="6113401" y="2560353"/>
            <a:ext cx="2368200" cy="2102100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sp>
      <p:sp>
        <p:nvSpPr>
          <p:cNvPr id="153" name="Google Shape;153;p20" descr="Click icon to add picture"/>
          <p:cNvSpPr txBox="1">
            <a:spLocks noGrp="1"/>
          </p:cNvSpPr>
          <p:nvPr>
            <p:ph type="body" idx="8"/>
          </p:nvPr>
        </p:nvSpPr>
        <p:spPr>
          <a:xfrm>
            <a:off x="6218710" y="4764289"/>
            <a:ext cx="2097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9"/>
          </p:nvPr>
        </p:nvSpPr>
        <p:spPr>
          <a:xfrm>
            <a:off x="6218710" y="5295180"/>
            <a:ext cx="2097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>
            <a:spLocks noGrp="1"/>
          </p:cNvSpPr>
          <p:nvPr>
            <p:ph type="pic" idx="13"/>
          </p:nvPr>
        </p:nvSpPr>
        <p:spPr>
          <a:xfrm>
            <a:off x="8500328" y="1836331"/>
            <a:ext cx="2368200" cy="2102100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sp>
      <p:sp>
        <p:nvSpPr>
          <p:cNvPr id="156" name="Google Shape;156;p20" descr="Click icon to add picture"/>
          <p:cNvSpPr txBox="1">
            <a:spLocks noGrp="1"/>
          </p:cNvSpPr>
          <p:nvPr>
            <p:ph type="body" idx="14"/>
          </p:nvPr>
        </p:nvSpPr>
        <p:spPr>
          <a:xfrm>
            <a:off x="8635340" y="4045832"/>
            <a:ext cx="2097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5"/>
          </p:nvPr>
        </p:nvSpPr>
        <p:spPr>
          <a:xfrm>
            <a:off x="8635340" y="4576723"/>
            <a:ext cx="2097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自定义版式">
  <p:cSld name="14_自定义版式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>
            <a:spLocks noGrp="1"/>
          </p:cNvSpPr>
          <p:nvPr>
            <p:ph type="pic" idx="2"/>
          </p:nvPr>
        </p:nvSpPr>
        <p:spPr>
          <a:xfrm>
            <a:off x="7493157" y="529148"/>
            <a:ext cx="4248900" cy="473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517427" y="3253120"/>
            <a:ext cx="4959900" cy="2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/>
          <p:nvPr/>
        </p:nvSpPr>
        <p:spPr>
          <a:xfrm flipH="1">
            <a:off x="7399451" y="4594440"/>
            <a:ext cx="1349201" cy="1585139"/>
          </a:xfrm>
          <a:custGeom>
            <a:avLst/>
            <a:gdLst/>
            <a:ahLst/>
            <a:cxnLst/>
            <a:rect l="l" t="t" r="r" b="b"/>
            <a:pathLst>
              <a:path w="4387647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6521016" y="4772906"/>
            <a:ext cx="659802" cy="754828"/>
          </a:xfrm>
          <a:custGeom>
            <a:avLst/>
            <a:gdLst/>
            <a:ahLst/>
            <a:cxnLst/>
            <a:rect l="l" t="t" r="r" b="b"/>
            <a:pathLst>
              <a:path w="4398682" h="5032188" extrusionOk="0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517427" y="2497488"/>
            <a:ext cx="9824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410352" y="12435"/>
            <a:ext cx="1455521" cy="1019127"/>
          </a:xfrm>
          <a:custGeom>
            <a:avLst/>
            <a:gdLst/>
            <a:ahLst/>
            <a:cxnLst/>
            <a:rect l="l" t="t" r="r" b="b"/>
            <a:pathLst>
              <a:path w="1455521" h="1019127" extrusionOk="0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1579486" y="450004"/>
            <a:ext cx="1455600" cy="1266600"/>
          </a:xfrm>
          <a:prstGeom prst="hexagon">
            <a:avLst>
              <a:gd name="adj" fmla="val 28413"/>
              <a:gd name="vf" fmla="val 115470"/>
            </a:avLst>
          </a:prstGeom>
          <a:solidFill>
            <a:srgbClr val="83A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412218" y="1136470"/>
            <a:ext cx="1455600" cy="1266600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1580070" y="1812437"/>
            <a:ext cx="1455600" cy="1266600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953772" y="4582171"/>
            <a:ext cx="1455600" cy="1266600"/>
          </a:xfrm>
          <a:prstGeom prst="hexagon">
            <a:avLst>
              <a:gd name="adj" fmla="val 28413"/>
              <a:gd name="vf" fmla="val 115470"/>
            </a:avLst>
          </a:prstGeom>
          <a:solidFill>
            <a:srgbClr val="83A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955762" y="5952136"/>
            <a:ext cx="1455521" cy="932559"/>
          </a:xfrm>
          <a:custGeom>
            <a:avLst/>
            <a:gdLst/>
            <a:ahLst/>
            <a:cxnLst/>
            <a:rect l="l" t="t" r="r" b="b"/>
            <a:pathLst>
              <a:path w="1455521" h="932559" extrusionOk="0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783996" y="5245443"/>
            <a:ext cx="1455600" cy="1266600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2767144" y="3880620"/>
            <a:ext cx="1455600" cy="1266600"/>
          </a:xfrm>
          <a:prstGeom prst="hexagon">
            <a:avLst>
              <a:gd name="adj" fmla="val 28413"/>
              <a:gd name="vf" fmla="val 115470"/>
            </a:avLst>
          </a:prstGeom>
          <a:solidFill>
            <a:srgbClr val="334C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3702" y="448131"/>
            <a:ext cx="678871" cy="1266696"/>
          </a:xfrm>
          <a:custGeom>
            <a:avLst/>
            <a:gdLst/>
            <a:ahLst/>
            <a:cxnLst/>
            <a:rect l="l" t="t" r="r" b="b"/>
            <a:pathLst>
              <a:path w="678871" h="1266696" extrusionOk="0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1580353" y="3182793"/>
            <a:ext cx="1455600" cy="1266600"/>
          </a:xfrm>
          <a:prstGeom prst="hexagon">
            <a:avLst>
              <a:gd name="adj" fmla="val 28413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6334981" y="5962237"/>
            <a:ext cx="1455521" cy="901561"/>
          </a:xfrm>
          <a:custGeom>
            <a:avLst/>
            <a:gdLst/>
            <a:ahLst/>
            <a:cxnLst/>
            <a:rect l="l" t="t" r="r" b="b"/>
            <a:pathLst>
              <a:path w="1455521" h="901561" extrusionOk="0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 cap="flat" cmpd="sng">
            <a:solidFill>
              <a:srgbClr val="9843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>
            <a:spLocks noGrp="1"/>
          </p:cNvSpPr>
          <p:nvPr>
            <p:ph type="pic" idx="2"/>
          </p:nvPr>
        </p:nvSpPr>
        <p:spPr>
          <a:xfrm>
            <a:off x="2754948" y="2502098"/>
            <a:ext cx="1465800" cy="1289400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sp>
      <p:sp>
        <p:nvSpPr>
          <p:cNvPr id="179" name="Google Shape;179;p22"/>
          <p:cNvSpPr>
            <a:spLocks noGrp="1"/>
          </p:cNvSpPr>
          <p:nvPr>
            <p:ph type="pic" idx="3"/>
          </p:nvPr>
        </p:nvSpPr>
        <p:spPr>
          <a:xfrm>
            <a:off x="391110" y="2493385"/>
            <a:ext cx="1465800" cy="1289400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sp>
      <p:sp>
        <p:nvSpPr>
          <p:cNvPr id="180" name="Google Shape;180;p22"/>
          <p:cNvSpPr>
            <a:spLocks noGrp="1"/>
          </p:cNvSpPr>
          <p:nvPr>
            <p:ph type="pic" idx="4"/>
          </p:nvPr>
        </p:nvSpPr>
        <p:spPr>
          <a:xfrm>
            <a:off x="5151412" y="5238680"/>
            <a:ext cx="1465800" cy="1289400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sp>
      <p:sp>
        <p:nvSpPr>
          <p:cNvPr id="181" name="Google Shape;181;p22"/>
          <p:cNvSpPr>
            <a:spLocks noGrp="1"/>
          </p:cNvSpPr>
          <p:nvPr>
            <p:ph type="pic" idx="5"/>
          </p:nvPr>
        </p:nvSpPr>
        <p:spPr>
          <a:xfrm>
            <a:off x="3948599" y="3194928"/>
            <a:ext cx="1465800" cy="1289400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sp>
      <p:sp>
        <p:nvSpPr>
          <p:cNvPr id="182" name="Google Shape;182;p22" descr="Click icon to add picture"/>
          <p:cNvSpPr txBox="1">
            <a:spLocks noGrp="1"/>
          </p:cNvSpPr>
          <p:nvPr>
            <p:ph type="body" idx="1"/>
          </p:nvPr>
        </p:nvSpPr>
        <p:spPr>
          <a:xfrm>
            <a:off x="6096000" y="3093990"/>
            <a:ext cx="3034200" cy="18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92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marL="1371600" lvl="2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/>
            </a:lvl3pPr>
            <a:lvl4pPr marL="1828800" lvl="3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/>
            </a:lvl4pPr>
            <a:lvl5pPr marL="2286000" lvl="4" indent="-279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6096000" y="1703538"/>
            <a:ext cx="505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-6538" y="1815084"/>
            <a:ext cx="697438" cy="1266696"/>
          </a:xfrm>
          <a:custGeom>
            <a:avLst/>
            <a:gdLst/>
            <a:ahLst/>
            <a:cxnLst/>
            <a:rect l="l" t="t" r="r" b="b"/>
            <a:pathLst>
              <a:path w="697438" h="1266696" extrusionOk="0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 cap="flat" cmpd="sng">
            <a:solidFill>
              <a:srgbClr val="D5DF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 flipH="1">
            <a:off x="7769500" y="601733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3"/>
          <p:cNvCxnSpPr/>
          <p:nvPr/>
        </p:nvCxnSpPr>
        <p:spPr>
          <a:xfrm rot="10800000">
            <a:off x="10017133" y="610467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3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1" name="Google Shape;191;p23"/>
          <p:cNvGrpSpPr/>
          <p:nvPr/>
        </p:nvGrpSpPr>
        <p:grpSpPr>
          <a:xfrm>
            <a:off x="10752098" y="1183770"/>
            <a:ext cx="775714" cy="776447"/>
            <a:chOff x="8064275" y="887850"/>
            <a:chExt cx="581800" cy="582350"/>
          </a:xfrm>
        </p:grpSpPr>
        <p:sp>
          <p:nvSpPr>
            <p:cNvPr id="192" name="Google Shape;192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3"/>
          <p:cNvGrpSpPr/>
          <p:nvPr/>
        </p:nvGrpSpPr>
        <p:grpSpPr>
          <a:xfrm>
            <a:off x="9803822" y="421689"/>
            <a:ext cx="389357" cy="390090"/>
            <a:chOff x="7353050" y="316275"/>
            <a:chExt cx="292025" cy="292575"/>
          </a:xfrm>
        </p:grpSpPr>
        <p:sp>
          <p:nvSpPr>
            <p:cNvPr id="199" name="Google Shape;199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3"/>
          <p:cNvSpPr/>
          <p:nvPr/>
        </p:nvSpPr>
        <p:spPr>
          <a:xfrm>
            <a:off x="7587439" y="567742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584433" y="564367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7636092" y="616412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7633103" y="613036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7688876" y="669179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7685887" y="666190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23"/>
          <p:cNvGrpSpPr/>
          <p:nvPr/>
        </p:nvGrpSpPr>
        <p:grpSpPr>
          <a:xfrm>
            <a:off x="7257611" y="385693"/>
            <a:ext cx="233344" cy="35999"/>
            <a:chOff x="5662375" y="212375"/>
            <a:chExt cx="175013" cy="27000"/>
          </a:xfrm>
        </p:grpSpPr>
        <p:sp>
          <p:nvSpPr>
            <p:cNvPr id="210" name="Google Shape;21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23"/>
          <p:cNvGrpSpPr/>
          <p:nvPr/>
        </p:nvGrpSpPr>
        <p:grpSpPr>
          <a:xfrm>
            <a:off x="11319878" y="227826"/>
            <a:ext cx="233344" cy="35999"/>
            <a:chOff x="5662375" y="212375"/>
            <a:chExt cx="175013" cy="27000"/>
          </a:xfrm>
        </p:grpSpPr>
        <p:sp>
          <p:nvSpPr>
            <p:cNvPr id="214" name="Google Shape;214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23"/>
          <p:cNvGrpSpPr/>
          <p:nvPr/>
        </p:nvGrpSpPr>
        <p:grpSpPr>
          <a:xfrm>
            <a:off x="10758145" y="2109060"/>
            <a:ext cx="233344" cy="35999"/>
            <a:chOff x="5662375" y="212375"/>
            <a:chExt cx="175013" cy="27000"/>
          </a:xfrm>
        </p:grpSpPr>
        <p:sp>
          <p:nvSpPr>
            <p:cNvPr id="218" name="Google Shape;218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500" cy="14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100" cy="191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-US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-US" sz="15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-US" sz="15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-US" sz="15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-US" sz="15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9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25" name="Google Shape;225;p24"/>
          <p:cNvCxnSpPr/>
          <p:nvPr/>
        </p:nvCxnSpPr>
        <p:spPr>
          <a:xfrm rot="5400000">
            <a:off x="9692994" y="4432783"/>
            <a:ext cx="1510800" cy="4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4"/>
          <p:cNvCxnSpPr/>
          <p:nvPr/>
        </p:nvCxnSpPr>
        <p:spPr>
          <a:xfrm rot="-5400000" flipH="1">
            <a:off x="9575210" y="2776533"/>
            <a:ext cx="1789500" cy="42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4"/>
          <p:cNvCxnSpPr/>
          <p:nvPr/>
        </p:nvCxnSpPr>
        <p:spPr>
          <a:xfrm rot="5400000">
            <a:off x="9643194" y="981783"/>
            <a:ext cx="17760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4"/>
          <p:cNvCxnSpPr/>
          <p:nvPr/>
        </p:nvCxnSpPr>
        <p:spPr>
          <a:xfrm rot="5400000">
            <a:off x="10891344" y="-88800"/>
            <a:ext cx="365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24"/>
          <p:cNvGrpSpPr/>
          <p:nvPr/>
        </p:nvGrpSpPr>
        <p:grpSpPr>
          <a:xfrm rot="5400000" flipH="1">
            <a:off x="9876493" y="1713522"/>
            <a:ext cx="775714" cy="776447"/>
            <a:chOff x="8064275" y="887850"/>
            <a:chExt cx="581800" cy="582350"/>
          </a:xfrm>
        </p:grpSpPr>
        <p:sp>
          <p:nvSpPr>
            <p:cNvPr id="230" name="Google Shape;230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4"/>
          <p:cNvGrpSpPr/>
          <p:nvPr/>
        </p:nvGrpSpPr>
        <p:grpSpPr>
          <a:xfrm rot="5400000" flipH="1">
            <a:off x="10492981" y="3672522"/>
            <a:ext cx="389357" cy="390090"/>
            <a:chOff x="7353050" y="316275"/>
            <a:chExt cx="292025" cy="292575"/>
          </a:xfrm>
        </p:grpSpPr>
        <p:sp>
          <p:nvSpPr>
            <p:cNvPr id="237" name="Google Shape;237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4"/>
          <p:cNvGrpSpPr/>
          <p:nvPr/>
        </p:nvGrpSpPr>
        <p:grpSpPr>
          <a:xfrm rot="5400000" flipH="1">
            <a:off x="10683294" y="237866"/>
            <a:ext cx="233327" cy="233327"/>
            <a:chOff x="8792300" y="321275"/>
            <a:chExt cx="175000" cy="175000"/>
          </a:xfrm>
        </p:grpSpPr>
        <p:sp>
          <p:nvSpPr>
            <p:cNvPr id="242" name="Google Shape;242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4"/>
          <p:cNvGrpSpPr/>
          <p:nvPr/>
        </p:nvGrpSpPr>
        <p:grpSpPr>
          <a:xfrm rot="5400000">
            <a:off x="10068935" y="5173129"/>
            <a:ext cx="390805" cy="391174"/>
            <a:chOff x="3164039" y="430875"/>
            <a:chExt cx="293111" cy="293388"/>
          </a:xfrm>
        </p:grpSpPr>
        <p:sp>
          <p:nvSpPr>
            <p:cNvPr id="247" name="Google Shape;247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4"/>
          <p:cNvGrpSpPr/>
          <p:nvPr/>
        </p:nvGrpSpPr>
        <p:grpSpPr>
          <a:xfrm rot="5400000" flipH="1">
            <a:off x="11012079" y="431050"/>
            <a:ext cx="233344" cy="35999"/>
            <a:chOff x="5662375" y="212375"/>
            <a:chExt cx="175013" cy="27000"/>
          </a:xfrm>
        </p:grpSpPr>
        <p:sp>
          <p:nvSpPr>
            <p:cNvPr id="254" name="Google Shape;254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4"/>
          <p:cNvCxnSpPr/>
          <p:nvPr/>
        </p:nvCxnSpPr>
        <p:spPr>
          <a:xfrm rot="5400000" flipH="1">
            <a:off x="987850" y="3464483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4"/>
          <p:cNvCxnSpPr/>
          <p:nvPr/>
        </p:nvCxnSpPr>
        <p:spPr>
          <a:xfrm rot="-5400000">
            <a:off x="1129417" y="4738617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4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0" name="Google Shape;260;p24"/>
          <p:cNvGrpSpPr/>
          <p:nvPr/>
        </p:nvGrpSpPr>
        <p:grpSpPr>
          <a:xfrm rot="5400000">
            <a:off x="828682" y="5415765"/>
            <a:ext cx="775714" cy="776447"/>
            <a:chOff x="8064275" y="887850"/>
            <a:chExt cx="581800" cy="582350"/>
          </a:xfrm>
        </p:grpSpPr>
        <p:sp>
          <p:nvSpPr>
            <p:cNvPr id="261" name="Google Shape;261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4"/>
          <p:cNvGrpSpPr/>
          <p:nvPr/>
        </p:nvGrpSpPr>
        <p:grpSpPr>
          <a:xfrm rot="5400000">
            <a:off x="1977120" y="4467488"/>
            <a:ext cx="389357" cy="390090"/>
            <a:chOff x="7353050" y="316275"/>
            <a:chExt cx="292025" cy="292575"/>
          </a:xfrm>
        </p:grpSpPr>
        <p:sp>
          <p:nvSpPr>
            <p:cNvPr id="268" name="Google Shape;26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4"/>
          <p:cNvGrpSpPr/>
          <p:nvPr/>
        </p:nvGrpSpPr>
        <p:grpSpPr>
          <a:xfrm rot="5400000">
            <a:off x="2126850" y="6386807"/>
            <a:ext cx="233327" cy="233328"/>
            <a:chOff x="8792300" y="321275"/>
            <a:chExt cx="175000" cy="175000"/>
          </a:xfrm>
        </p:grpSpPr>
        <p:sp>
          <p:nvSpPr>
            <p:cNvPr id="273" name="Google Shape;273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24"/>
          <p:cNvSpPr/>
          <p:nvPr/>
        </p:nvSpPr>
        <p:spPr>
          <a:xfrm rot="5400000">
            <a:off x="1836176" y="2251658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 rot="5400000">
            <a:off x="1833187" y="2248282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 rot="5400000">
            <a:off x="1884827" y="2300319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/>
          <p:nvPr/>
        </p:nvSpPr>
        <p:spPr>
          <a:xfrm rot="5400000">
            <a:off x="1881830" y="2296951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 rot="5400000">
            <a:off x="1937794" y="2352909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/>
          <p:nvPr/>
        </p:nvSpPr>
        <p:spPr>
          <a:xfrm rot="5400000">
            <a:off x="1934604" y="2350105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4"/>
          <p:cNvGrpSpPr/>
          <p:nvPr/>
        </p:nvGrpSpPr>
        <p:grpSpPr>
          <a:xfrm rot="5400000">
            <a:off x="2268169" y="2020317"/>
            <a:ext cx="233344" cy="35999"/>
            <a:chOff x="5662375" y="212375"/>
            <a:chExt cx="175013" cy="27000"/>
          </a:xfrm>
        </p:grpSpPr>
        <p:sp>
          <p:nvSpPr>
            <p:cNvPr id="284" name="Google Shape;284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4"/>
          <p:cNvGrpSpPr/>
          <p:nvPr/>
        </p:nvGrpSpPr>
        <p:grpSpPr>
          <a:xfrm rot="5400000">
            <a:off x="2426035" y="6082584"/>
            <a:ext cx="233344" cy="35999"/>
            <a:chOff x="5662375" y="212375"/>
            <a:chExt cx="175013" cy="27000"/>
          </a:xfrm>
        </p:grpSpPr>
        <p:sp>
          <p:nvSpPr>
            <p:cNvPr id="288" name="Google Shape;288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24"/>
          <p:cNvGrpSpPr/>
          <p:nvPr/>
        </p:nvGrpSpPr>
        <p:grpSpPr>
          <a:xfrm rot="5400000">
            <a:off x="544802" y="5520850"/>
            <a:ext cx="233344" cy="35999"/>
            <a:chOff x="5662375" y="212375"/>
            <a:chExt cx="175013" cy="27000"/>
          </a:xfrm>
        </p:grpSpPr>
        <p:sp>
          <p:nvSpPr>
            <p:cNvPr id="292" name="Google Shape;292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900" cy="73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700" cy="354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 rot="10800000">
            <a:off x="10811900" y="668267"/>
            <a:ext cx="983700" cy="98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25"/>
          <p:cNvCxnSpPr/>
          <p:nvPr/>
        </p:nvCxnSpPr>
        <p:spPr>
          <a:xfrm>
            <a:off x="776633" y="376250"/>
            <a:ext cx="1617300" cy="56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5"/>
          <p:cNvCxnSpPr/>
          <p:nvPr/>
        </p:nvCxnSpPr>
        <p:spPr>
          <a:xfrm rot="10800000" flipH="1">
            <a:off x="0" y="365583"/>
            <a:ext cx="7767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1" name="Google Shape;301;p25"/>
          <p:cNvGrpSpPr/>
          <p:nvPr/>
        </p:nvGrpSpPr>
        <p:grpSpPr>
          <a:xfrm flipH="1">
            <a:off x="565255" y="167139"/>
            <a:ext cx="389357" cy="390090"/>
            <a:chOff x="7353050" y="316275"/>
            <a:chExt cx="292025" cy="292575"/>
          </a:xfrm>
        </p:grpSpPr>
        <p:sp>
          <p:nvSpPr>
            <p:cNvPr id="302" name="Google Shape;302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5"/>
          <p:cNvGrpSpPr/>
          <p:nvPr/>
        </p:nvGrpSpPr>
        <p:grpSpPr>
          <a:xfrm>
            <a:off x="2184880" y="744202"/>
            <a:ext cx="390805" cy="391174"/>
            <a:chOff x="3164039" y="430875"/>
            <a:chExt cx="293111" cy="293388"/>
          </a:xfrm>
        </p:grpSpPr>
        <p:sp>
          <p:nvSpPr>
            <p:cNvPr id="307" name="Google Shape;307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5"/>
          <p:cNvGrpSpPr/>
          <p:nvPr/>
        </p:nvGrpSpPr>
        <p:grpSpPr>
          <a:xfrm>
            <a:off x="2122145" y="483460"/>
            <a:ext cx="233344" cy="35999"/>
            <a:chOff x="5662375" y="212375"/>
            <a:chExt cx="175013" cy="27000"/>
          </a:xfrm>
        </p:grpSpPr>
        <p:sp>
          <p:nvSpPr>
            <p:cNvPr id="314" name="Google Shape;31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7" name="Google Shape;317;p25"/>
          <p:cNvCxnSpPr/>
          <p:nvPr/>
        </p:nvCxnSpPr>
        <p:spPr>
          <a:xfrm flipH="1">
            <a:off x="10868433" y="9167"/>
            <a:ext cx="1336800" cy="65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8" name="Google Shape;318;p25"/>
          <p:cNvGrpSpPr/>
          <p:nvPr/>
        </p:nvGrpSpPr>
        <p:grpSpPr>
          <a:xfrm>
            <a:off x="10431565" y="269804"/>
            <a:ext cx="775714" cy="776447"/>
            <a:chOff x="8064275" y="887850"/>
            <a:chExt cx="581800" cy="582350"/>
          </a:xfrm>
        </p:grpSpPr>
        <p:sp>
          <p:nvSpPr>
            <p:cNvPr id="319" name="Google Shape;319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5"/>
          <p:cNvGrpSpPr/>
          <p:nvPr/>
        </p:nvGrpSpPr>
        <p:grpSpPr>
          <a:xfrm flipH="1">
            <a:off x="11598455" y="1489973"/>
            <a:ext cx="389357" cy="390090"/>
            <a:chOff x="7353050" y="316275"/>
            <a:chExt cx="292025" cy="292575"/>
          </a:xfrm>
        </p:grpSpPr>
        <p:sp>
          <p:nvSpPr>
            <p:cNvPr id="326" name="Google Shape;326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5"/>
          <p:cNvGrpSpPr/>
          <p:nvPr/>
        </p:nvGrpSpPr>
        <p:grpSpPr>
          <a:xfrm>
            <a:off x="11570945" y="2109060"/>
            <a:ext cx="233344" cy="35999"/>
            <a:chOff x="5662375" y="212375"/>
            <a:chExt cx="175013" cy="27000"/>
          </a:xfrm>
        </p:grpSpPr>
        <p:sp>
          <p:nvSpPr>
            <p:cNvPr id="331" name="Google Shape;33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4" name="Google Shape;334;p25"/>
          <p:cNvCxnSpPr/>
          <p:nvPr/>
        </p:nvCxnSpPr>
        <p:spPr>
          <a:xfrm flipH="1">
            <a:off x="6802272" y="6017433"/>
            <a:ext cx="1510800" cy="4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5"/>
          <p:cNvCxnSpPr/>
          <p:nvPr/>
        </p:nvCxnSpPr>
        <p:spPr>
          <a:xfrm rot="10800000">
            <a:off x="8313172" y="5989867"/>
            <a:ext cx="1789500" cy="42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5"/>
          <p:cNvCxnSpPr/>
          <p:nvPr/>
        </p:nvCxnSpPr>
        <p:spPr>
          <a:xfrm flipH="1">
            <a:off x="10063372" y="5877333"/>
            <a:ext cx="17760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5"/>
          <p:cNvCxnSpPr/>
          <p:nvPr/>
        </p:nvCxnSpPr>
        <p:spPr>
          <a:xfrm flipH="1">
            <a:off x="11829505" y="5324733"/>
            <a:ext cx="365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8" name="Google Shape;338;p25"/>
          <p:cNvGrpSpPr/>
          <p:nvPr/>
        </p:nvGrpSpPr>
        <p:grpSpPr>
          <a:xfrm>
            <a:off x="9705003" y="6017404"/>
            <a:ext cx="775714" cy="776447"/>
            <a:chOff x="8064275" y="887850"/>
            <a:chExt cx="581800" cy="582350"/>
          </a:xfrm>
        </p:grpSpPr>
        <p:sp>
          <p:nvSpPr>
            <p:cNvPr id="339" name="Google Shape;339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5"/>
          <p:cNvGrpSpPr/>
          <p:nvPr/>
        </p:nvGrpSpPr>
        <p:grpSpPr>
          <a:xfrm>
            <a:off x="8132360" y="5787273"/>
            <a:ext cx="389357" cy="390090"/>
            <a:chOff x="7353050" y="316275"/>
            <a:chExt cx="292025" cy="292575"/>
          </a:xfrm>
        </p:grpSpPr>
        <p:sp>
          <p:nvSpPr>
            <p:cNvPr id="346" name="Google Shape;346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5"/>
          <p:cNvGrpSpPr/>
          <p:nvPr/>
        </p:nvGrpSpPr>
        <p:grpSpPr>
          <a:xfrm>
            <a:off x="11723412" y="5753356"/>
            <a:ext cx="233327" cy="233328"/>
            <a:chOff x="8792300" y="321275"/>
            <a:chExt cx="175000" cy="175000"/>
          </a:xfrm>
        </p:grpSpPr>
        <p:sp>
          <p:nvSpPr>
            <p:cNvPr id="351" name="Google Shape;351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5"/>
          <p:cNvGrpSpPr/>
          <p:nvPr/>
        </p:nvGrpSpPr>
        <p:grpSpPr>
          <a:xfrm flipH="1">
            <a:off x="6630487" y="6210052"/>
            <a:ext cx="390805" cy="391174"/>
            <a:chOff x="3164039" y="430875"/>
            <a:chExt cx="293111" cy="293388"/>
          </a:xfrm>
        </p:grpSpPr>
        <p:sp>
          <p:nvSpPr>
            <p:cNvPr id="356" name="Google Shape;356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5"/>
          <p:cNvGrpSpPr/>
          <p:nvPr/>
        </p:nvGrpSpPr>
        <p:grpSpPr>
          <a:xfrm>
            <a:off x="11628883" y="5523226"/>
            <a:ext cx="233344" cy="35999"/>
            <a:chOff x="5662375" y="212375"/>
            <a:chExt cx="175013" cy="27000"/>
          </a:xfrm>
        </p:grpSpPr>
        <p:sp>
          <p:nvSpPr>
            <p:cNvPr id="363" name="Google Shape;36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6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69" name="Google Shape;369;p26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6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26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373" name="Google Shape;373;p26"/>
          <p:cNvCxnSpPr/>
          <p:nvPr/>
        </p:nvCxnSpPr>
        <p:spPr>
          <a:xfrm rot="5400000">
            <a:off x="9692994" y="4432783"/>
            <a:ext cx="1510800" cy="4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6"/>
          <p:cNvCxnSpPr/>
          <p:nvPr/>
        </p:nvCxnSpPr>
        <p:spPr>
          <a:xfrm rot="-5400000" flipH="1">
            <a:off x="9575210" y="2776533"/>
            <a:ext cx="1789500" cy="42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6"/>
          <p:cNvCxnSpPr/>
          <p:nvPr/>
        </p:nvCxnSpPr>
        <p:spPr>
          <a:xfrm rot="5400000">
            <a:off x="9643194" y="981783"/>
            <a:ext cx="17760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6"/>
          <p:cNvCxnSpPr/>
          <p:nvPr/>
        </p:nvCxnSpPr>
        <p:spPr>
          <a:xfrm rot="5400000">
            <a:off x="10891344" y="-88800"/>
            <a:ext cx="365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7" name="Google Shape;377;p26"/>
          <p:cNvGrpSpPr/>
          <p:nvPr/>
        </p:nvGrpSpPr>
        <p:grpSpPr>
          <a:xfrm rot="5400000" flipH="1">
            <a:off x="9876493" y="1713522"/>
            <a:ext cx="775714" cy="776447"/>
            <a:chOff x="8064275" y="887850"/>
            <a:chExt cx="581800" cy="582350"/>
          </a:xfrm>
        </p:grpSpPr>
        <p:sp>
          <p:nvSpPr>
            <p:cNvPr id="378" name="Google Shape;378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6"/>
          <p:cNvGrpSpPr/>
          <p:nvPr/>
        </p:nvGrpSpPr>
        <p:grpSpPr>
          <a:xfrm rot="5400000" flipH="1">
            <a:off x="10492981" y="3672522"/>
            <a:ext cx="389357" cy="390090"/>
            <a:chOff x="7353050" y="316275"/>
            <a:chExt cx="292025" cy="292575"/>
          </a:xfrm>
        </p:grpSpPr>
        <p:sp>
          <p:nvSpPr>
            <p:cNvPr id="385" name="Google Shape;385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6"/>
          <p:cNvGrpSpPr/>
          <p:nvPr/>
        </p:nvGrpSpPr>
        <p:grpSpPr>
          <a:xfrm rot="5400000" flipH="1">
            <a:off x="10683294" y="237866"/>
            <a:ext cx="233327" cy="233327"/>
            <a:chOff x="8792300" y="321275"/>
            <a:chExt cx="175000" cy="175000"/>
          </a:xfrm>
        </p:grpSpPr>
        <p:sp>
          <p:nvSpPr>
            <p:cNvPr id="390" name="Google Shape;390;p2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 rot="5400000">
            <a:off x="10068935" y="5173129"/>
            <a:ext cx="390805" cy="391174"/>
            <a:chOff x="3164039" y="430875"/>
            <a:chExt cx="293111" cy="293388"/>
          </a:xfrm>
        </p:grpSpPr>
        <p:sp>
          <p:nvSpPr>
            <p:cNvPr id="395" name="Google Shape;395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26"/>
          <p:cNvGrpSpPr/>
          <p:nvPr/>
        </p:nvGrpSpPr>
        <p:grpSpPr>
          <a:xfrm rot="5400000" flipH="1">
            <a:off x="11012079" y="431050"/>
            <a:ext cx="233344" cy="35999"/>
            <a:chOff x="5662375" y="212375"/>
            <a:chExt cx="175013" cy="27000"/>
          </a:xfrm>
        </p:grpSpPr>
        <p:sp>
          <p:nvSpPr>
            <p:cNvPr id="402" name="Google Shape;402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5" name="Google Shape;405;p26"/>
          <p:cNvCxnSpPr/>
          <p:nvPr/>
        </p:nvCxnSpPr>
        <p:spPr>
          <a:xfrm rot="5400000" flipH="1">
            <a:off x="987850" y="3464483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26"/>
          <p:cNvCxnSpPr/>
          <p:nvPr/>
        </p:nvCxnSpPr>
        <p:spPr>
          <a:xfrm rot="-5400000">
            <a:off x="1129417" y="4738617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26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26"/>
          <p:cNvGrpSpPr/>
          <p:nvPr/>
        </p:nvGrpSpPr>
        <p:grpSpPr>
          <a:xfrm rot="5400000">
            <a:off x="828682" y="5415765"/>
            <a:ext cx="775714" cy="776447"/>
            <a:chOff x="8064275" y="887850"/>
            <a:chExt cx="581800" cy="582350"/>
          </a:xfrm>
        </p:grpSpPr>
        <p:sp>
          <p:nvSpPr>
            <p:cNvPr id="409" name="Google Shape;409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6"/>
          <p:cNvGrpSpPr/>
          <p:nvPr/>
        </p:nvGrpSpPr>
        <p:grpSpPr>
          <a:xfrm rot="5400000">
            <a:off x="1977120" y="4467488"/>
            <a:ext cx="389357" cy="390090"/>
            <a:chOff x="7353050" y="316275"/>
            <a:chExt cx="292025" cy="292575"/>
          </a:xfrm>
        </p:grpSpPr>
        <p:sp>
          <p:nvSpPr>
            <p:cNvPr id="416" name="Google Shape;416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26"/>
          <p:cNvGrpSpPr/>
          <p:nvPr/>
        </p:nvGrpSpPr>
        <p:grpSpPr>
          <a:xfrm rot="5400000">
            <a:off x="2126850" y="6386807"/>
            <a:ext cx="233327" cy="233328"/>
            <a:chOff x="8792300" y="321275"/>
            <a:chExt cx="175000" cy="175000"/>
          </a:xfrm>
        </p:grpSpPr>
        <p:sp>
          <p:nvSpPr>
            <p:cNvPr id="421" name="Google Shape;421;p2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6"/>
          <p:cNvSpPr/>
          <p:nvPr/>
        </p:nvSpPr>
        <p:spPr>
          <a:xfrm rot="5400000">
            <a:off x="1836176" y="2251658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 rot="5400000">
            <a:off x="1833187" y="2248282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 rot="5400000">
            <a:off x="1884827" y="2300319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 rot="5400000">
            <a:off x="1881830" y="2296951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 rot="5400000">
            <a:off x="1937794" y="2352909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 rot="5400000">
            <a:off x="1934604" y="2350105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26"/>
          <p:cNvGrpSpPr/>
          <p:nvPr/>
        </p:nvGrpSpPr>
        <p:grpSpPr>
          <a:xfrm rot="5400000">
            <a:off x="2268169" y="2020317"/>
            <a:ext cx="233344" cy="35999"/>
            <a:chOff x="5662375" y="212375"/>
            <a:chExt cx="175013" cy="27000"/>
          </a:xfrm>
        </p:grpSpPr>
        <p:sp>
          <p:nvSpPr>
            <p:cNvPr id="432" name="Google Shape;432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6"/>
          <p:cNvGrpSpPr/>
          <p:nvPr/>
        </p:nvGrpSpPr>
        <p:grpSpPr>
          <a:xfrm rot="5400000">
            <a:off x="2426035" y="6082584"/>
            <a:ext cx="233344" cy="35999"/>
            <a:chOff x="5662375" y="212375"/>
            <a:chExt cx="175013" cy="27000"/>
          </a:xfrm>
        </p:grpSpPr>
        <p:sp>
          <p:nvSpPr>
            <p:cNvPr id="436" name="Google Shape;43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6"/>
          <p:cNvGrpSpPr/>
          <p:nvPr/>
        </p:nvGrpSpPr>
        <p:grpSpPr>
          <a:xfrm rot="5400000">
            <a:off x="544802" y="5520850"/>
            <a:ext cx="233344" cy="35999"/>
            <a:chOff x="5662375" y="212375"/>
            <a:chExt cx="175013" cy="27000"/>
          </a:xfrm>
        </p:grpSpPr>
        <p:sp>
          <p:nvSpPr>
            <p:cNvPr id="440" name="Google Shape;440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low Semi Condensed Medium"/>
              <a:buNone/>
              <a:defRPr sz="3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448" name="Google Shape;448;p28"/>
          <p:cNvCxnSpPr/>
          <p:nvPr/>
        </p:nvCxnSpPr>
        <p:spPr>
          <a:xfrm flipH="1">
            <a:off x="7769500" y="601733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28"/>
          <p:cNvCxnSpPr/>
          <p:nvPr/>
        </p:nvCxnSpPr>
        <p:spPr>
          <a:xfrm rot="10800000">
            <a:off x="10017133" y="610467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28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1" name="Google Shape;451;p28"/>
          <p:cNvGrpSpPr/>
          <p:nvPr/>
        </p:nvGrpSpPr>
        <p:grpSpPr>
          <a:xfrm>
            <a:off x="10752098" y="1183770"/>
            <a:ext cx="775714" cy="776447"/>
            <a:chOff x="8064275" y="887850"/>
            <a:chExt cx="581800" cy="582350"/>
          </a:xfrm>
        </p:grpSpPr>
        <p:sp>
          <p:nvSpPr>
            <p:cNvPr id="452" name="Google Shape;452;p2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8"/>
          <p:cNvGrpSpPr/>
          <p:nvPr/>
        </p:nvGrpSpPr>
        <p:grpSpPr>
          <a:xfrm>
            <a:off x="9803822" y="421689"/>
            <a:ext cx="389357" cy="390090"/>
            <a:chOff x="7353050" y="316275"/>
            <a:chExt cx="292025" cy="292575"/>
          </a:xfrm>
        </p:grpSpPr>
        <p:sp>
          <p:nvSpPr>
            <p:cNvPr id="459" name="Google Shape;459;p2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8"/>
          <p:cNvSpPr/>
          <p:nvPr/>
        </p:nvSpPr>
        <p:spPr>
          <a:xfrm>
            <a:off x="7587439" y="567742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7584433" y="564367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7636092" y="616412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7633103" y="613036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7688876" y="669179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7685887" y="666190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7257611" y="385693"/>
            <a:ext cx="233344" cy="35999"/>
            <a:chOff x="5662375" y="212375"/>
            <a:chExt cx="175013" cy="27000"/>
          </a:xfrm>
        </p:grpSpPr>
        <p:sp>
          <p:nvSpPr>
            <p:cNvPr id="470" name="Google Shape;470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8"/>
          <p:cNvGrpSpPr/>
          <p:nvPr/>
        </p:nvGrpSpPr>
        <p:grpSpPr>
          <a:xfrm>
            <a:off x="11319878" y="227826"/>
            <a:ext cx="233344" cy="35999"/>
            <a:chOff x="5662375" y="212375"/>
            <a:chExt cx="175013" cy="27000"/>
          </a:xfrm>
        </p:grpSpPr>
        <p:sp>
          <p:nvSpPr>
            <p:cNvPr id="474" name="Google Shape;474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8"/>
          <p:cNvGrpSpPr/>
          <p:nvPr/>
        </p:nvGrpSpPr>
        <p:grpSpPr>
          <a:xfrm>
            <a:off x="10758145" y="2109060"/>
            <a:ext cx="233344" cy="35999"/>
            <a:chOff x="5662375" y="212375"/>
            <a:chExt cx="175013" cy="27000"/>
          </a:xfrm>
        </p:grpSpPr>
        <p:sp>
          <p:nvSpPr>
            <p:cNvPr id="478" name="Google Shape;478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2843532" y="951011"/>
            <a:ext cx="6504936" cy="4956179"/>
            <a:chOff x="399425" y="238125"/>
            <a:chExt cx="6810025" cy="5187000"/>
          </a:xfrm>
        </p:grpSpPr>
        <p:sp>
          <p:nvSpPr>
            <p:cNvPr id="483" name="Google Shape;483;p29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9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700" cy="1426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488" name="Google Shape;488;p29"/>
          <p:cNvGrpSpPr/>
          <p:nvPr/>
        </p:nvGrpSpPr>
        <p:grpSpPr>
          <a:xfrm>
            <a:off x="577119" y="0"/>
            <a:ext cx="11037457" cy="6887428"/>
            <a:chOff x="432850" y="0"/>
            <a:chExt cx="8278300" cy="5165700"/>
          </a:xfrm>
        </p:grpSpPr>
        <p:cxnSp>
          <p:nvCxnSpPr>
            <p:cNvPr id="489" name="Google Shape;489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90" name="Google Shape;490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491" name="Google Shape;491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498" name="Google Shape;498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2" name="Google Shape;502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03" name="Google Shape;503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7" name="Google Shape;507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8" name="Google Shape;508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09" name="Google Shape;509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516" name="Google Shape;516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521" name="Google Shape;521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526" name="Google Shape;526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530" name="Google Shape;530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534" name="Google Shape;534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538" name="Google Shape;538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41" name="Google Shape;541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49" name="Google Shape;549;p30"/>
          <p:cNvGrpSpPr/>
          <p:nvPr/>
        </p:nvGrpSpPr>
        <p:grpSpPr>
          <a:xfrm>
            <a:off x="5979136" y="5910660"/>
            <a:ext cx="233344" cy="35999"/>
            <a:chOff x="5662375" y="212375"/>
            <a:chExt cx="175013" cy="27000"/>
          </a:xfrm>
        </p:grpSpPr>
        <p:sp>
          <p:nvSpPr>
            <p:cNvPr id="550" name="Google Shape;550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30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grpSp>
        <p:nvGrpSpPr>
          <p:cNvPr id="554" name="Google Shape;554;p30"/>
          <p:cNvGrpSpPr/>
          <p:nvPr/>
        </p:nvGrpSpPr>
        <p:grpSpPr>
          <a:xfrm>
            <a:off x="577119" y="0"/>
            <a:ext cx="11037457" cy="6887428"/>
            <a:chOff x="432850" y="0"/>
            <a:chExt cx="8278300" cy="5165700"/>
          </a:xfrm>
        </p:grpSpPr>
        <p:cxnSp>
          <p:nvCxnSpPr>
            <p:cNvPr id="555" name="Google Shape;555;p3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6" name="Google Shape;556;p3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57" name="Google Shape;557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3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64" name="Google Shape;564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3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69" name="Google Shape;569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73" name="Google Shape;573;p3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74" name="Google Shape;574;p3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75" name="Google Shape;57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582" name="Google Shape;58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3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587" name="Google Shape;58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3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592" name="Google Shape;592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3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596" name="Google Shape;596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3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600" name="Google Shape;600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3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604" name="Google Shape;604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07" name="Google Shape;607;p3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9" name="Google Shape;609;p3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31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5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16" name="Google Shape;616;p31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5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17" name="Google Shape;617;p31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500" cy="37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31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5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9" name="Google Shape;619;p31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300" cy="60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0" name="Google Shape;620;p31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300" cy="60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621" name="Google Shape;621;p31"/>
          <p:cNvGrpSpPr/>
          <p:nvPr/>
        </p:nvGrpSpPr>
        <p:grpSpPr>
          <a:xfrm>
            <a:off x="577119" y="0"/>
            <a:ext cx="11037457" cy="6887428"/>
            <a:chOff x="432850" y="0"/>
            <a:chExt cx="8278300" cy="5165700"/>
          </a:xfrm>
        </p:grpSpPr>
        <p:cxnSp>
          <p:nvCxnSpPr>
            <p:cNvPr id="622" name="Google Shape;622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3" name="Google Shape;623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24" name="Google Shape;624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31" name="Google Shape;631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36" name="Google Shape;636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0" name="Google Shape;640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1" name="Google Shape;641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642" name="Google Shape;642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654" name="Google Shape;654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659" name="Google Shape;659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663" name="Google Shape;66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667" name="Google Shape;667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0" name="Google Shape;670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671" name="Google Shape;67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4" name="Google Shape;674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2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grpSp>
        <p:nvGrpSpPr>
          <p:cNvPr id="682" name="Google Shape;682;p32"/>
          <p:cNvGrpSpPr/>
          <p:nvPr/>
        </p:nvGrpSpPr>
        <p:grpSpPr>
          <a:xfrm>
            <a:off x="577119" y="0"/>
            <a:ext cx="11037457" cy="6887428"/>
            <a:chOff x="432850" y="0"/>
            <a:chExt cx="8278300" cy="5165700"/>
          </a:xfrm>
        </p:grpSpPr>
        <p:cxnSp>
          <p:nvCxnSpPr>
            <p:cNvPr id="683" name="Google Shape;683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4" name="Google Shape;684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85" name="Google Shape;685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1" name="Google Shape;691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92" name="Google Shape;692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97" name="Google Shape;697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01" name="Google Shape;701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2" name="Google Shape;702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03" name="Google Shape;703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10" name="Google Shape;710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715" name="Google Shape;715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" name="Google Shape;719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720" name="Google Shape;720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724" name="Google Shape;724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728" name="Google Shape;728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732" name="Google Shape;732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35" name="Google Shape;735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7" name="Google Shape;737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3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43" name="Google Shape;743;p33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300" cy="53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 Semi Condensed Medium"/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 Semi Condensed Medium"/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 Semi Condensed Medium"/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 Semi Condensed Medium"/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 Semi Condensed Medium"/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 Semi Condensed Medium"/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 Semi Condensed Medium"/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 Semi Condensed Medium"/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 Semi Condensed Medium"/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744" name="Google Shape;744;p33"/>
          <p:cNvCxnSpPr/>
          <p:nvPr/>
        </p:nvCxnSpPr>
        <p:spPr>
          <a:xfrm>
            <a:off x="2194567" y="697500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33"/>
          <p:cNvCxnSpPr/>
          <p:nvPr/>
        </p:nvCxnSpPr>
        <p:spPr>
          <a:xfrm rot="10800000" flipH="1">
            <a:off x="1070733" y="706233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33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7" name="Google Shape;747;p33"/>
          <p:cNvGrpSpPr/>
          <p:nvPr/>
        </p:nvGrpSpPr>
        <p:grpSpPr>
          <a:xfrm flipH="1">
            <a:off x="666155" y="1279537"/>
            <a:ext cx="775714" cy="776447"/>
            <a:chOff x="8064275" y="887850"/>
            <a:chExt cx="581800" cy="582350"/>
          </a:xfrm>
        </p:grpSpPr>
        <p:sp>
          <p:nvSpPr>
            <p:cNvPr id="748" name="Google Shape;748;p3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3"/>
          <p:cNvGrpSpPr/>
          <p:nvPr/>
        </p:nvGrpSpPr>
        <p:grpSpPr>
          <a:xfrm flipH="1">
            <a:off x="2000788" y="517456"/>
            <a:ext cx="389357" cy="390090"/>
            <a:chOff x="7353050" y="316275"/>
            <a:chExt cx="292025" cy="292575"/>
          </a:xfrm>
        </p:grpSpPr>
        <p:sp>
          <p:nvSpPr>
            <p:cNvPr id="755" name="Google Shape;755;p3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33"/>
          <p:cNvSpPr/>
          <p:nvPr/>
        </p:nvSpPr>
        <p:spPr>
          <a:xfrm flipH="1">
            <a:off x="4221727" y="663509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3"/>
          <p:cNvSpPr/>
          <p:nvPr/>
        </p:nvSpPr>
        <p:spPr>
          <a:xfrm flipH="1">
            <a:off x="4218738" y="660133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3"/>
          <p:cNvSpPr/>
          <p:nvPr/>
        </p:nvSpPr>
        <p:spPr>
          <a:xfrm flipH="1">
            <a:off x="4270387" y="712178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3"/>
          <p:cNvSpPr/>
          <p:nvPr/>
        </p:nvSpPr>
        <p:spPr>
          <a:xfrm flipH="1">
            <a:off x="4267381" y="708803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3"/>
          <p:cNvSpPr/>
          <p:nvPr/>
        </p:nvSpPr>
        <p:spPr>
          <a:xfrm flipH="1">
            <a:off x="4323530" y="764946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3"/>
          <p:cNvSpPr/>
          <p:nvPr/>
        </p:nvSpPr>
        <p:spPr>
          <a:xfrm flipH="1">
            <a:off x="4320155" y="761956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3"/>
          <p:cNvGrpSpPr/>
          <p:nvPr/>
        </p:nvGrpSpPr>
        <p:grpSpPr>
          <a:xfrm flipH="1">
            <a:off x="4703011" y="481460"/>
            <a:ext cx="233344" cy="35999"/>
            <a:chOff x="5662375" y="212375"/>
            <a:chExt cx="175013" cy="27000"/>
          </a:xfrm>
        </p:grpSpPr>
        <p:sp>
          <p:nvSpPr>
            <p:cNvPr id="766" name="Google Shape;766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3"/>
          <p:cNvGrpSpPr/>
          <p:nvPr/>
        </p:nvGrpSpPr>
        <p:grpSpPr>
          <a:xfrm flipH="1">
            <a:off x="640745" y="323593"/>
            <a:ext cx="233344" cy="35999"/>
            <a:chOff x="5662375" y="212375"/>
            <a:chExt cx="175013" cy="27000"/>
          </a:xfrm>
        </p:grpSpPr>
        <p:sp>
          <p:nvSpPr>
            <p:cNvPr id="770" name="Google Shape;770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3"/>
          <p:cNvGrpSpPr/>
          <p:nvPr/>
        </p:nvGrpSpPr>
        <p:grpSpPr>
          <a:xfrm flipH="1">
            <a:off x="1202478" y="2204826"/>
            <a:ext cx="233344" cy="35999"/>
            <a:chOff x="5662375" y="212375"/>
            <a:chExt cx="175013" cy="27000"/>
          </a:xfrm>
        </p:grpSpPr>
        <p:sp>
          <p:nvSpPr>
            <p:cNvPr id="774" name="Google Shape;774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7" name="Google Shape;777;p33"/>
          <p:cNvCxnSpPr/>
          <p:nvPr/>
        </p:nvCxnSpPr>
        <p:spPr>
          <a:xfrm>
            <a:off x="1055200" y="5616533"/>
            <a:ext cx="15429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" name="Google Shape;778;p33"/>
          <p:cNvCxnSpPr/>
          <p:nvPr/>
        </p:nvCxnSpPr>
        <p:spPr>
          <a:xfrm rot="10800000" flipH="1">
            <a:off x="0" y="5627333"/>
            <a:ext cx="1055100" cy="111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9" name="Google Shape;779;p33"/>
          <p:cNvGrpSpPr/>
          <p:nvPr/>
        </p:nvGrpSpPr>
        <p:grpSpPr>
          <a:xfrm rot="10800000">
            <a:off x="666155" y="5254616"/>
            <a:ext cx="775714" cy="776447"/>
            <a:chOff x="8064275" y="887850"/>
            <a:chExt cx="581800" cy="582350"/>
          </a:xfrm>
        </p:grpSpPr>
        <p:sp>
          <p:nvSpPr>
            <p:cNvPr id="780" name="Google Shape;780;p3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 rot="10800000">
            <a:off x="2426355" y="6115687"/>
            <a:ext cx="389357" cy="390090"/>
            <a:chOff x="7353050" y="316275"/>
            <a:chExt cx="292025" cy="292575"/>
          </a:xfrm>
        </p:grpSpPr>
        <p:sp>
          <p:nvSpPr>
            <p:cNvPr id="787" name="Google Shape;787;p3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3"/>
          <p:cNvGrpSpPr/>
          <p:nvPr/>
        </p:nvGrpSpPr>
        <p:grpSpPr>
          <a:xfrm rot="10800000">
            <a:off x="283666" y="6194083"/>
            <a:ext cx="233327" cy="233328"/>
            <a:chOff x="8792300" y="321275"/>
            <a:chExt cx="175000" cy="175000"/>
          </a:xfrm>
        </p:grpSpPr>
        <p:sp>
          <p:nvSpPr>
            <p:cNvPr id="792" name="Google Shape;792;p3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3"/>
          <p:cNvGrpSpPr/>
          <p:nvPr/>
        </p:nvGrpSpPr>
        <p:grpSpPr>
          <a:xfrm rot="10800000">
            <a:off x="640745" y="6469775"/>
            <a:ext cx="233344" cy="35999"/>
            <a:chOff x="5662375" y="212375"/>
            <a:chExt cx="175013" cy="27000"/>
          </a:xfrm>
        </p:grpSpPr>
        <p:sp>
          <p:nvSpPr>
            <p:cNvPr id="797" name="Google Shape;797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33"/>
          <p:cNvGrpSpPr/>
          <p:nvPr/>
        </p:nvGrpSpPr>
        <p:grpSpPr>
          <a:xfrm rot="10800000">
            <a:off x="1405678" y="5198141"/>
            <a:ext cx="233344" cy="35999"/>
            <a:chOff x="5662375" y="212375"/>
            <a:chExt cx="175013" cy="27000"/>
          </a:xfrm>
        </p:grpSpPr>
        <p:sp>
          <p:nvSpPr>
            <p:cNvPr id="801" name="Google Shape;801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34"/>
          <p:cNvGrpSpPr/>
          <p:nvPr/>
        </p:nvGrpSpPr>
        <p:grpSpPr>
          <a:xfrm>
            <a:off x="1799489" y="797932"/>
            <a:ext cx="8604742" cy="4841625"/>
            <a:chOff x="365750" y="1285025"/>
            <a:chExt cx="6934275" cy="3315500"/>
          </a:xfrm>
        </p:grpSpPr>
        <p:sp>
          <p:nvSpPr>
            <p:cNvPr id="806" name="Google Shape;806;p34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34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5900" cy="2535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9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grpSp>
        <p:nvGrpSpPr>
          <p:cNvPr id="809" name="Google Shape;809;p34"/>
          <p:cNvGrpSpPr/>
          <p:nvPr/>
        </p:nvGrpSpPr>
        <p:grpSpPr>
          <a:xfrm>
            <a:off x="-9156" y="-8833"/>
            <a:ext cx="12202818" cy="6802563"/>
            <a:chOff x="-6867" y="-6625"/>
            <a:chExt cx="9152342" cy="5102050"/>
          </a:xfrm>
        </p:grpSpPr>
        <p:cxnSp>
          <p:nvCxnSpPr>
            <p:cNvPr id="810" name="Google Shape;810;p34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4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4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4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4" name="Google Shape;814;p34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815" name="Google Shape;815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34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822" name="Google Shape;822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34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827" name="Google Shape;827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34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832" name="Google Shape;832;p34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4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4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34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839" name="Google Shape;83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42" name="Google Shape;842;p34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34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34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5" name="Google Shape;845;p34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846" name="Google Shape;846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4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853" name="Google Shape;853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" name="Google Shape;857;p34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858" name="Google Shape;858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2" name="Google Shape;862;p34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8" name="Google Shape;868;p34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869" name="Google Shape;86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34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873" name="Google Shape;873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5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700" cy="181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878" name="Google Shape;878;p35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Barlow Semi Condensed"/>
              <a:buChar char="●"/>
              <a:defRPr sz="19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Barlow Semi Condensed"/>
              <a:buChar char="○"/>
              <a:defRPr sz="19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Barlow Semi Condensed"/>
              <a:buChar char="■"/>
              <a:defRPr sz="19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Barlow Semi Condensed"/>
              <a:buChar char="●"/>
              <a:defRPr sz="19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Barlow Semi Condensed"/>
              <a:buChar char="○"/>
              <a:defRPr sz="19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Barlow Semi Condensed"/>
              <a:buChar char="■"/>
              <a:defRPr sz="19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Barlow Semi Condensed"/>
              <a:buChar char="●"/>
              <a:defRPr sz="19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Barlow Semi Condensed"/>
              <a:buChar char="○"/>
              <a:defRPr sz="19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Barlow Semi Condensed"/>
              <a:buChar char="■"/>
              <a:defRPr sz="19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79" name="Google Shape;879;p35"/>
          <p:cNvCxnSpPr/>
          <p:nvPr/>
        </p:nvCxnSpPr>
        <p:spPr>
          <a:xfrm>
            <a:off x="2194567" y="697500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35"/>
          <p:cNvCxnSpPr/>
          <p:nvPr/>
        </p:nvCxnSpPr>
        <p:spPr>
          <a:xfrm rot="10800000" flipH="1">
            <a:off x="1070733" y="706233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3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2" name="Google Shape;882;p35"/>
          <p:cNvGrpSpPr/>
          <p:nvPr/>
        </p:nvGrpSpPr>
        <p:grpSpPr>
          <a:xfrm flipH="1">
            <a:off x="666155" y="1279537"/>
            <a:ext cx="775714" cy="776447"/>
            <a:chOff x="8064275" y="887850"/>
            <a:chExt cx="581800" cy="582350"/>
          </a:xfrm>
        </p:grpSpPr>
        <p:sp>
          <p:nvSpPr>
            <p:cNvPr id="883" name="Google Shape;883;p3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5"/>
          <p:cNvGrpSpPr/>
          <p:nvPr/>
        </p:nvGrpSpPr>
        <p:grpSpPr>
          <a:xfrm flipH="1">
            <a:off x="2000788" y="517456"/>
            <a:ext cx="389357" cy="390090"/>
            <a:chOff x="7353050" y="316275"/>
            <a:chExt cx="292025" cy="292575"/>
          </a:xfrm>
        </p:grpSpPr>
        <p:sp>
          <p:nvSpPr>
            <p:cNvPr id="890" name="Google Shape;890;p3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35"/>
          <p:cNvSpPr/>
          <p:nvPr/>
        </p:nvSpPr>
        <p:spPr>
          <a:xfrm flipH="1">
            <a:off x="4221727" y="663509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5"/>
          <p:cNvSpPr/>
          <p:nvPr/>
        </p:nvSpPr>
        <p:spPr>
          <a:xfrm flipH="1">
            <a:off x="4218738" y="660133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5"/>
          <p:cNvSpPr/>
          <p:nvPr/>
        </p:nvSpPr>
        <p:spPr>
          <a:xfrm flipH="1">
            <a:off x="4270387" y="712178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5"/>
          <p:cNvSpPr/>
          <p:nvPr/>
        </p:nvSpPr>
        <p:spPr>
          <a:xfrm flipH="1">
            <a:off x="4267381" y="708803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5"/>
          <p:cNvSpPr/>
          <p:nvPr/>
        </p:nvSpPr>
        <p:spPr>
          <a:xfrm flipH="1">
            <a:off x="4323530" y="764946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5"/>
          <p:cNvSpPr/>
          <p:nvPr/>
        </p:nvSpPr>
        <p:spPr>
          <a:xfrm flipH="1">
            <a:off x="4320155" y="761956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35"/>
          <p:cNvGrpSpPr/>
          <p:nvPr/>
        </p:nvGrpSpPr>
        <p:grpSpPr>
          <a:xfrm flipH="1">
            <a:off x="4703011" y="481460"/>
            <a:ext cx="233344" cy="35999"/>
            <a:chOff x="5662375" y="212375"/>
            <a:chExt cx="175013" cy="27000"/>
          </a:xfrm>
        </p:grpSpPr>
        <p:sp>
          <p:nvSpPr>
            <p:cNvPr id="901" name="Google Shape;901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5"/>
          <p:cNvGrpSpPr/>
          <p:nvPr/>
        </p:nvGrpSpPr>
        <p:grpSpPr>
          <a:xfrm flipH="1">
            <a:off x="640745" y="323593"/>
            <a:ext cx="233344" cy="35999"/>
            <a:chOff x="5662375" y="212375"/>
            <a:chExt cx="175013" cy="27000"/>
          </a:xfrm>
        </p:grpSpPr>
        <p:sp>
          <p:nvSpPr>
            <p:cNvPr id="905" name="Google Shape;905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35"/>
          <p:cNvGrpSpPr/>
          <p:nvPr/>
        </p:nvGrpSpPr>
        <p:grpSpPr>
          <a:xfrm flipH="1">
            <a:off x="1202478" y="2204826"/>
            <a:ext cx="233344" cy="35999"/>
            <a:chOff x="5662375" y="212375"/>
            <a:chExt cx="175013" cy="27000"/>
          </a:xfrm>
        </p:grpSpPr>
        <p:sp>
          <p:nvSpPr>
            <p:cNvPr id="909" name="Google Shape;909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12" name="Google Shape;912;p35"/>
          <p:cNvCxnSpPr/>
          <p:nvPr/>
        </p:nvCxnSpPr>
        <p:spPr>
          <a:xfrm>
            <a:off x="1055200" y="5616533"/>
            <a:ext cx="15429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35"/>
          <p:cNvCxnSpPr/>
          <p:nvPr/>
        </p:nvCxnSpPr>
        <p:spPr>
          <a:xfrm rot="10800000" flipH="1">
            <a:off x="0" y="5627333"/>
            <a:ext cx="1055100" cy="111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4" name="Google Shape;914;p35"/>
          <p:cNvGrpSpPr/>
          <p:nvPr/>
        </p:nvGrpSpPr>
        <p:grpSpPr>
          <a:xfrm rot="10800000">
            <a:off x="666155" y="5254616"/>
            <a:ext cx="775714" cy="776447"/>
            <a:chOff x="8064275" y="887850"/>
            <a:chExt cx="581800" cy="582350"/>
          </a:xfrm>
        </p:grpSpPr>
        <p:sp>
          <p:nvSpPr>
            <p:cNvPr id="915" name="Google Shape;915;p3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35"/>
          <p:cNvGrpSpPr/>
          <p:nvPr/>
        </p:nvGrpSpPr>
        <p:grpSpPr>
          <a:xfrm rot="10800000">
            <a:off x="2426355" y="6115687"/>
            <a:ext cx="389357" cy="390090"/>
            <a:chOff x="7353050" y="316275"/>
            <a:chExt cx="292025" cy="292575"/>
          </a:xfrm>
        </p:grpSpPr>
        <p:sp>
          <p:nvSpPr>
            <p:cNvPr id="922" name="Google Shape;922;p3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35"/>
          <p:cNvGrpSpPr/>
          <p:nvPr/>
        </p:nvGrpSpPr>
        <p:grpSpPr>
          <a:xfrm rot="10800000">
            <a:off x="283666" y="6194083"/>
            <a:ext cx="233327" cy="233328"/>
            <a:chOff x="8792300" y="321275"/>
            <a:chExt cx="175000" cy="175000"/>
          </a:xfrm>
        </p:grpSpPr>
        <p:sp>
          <p:nvSpPr>
            <p:cNvPr id="927" name="Google Shape;927;p3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35"/>
          <p:cNvGrpSpPr/>
          <p:nvPr/>
        </p:nvGrpSpPr>
        <p:grpSpPr>
          <a:xfrm rot="10800000">
            <a:off x="640745" y="6469775"/>
            <a:ext cx="233344" cy="35999"/>
            <a:chOff x="5662375" y="212375"/>
            <a:chExt cx="175013" cy="27000"/>
          </a:xfrm>
        </p:grpSpPr>
        <p:sp>
          <p:nvSpPr>
            <p:cNvPr id="932" name="Google Shape;932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5"/>
          <p:cNvGrpSpPr/>
          <p:nvPr/>
        </p:nvGrpSpPr>
        <p:grpSpPr>
          <a:xfrm rot="10800000">
            <a:off x="1405678" y="5198141"/>
            <a:ext cx="233344" cy="35999"/>
            <a:chOff x="5662375" y="212375"/>
            <a:chExt cx="175013" cy="27000"/>
          </a:xfrm>
        </p:grpSpPr>
        <p:sp>
          <p:nvSpPr>
            <p:cNvPr id="936" name="Google Shape;936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6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5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Semi Condensed"/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941" name="Google Shape;941;p36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100" cy="780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942" name="Google Shape;942;p36"/>
          <p:cNvCxnSpPr/>
          <p:nvPr/>
        </p:nvCxnSpPr>
        <p:spPr>
          <a:xfrm>
            <a:off x="787267" y="5787467"/>
            <a:ext cx="1617300" cy="56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3" name="Google Shape;943;p36"/>
          <p:cNvCxnSpPr/>
          <p:nvPr/>
        </p:nvCxnSpPr>
        <p:spPr>
          <a:xfrm rot="10800000" flipH="1">
            <a:off x="10633" y="5776800"/>
            <a:ext cx="7767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4" name="Google Shape;944;p36"/>
          <p:cNvGrpSpPr/>
          <p:nvPr/>
        </p:nvGrpSpPr>
        <p:grpSpPr>
          <a:xfrm flipH="1">
            <a:off x="575888" y="5578356"/>
            <a:ext cx="389357" cy="390090"/>
            <a:chOff x="7353050" y="316275"/>
            <a:chExt cx="292025" cy="292575"/>
          </a:xfrm>
        </p:grpSpPr>
        <p:sp>
          <p:nvSpPr>
            <p:cNvPr id="945" name="Google Shape;945;p3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36"/>
          <p:cNvGrpSpPr/>
          <p:nvPr/>
        </p:nvGrpSpPr>
        <p:grpSpPr>
          <a:xfrm>
            <a:off x="2195513" y="6155419"/>
            <a:ext cx="390805" cy="391174"/>
            <a:chOff x="3164039" y="430875"/>
            <a:chExt cx="293111" cy="293388"/>
          </a:xfrm>
        </p:grpSpPr>
        <p:sp>
          <p:nvSpPr>
            <p:cNvPr id="950" name="Google Shape;950;p3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56" name="Google Shape;956;p36"/>
          <p:cNvCxnSpPr/>
          <p:nvPr/>
        </p:nvCxnSpPr>
        <p:spPr>
          <a:xfrm rot="10800000">
            <a:off x="9595867" y="393467"/>
            <a:ext cx="15429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Google Shape;957;p36"/>
          <p:cNvCxnSpPr/>
          <p:nvPr/>
        </p:nvCxnSpPr>
        <p:spPr>
          <a:xfrm flipH="1">
            <a:off x="11138867" y="-8833"/>
            <a:ext cx="1055100" cy="111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8" name="Google Shape;958;p36"/>
          <p:cNvGrpSpPr/>
          <p:nvPr/>
        </p:nvGrpSpPr>
        <p:grpSpPr>
          <a:xfrm>
            <a:off x="10752098" y="702537"/>
            <a:ext cx="775714" cy="776447"/>
            <a:chOff x="8064275" y="887850"/>
            <a:chExt cx="581800" cy="582350"/>
          </a:xfrm>
        </p:grpSpPr>
        <p:sp>
          <p:nvSpPr>
            <p:cNvPr id="959" name="Google Shape;959;p3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36"/>
          <p:cNvGrpSpPr/>
          <p:nvPr/>
        </p:nvGrpSpPr>
        <p:grpSpPr>
          <a:xfrm>
            <a:off x="9378255" y="227823"/>
            <a:ext cx="389357" cy="390090"/>
            <a:chOff x="7353050" y="316275"/>
            <a:chExt cx="292025" cy="292575"/>
          </a:xfrm>
        </p:grpSpPr>
        <p:sp>
          <p:nvSpPr>
            <p:cNvPr id="966" name="Google Shape;966;p3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36"/>
          <p:cNvGrpSpPr/>
          <p:nvPr/>
        </p:nvGrpSpPr>
        <p:grpSpPr>
          <a:xfrm>
            <a:off x="11676974" y="306189"/>
            <a:ext cx="233327" cy="233328"/>
            <a:chOff x="8792300" y="321275"/>
            <a:chExt cx="175000" cy="175000"/>
          </a:xfrm>
        </p:grpSpPr>
        <p:sp>
          <p:nvSpPr>
            <p:cNvPr id="971" name="Google Shape;971;p3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6"/>
          <p:cNvGrpSpPr/>
          <p:nvPr/>
        </p:nvGrpSpPr>
        <p:grpSpPr>
          <a:xfrm>
            <a:off x="11319878" y="227826"/>
            <a:ext cx="233344" cy="35999"/>
            <a:chOff x="5662375" y="212375"/>
            <a:chExt cx="175013" cy="27000"/>
          </a:xfrm>
        </p:grpSpPr>
        <p:sp>
          <p:nvSpPr>
            <p:cNvPr id="976" name="Google Shape;976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>
            <a:off x="10554945" y="1499460"/>
            <a:ext cx="233344" cy="35999"/>
            <a:chOff x="5662375" y="212375"/>
            <a:chExt cx="175013" cy="27000"/>
          </a:xfrm>
        </p:grpSpPr>
        <p:sp>
          <p:nvSpPr>
            <p:cNvPr id="980" name="Google Shape;980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37"/>
          <p:cNvGrpSpPr/>
          <p:nvPr/>
        </p:nvGrpSpPr>
        <p:grpSpPr>
          <a:xfrm rot="10800000">
            <a:off x="2606431" y="1499792"/>
            <a:ext cx="6979138" cy="4092192"/>
            <a:chOff x="1098425" y="237675"/>
            <a:chExt cx="5358675" cy="5174750"/>
          </a:xfrm>
        </p:grpSpPr>
        <p:sp>
          <p:nvSpPr>
            <p:cNvPr id="985" name="Google Shape;985;p37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89" name="Google Shape;989;p37"/>
          <p:cNvCxnSpPr/>
          <p:nvPr/>
        </p:nvCxnSpPr>
        <p:spPr>
          <a:xfrm rot="5400000">
            <a:off x="9692994" y="4432783"/>
            <a:ext cx="1510800" cy="40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37"/>
          <p:cNvCxnSpPr/>
          <p:nvPr/>
        </p:nvCxnSpPr>
        <p:spPr>
          <a:xfrm rot="-5400000" flipH="1">
            <a:off x="9575210" y="2776533"/>
            <a:ext cx="1789500" cy="42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37"/>
          <p:cNvCxnSpPr/>
          <p:nvPr/>
        </p:nvCxnSpPr>
        <p:spPr>
          <a:xfrm rot="5400000">
            <a:off x="9643194" y="981783"/>
            <a:ext cx="1776000" cy="5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2" name="Google Shape;992;p37"/>
          <p:cNvCxnSpPr/>
          <p:nvPr/>
        </p:nvCxnSpPr>
        <p:spPr>
          <a:xfrm rot="5400000">
            <a:off x="10891344" y="-88800"/>
            <a:ext cx="365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3" name="Google Shape;993;p37"/>
          <p:cNvGrpSpPr/>
          <p:nvPr/>
        </p:nvGrpSpPr>
        <p:grpSpPr>
          <a:xfrm rot="5400000" flipH="1">
            <a:off x="9876493" y="1713522"/>
            <a:ext cx="775714" cy="776447"/>
            <a:chOff x="8064275" y="887850"/>
            <a:chExt cx="581800" cy="582350"/>
          </a:xfrm>
        </p:grpSpPr>
        <p:sp>
          <p:nvSpPr>
            <p:cNvPr id="994" name="Google Shape;994;p3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37"/>
          <p:cNvGrpSpPr/>
          <p:nvPr/>
        </p:nvGrpSpPr>
        <p:grpSpPr>
          <a:xfrm rot="5400000" flipH="1">
            <a:off x="10492981" y="3672522"/>
            <a:ext cx="389357" cy="390090"/>
            <a:chOff x="7353050" y="316275"/>
            <a:chExt cx="292025" cy="292575"/>
          </a:xfrm>
        </p:grpSpPr>
        <p:sp>
          <p:nvSpPr>
            <p:cNvPr id="1001" name="Google Shape;1001;p3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 rot="5400000" flipH="1">
            <a:off x="10683294" y="237866"/>
            <a:ext cx="233327" cy="233327"/>
            <a:chOff x="8792300" y="321275"/>
            <a:chExt cx="175000" cy="175000"/>
          </a:xfrm>
        </p:grpSpPr>
        <p:sp>
          <p:nvSpPr>
            <p:cNvPr id="1006" name="Google Shape;1006;p3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7"/>
          <p:cNvGrpSpPr/>
          <p:nvPr/>
        </p:nvGrpSpPr>
        <p:grpSpPr>
          <a:xfrm rot="5400000">
            <a:off x="10068935" y="5173129"/>
            <a:ext cx="390805" cy="391174"/>
            <a:chOff x="3164039" y="430875"/>
            <a:chExt cx="293111" cy="293388"/>
          </a:xfrm>
        </p:grpSpPr>
        <p:sp>
          <p:nvSpPr>
            <p:cNvPr id="1011" name="Google Shape;1011;p3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7"/>
          <p:cNvGrpSpPr/>
          <p:nvPr/>
        </p:nvGrpSpPr>
        <p:grpSpPr>
          <a:xfrm rot="5400000" flipH="1">
            <a:off x="11012079" y="431050"/>
            <a:ext cx="233344" cy="35999"/>
            <a:chOff x="5662375" y="212375"/>
            <a:chExt cx="175013" cy="27000"/>
          </a:xfrm>
        </p:grpSpPr>
        <p:sp>
          <p:nvSpPr>
            <p:cNvPr id="1018" name="Google Shape;1018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1" name="Google Shape;1021;p37"/>
          <p:cNvCxnSpPr/>
          <p:nvPr/>
        </p:nvCxnSpPr>
        <p:spPr>
          <a:xfrm rot="5400000" flipH="1">
            <a:off x="987850" y="3464483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37"/>
          <p:cNvCxnSpPr/>
          <p:nvPr/>
        </p:nvCxnSpPr>
        <p:spPr>
          <a:xfrm rot="-5400000">
            <a:off x="1129417" y="4738617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3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4" name="Google Shape;1024;p37"/>
          <p:cNvGrpSpPr/>
          <p:nvPr/>
        </p:nvGrpSpPr>
        <p:grpSpPr>
          <a:xfrm rot="5400000">
            <a:off x="828682" y="5415765"/>
            <a:ext cx="775714" cy="776447"/>
            <a:chOff x="8064275" y="887850"/>
            <a:chExt cx="581800" cy="582350"/>
          </a:xfrm>
        </p:grpSpPr>
        <p:sp>
          <p:nvSpPr>
            <p:cNvPr id="1025" name="Google Shape;1025;p3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37"/>
          <p:cNvGrpSpPr/>
          <p:nvPr/>
        </p:nvGrpSpPr>
        <p:grpSpPr>
          <a:xfrm rot="5400000">
            <a:off x="1977120" y="4467488"/>
            <a:ext cx="389357" cy="390090"/>
            <a:chOff x="7353050" y="316275"/>
            <a:chExt cx="292025" cy="292575"/>
          </a:xfrm>
        </p:grpSpPr>
        <p:sp>
          <p:nvSpPr>
            <p:cNvPr id="1032" name="Google Shape;1032;p3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7"/>
          <p:cNvGrpSpPr/>
          <p:nvPr/>
        </p:nvGrpSpPr>
        <p:grpSpPr>
          <a:xfrm rot="5400000">
            <a:off x="2126850" y="6386807"/>
            <a:ext cx="233327" cy="233328"/>
            <a:chOff x="8792300" y="321275"/>
            <a:chExt cx="175000" cy="175000"/>
          </a:xfrm>
        </p:grpSpPr>
        <p:sp>
          <p:nvSpPr>
            <p:cNvPr id="1037" name="Google Shape;1037;p3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1" name="Google Shape;1041;p37"/>
          <p:cNvSpPr/>
          <p:nvPr/>
        </p:nvSpPr>
        <p:spPr>
          <a:xfrm rot="5400000">
            <a:off x="1836176" y="2251658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7"/>
          <p:cNvSpPr/>
          <p:nvPr/>
        </p:nvSpPr>
        <p:spPr>
          <a:xfrm rot="5400000">
            <a:off x="1833187" y="2248282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/>
          <p:nvPr/>
        </p:nvSpPr>
        <p:spPr>
          <a:xfrm rot="5400000">
            <a:off x="1884827" y="2300319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7"/>
          <p:cNvSpPr/>
          <p:nvPr/>
        </p:nvSpPr>
        <p:spPr>
          <a:xfrm rot="5400000">
            <a:off x="1881830" y="2296951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7"/>
          <p:cNvSpPr/>
          <p:nvPr/>
        </p:nvSpPr>
        <p:spPr>
          <a:xfrm rot="5400000">
            <a:off x="1937794" y="2352909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7"/>
          <p:cNvSpPr/>
          <p:nvPr/>
        </p:nvSpPr>
        <p:spPr>
          <a:xfrm rot="5400000">
            <a:off x="1934604" y="2350105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7" name="Google Shape;1047;p37"/>
          <p:cNvGrpSpPr/>
          <p:nvPr/>
        </p:nvGrpSpPr>
        <p:grpSpPr>
          <a:xfrm rot="5400000">
            <a:off x="2268169" y="2020317"/>
            <a:ext cx="233344" cy="35999"/>
            <a:chOff x="5662375" y="212375"/>
            <a:chExt cx="175013" cy="27000"/>
          </a:xfrm>
        </p:grpSpPr>
        <p:sp>
          <p:nvSpPr>
            <p:cNvPr id="1048" name="Google Shape;1048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37"/>
          <p:cNvGrpSpPr/>
          <p:nvPr/>
        </p:nvGrpSpPr>
        <p:grpSpPr>
          <a:xfrm rot="5400000">
            <a:off x="2426035" y="6082584"/>
            <a:ext cx="233344" cy="35999"/>
            <a:chOff x="5662375" y="212375"/>
            <a:chExt cx="175013" cy="27000"/>
          </a:xfrm>
        </p:grpSpPr>
        <p:sp>
          <p:nvSpPr>
            <p:cNvPr id="1052" name="Google Shape;1052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37"/>
          <p:cNvGrpSpPr/>
          <p:nvPr/>
        </p:nvGrpSpPr>
        <p:grpSpPr>
          <a:xfrm rot="5400000">
            <a:off x="544802" y="5520850"/>
            <a:ext cx="233344" cy="35999"/>
            <a:chOff x="5662375" y="212375"/>
            <a:chExt cx="175013" cy="27000"/>
          </a:xfrm>
        </p:grpSpPr>
        <p:sp>
          <p:nvSpPr>
            <p:cNvPr id="1056" name="Google Shape;1056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37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5900" cy="104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9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900" cy="7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39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9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64" name="Google Shape;1064;p39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9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65" name="Google Shape;1065;p39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9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66" name="Google Shape;1066;p39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9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67" name="Google Shape;1067;p39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9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68" name="Google Shape;1068;p39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9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69" name="Google Shape;1069;p39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9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70" name="Google Shape;1070;p39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9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71" name="Google Shape;1071;p39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2" name="Google Shape;1072;p39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3" name="Google Shape;1073;p39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4" name="Google Shape;1074;p39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300" cy="7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78" name="Google Shape;1078;p40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0" name="Google Shape;1080;p40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1" name="Google Shape;1081;p40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2" name="Google Shape;1082;p40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083" name="Google Shape;1083;p40"/>
          <p:cNvGrpSpPr/>
          <p:nvPr/>
        </p:nvGrpSpPr>
        <p:grpSpPr>
          <a:xfrm>
            <a:off x="348940" y="-1544"/>
            <a:ext cx="11400150" cy="5308667"/>
            <a:chOff x="261711" y="-1158"/>
            <a:chExt cx="8550326" cy="3981600"/>
          </a:xfrm>
        </p:grpSpPr>
        <p:cxnSp>
          <p:nvCxnSpPr>
            <p:cNvPr id="1084" name="Google Shape;1084;p4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6" name="Google Shape;1086;p4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87" name="Google Shape;1087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1" name="Google Shape;1091;p4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92" name="Google Shape;1092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4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97" name="Google Shape;1097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1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500" cy="7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5" name="Google Shape;1105;p41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06" name="Google Shape;1106;p41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5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07" name="Google Shape;1107;p41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10" name="Google Shape;1110;p41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5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1" name="Google Shape;1111;p41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13" name="Google Shape;1113;p41"/>
          <p:cNvCxnSpPr/>
          <p:nvPr/>
        </p:nvCxnSpPr>
        <p:spPr>
          <a:xfrm rot="10800000">
            <a:off x="10811900" y="668267"/>
            <a:ext cx="983700" cy="98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41"/>
          <p:cNvCxnSpPr/>
          <p:nvPr/>
        </p:nvCxnSpPr>
        <p:spPr>
          <a:xfrm>
            <a:off x="776633" y="376250"/>
            <a:ext cx="1617300" cy="56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1"/>
          <p:cNvCxnSpPr/>
          <p:nvPr/>
        </p:nvCxnSpPr>
        <p:spPr>
          <a:xfrm rot="10800000" flipH="1">
            <a:off x="0" y="365583"/>
            <a:ext cx="7767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6" name="Google Shape;1116;p41"/>
          <p:cNvGrpSpPr/>
          <p:nvPr/>
        </p:nvGrpSpPr>
        <p:grpSpPr>
          <a:xfrm flipH="1">
            <a:off x="565255" y="167139"/>
            <a:ext cx="389357" cy="390090"/>
            <a:chOff x="7353050" y="316275"/>
            <a:chExt cx="292025" cy="292575"/>
          </a:xfrm>
        </p:grpSpPr>
        <p:sp>
          <p:nvSpPr>
            <p:cNvPr id="1117" name="Google Shape;1117;p4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41"/>
          <p:cNvGrpSpPr/>
          <p:nvPr/>
        </p:nvGrpSpPr>
        <p:grpSpPr>
          <a:xfrm>
            <a:off x="2184880" y="744202"/>
            <a:ext cx="390805" cy="391174"/>
            <a:chOff x="3164039" y="430875"/>
            <a:chExt cx="293111" cy="293388"/>
          </a:xfrm>
        </p:grpSpPr>
        <p:sp>
          <p:nvSpPr>
            <p:cNvPr id="1122" name="Google Shape;1122;p4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1"/>
          <p:cNvGrpSpPr/>
          <p:nvPr/>
        </p:nvGrpSpPr>
        <p:grpSpPr>
          <a:xfrm>
            <a:off x="2122145" y="483460"/>
            <a:ext cx="233344" cy="35999"/>
            <a:chOff x="5662375" y="212375"/>
            <a:chExt cx="175013" cy="27000"/>
          </a:xfrm>
        </p:grpSpPr>
        <p:sp>
          <p:nvSpPr>
            <p:cNvPr id="1129" name="Google Shape;1129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2" name="Google Shape;1132;p41"/>
          <p:cNvCxnSpPr/>
          <p:nvPr/>
        </p:nvCxnSpPr>
        <p:spPr>
          <a:xfrm flipH="1">
            <a:off x="10868433" y="9167"/>
            <a:ext cx="1336800" cy="65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3" name="Google Shape;1133;p41"/>
          <p:cNvGrpSpPr/>
          <p:nvPr/>
        </p:nvGrpSpPr>
        <p:grpSpPr>
          <a:xfrm>
            <a:off x="10431565" y="269804"/>
            <a:ext cx="775714" cy="776447"/>
            <a:chOff x="8064275" y="887850"/>
            <a:chExt cx="581800" cy="582350"/>
          </a:xfrm>
        </p:grpSpPr>
        <p:sp>
          <p:nvSpPr>
            <p:cNvPr id="1134" name="Google Shape;1134;p4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1"/>
          <p:cNvGrpSpPr/>
          <p:nvPr/>
        </p:nvGrpSpPr>
        <p:grpSpPr>
          <a:xfrm flipH="1">
            <a:off x="11598455" y="1489973"/>
            <a:ext cx="389357" cy="390090"/>
            <a:chOff x="7353050" y="316275"/>
            <a:chExt cx="292025" cy="292575"/>
          </a:xfrm>
        </p:grpSpPr>
        <p:sp>
          <p:nvSpPr>
            <p:cNvPr id="1141" name="Google Shape;1141;p4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41"/>
          <p:cNvGrpSpPr/>
          <p:nvPr/>
        </p:nvGrpSpPr>
        <p:grpSpPr>
          <a:xfrm>
            <a:off x="11570945" y="2109060"/>
            <a:ext cx="233344" cy="35999"/>
            <a:chOff x="5662375" y="212375"/>
            <a:chExt cx="175013" cy="27000"/>
          </a:xfrm>
        </p:grpSpPr>
        <p:sp>
          <p:nvSpPr>
            <p:cNvPr id="1146" name="Google Shape;1146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0" name="Google Shape;1150;p42"/>
          <p:cNvCxnSpPr/>
          <p:nvPr/>
        </p:nvCxnSpPr>
        <p:spPr>
          <a:xfrm>
            <a:off x="787267" y="5787467"/>
            <a:ext cx="8937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1" name="Google Shape;1151;p4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52" name="Google Shape;1152;p42"/>
          <p:cNvCxnSpPr/>
          <p:nvPr/>
        </p:nvCxnSpPr>
        <p:spPr>
          <a:xfrm rot="10800000" flipH="1">
            <a:off x="0" y="5776633"/>
            <a:ext cx="787500" cy="88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3" name="Google Shape;1153;p42"/>
          <p:cNvGrpSpPr/>
          <p:nvPr/>
        </p:nvGrpSpPr>
        <p:grpSpPr>
          <a:xfrm flipH="1">
            <a:off x="575888" y="5578356"/>
            <a:ext cx="389357" cy="390090"/>
            <a:chOff x="7353050" y="316275"/>
            <a:chExt cx="292025" cy="292575"/>
          </a:xfrm>
        </p:grpSpPr>
        <p:sp>
          <p:nvSpPr>
            <p:cNvPr id="1154" name="Google Shape;1154;p4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42"/>
          <p:cNvGrpSpPr/>
          <p:nvPr/>
        </p:nvGrpSpPr>
        <p:grpSpPr>
          <a:xfrm>
            <a:off x="1434280" y="6139552"/>
            <a:ext cx="390805" cy="391174"/>
            <a:chOff x="3164039" y="430875"/>
            <a:chExt cx="293111" cy="293388"/>
          </a:xfrm>
        </p:grpSpPr>
        <p:sp>
          <p:nvSpPr>
            <p:cNvPr id="1159" name="Google Shape;1159;p4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65" name="Google Shape;1165;p42"/>
          <p:cNvCxnSpPr/>
          <p:nvPr/>
        </p:nvCxnSpPr>
        <p:spPr>
          <a:xfrm rot="10800000">
            <a:off x="9595867" y="393467"/>
            <a:ext cx="15429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42"/>
          <p:cNvCxnSpPr/>
          <p:nvPr/>
        </p:nvCxnSpPr>
        <p:spPr>
          <a:xfrm flipH="1">
            <a:off x="11138867" y="-8833"/>
            <a:ext cx="1055100" cy="111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7" name="Google Shape;1167;p42"/>
          <p:cNvGrpSpPr/>
          <p:nvPr/>
        </p:nvGrpSpPr>
        <p:grpSpPr>
          <a:xfrm>
            <a:off x="10752098" y="702537"/>
            <a:ext cx="775714" cy="776447"/>
            <a:chOff x="8064275" y="887850"/>
            <a:chExt cx="581800" cy="582350"/>
          </a:xfrm>
        </p:grpSpPr>
        <p:sp>
          <p:nvSpPr>
            <p:cNvPr id="1168" name="Google Shape;1168;p4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42"/>
          <p:cNvGrpSpPr/>
          <p:nvPr/>
        </p:nvGrpSpPr>
        <p:grpSpPr>
          <a:xfrm>
            <a:off x="9378255" y="227823"/>
            <a:ext cx="389357" cy="390090"/>
            <a:chOff x="7353050" y="316275"/>
            <a:chExt cx="292025" cy="292575"/>
          </a:xfrm>
        </p:grpSpPr>
        <p:sp>
          <p:nvSpPr>
            <p:cNvPr id="1175" name="Google Shape;1175;p4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42"/>
          <p:cNvGrpSpPr/>
          <p:nvPr/>
        </p:nvGrpSpPr>
        <p:grpSpPr>
          <a:xfrm>
            <a:off x="11676974" y="306189"/>
            <a:ext cx="233327" cy="233328"/>
            <a:chOff x="8792300" y="321275"/>
            <a:chExt cx="175000" cy="175000"/>
          </a:xfrm>
        </p:grpSpPr>
        <p:sp>
          <p:nvSpPr>
            <p:cNvPr id="1180" name="Google Shape;1180;p4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42"/>
          <p:cNvGrpSpPr/>
          <p:nvPr/>
        </p:nvGrpSpPr>
        <p:grpSpPr>
          <a:xfrm>
            <a:off x="11319878" y="227826"/>
            <a:ext cx="233344" cy="35999"/>
            <a:chOff x="5662375" y="212375"/>
            <a:chExt cx="175013" cy="27000"/>
          </a:xfrm>
        </p:grpSpPr>
        <p:sp>
          <p:nvSpPr>
            <p:cNvPr id="1185" name="Google Shape;1185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2"/>
          <p:cNvGrpSpPr/>
          <p:nvPr/>
        </p:nvGrpSpPr>
        <p:grpSpPr>
          <a:xfrm>
            <a:off x="10554945" y="1499460"/>
            <a:ext cx="233344" cy="35999"/>
            <a:chOff x="5662375" y="212375"/>
            <a:chExt cx="175013" cy="27000"/>
          </a:xfrm>
        </p:grpSpPr>
        <p:sp>
          <p:nvSpPr>
            <p:cNvPr id="1189" name="Google Shape;1189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42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93" name="Google Shape;1193;p42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94" name="Google Shape;1194;p42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95" name="Google Shape;1195;p42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500" cy="117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6" name="Google Shape;1196;p42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500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97" name="Google Shape;1197;p42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500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3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00" name="Google Shape;1200;p43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01" name="Google Shape;1201;p43"/>
          <p:cNvSpPr txBox="1">
            <a:spLocks noGrp="1"/>
          </p:cNvSpPr>
          <p:nvPr>
            <p:ph type="subTitle" idx="2"/>
          </p:nvPr>
        </p:nvSpPr>
        <p:spPr>
          <a:xfrm>
            <a:off x="2029900" y="2570891"/>
            <a:ext cx="23532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02" name="Google Shape;1202;p43"/>
          <p:cNvSpPr txBox="1">
            <a:spLocks noGrp="1"/>
          </p:cNvSpPr>
          <p:nvPr>
            <p:ph type="subTitle" idx="3"/>
          </p:nvPr>
        </p:nvSpPr>
        <p:spPr>
          <a:xfrm>
            <a:off x="4919402" y="2117781"/>
            <a:ext cx="2353200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03" name="Google Shape;1203;p43"/>
          <p:cNvSpPr txBox="1">
            <a:spLocks noGrp="1"/>
          </p:cNvSpPr>
          <p:nvPr>
            <p:ph type="subTitle" idx="4"/>
          </p:nvPr>
        </p:nvSpPr>
        <p:spPr>
          <a:xfrm>
            <a:off x="4919402" y="2570891"/>
            <a:ext cx="23532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04" name="Google Shape;1204;p43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05" name="Google Shape;1205;p43"/>
          <p:cNvSpPr txBox="1">
            <a:spLocks noGrp="1"/>
          </p:cNvSpPr>
          <p:nvPr>
            <p:ph type="subTitle" idx="6"/>
          </p:nvPr>
        </p:nvSpPr>
        <p:spPr>
          <a:xfrm>
            <a:off x="7808900" y="2570891"/>
            <a:ext cx="23532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06" name="Google Shape;1206;p43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07" name="Google Shape;1207;p43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08" name="Google Shape;1208;p43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09" name="Google Shape;1209;p43"/>
          <p:cNvSpPr txBox="1">
            <a:spLocks noGrp="1"/>
          </p:cNvSpPr>
          <p:nvPr>
            <p:ph type="subTitle" idx="13"/>
          </p:nvPr>
        </p:nvSpPr>
        <p:spPr>
          <a:xfrm>
            <a:off x="4796666" y="4741356"/>
            <a:ext cx="25989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10" name="Google Shape;1210;p43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11" name="Google Shape;1211;p43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212" name="Google Shape;1212;p43"/>
          <p:cNvCxnSpPr/>
          <p:nvPr/>
        </p:nvCxnSpPr>
        <p:spPr>
          <a:xfrm>
            <a:off x="3872377" y="6017433"/>
            <a:ext cx="1510800" cy="40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3" name="Google Shape;1213;p43"/>
          <p:cNvCxnSpPr/>
          <p:nvPr/>
        </p:nvCxnSpPr>
        <p:spPr>
          <a:xfrm rot="10800000" flipH="1">
            <a:off x="2082777" y="5989867"/>
            <a:ext cx="1789500" cy="42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4" name="Google Shape;1214;p43"/>
          <p:cNvCxnSpPr/>
          <p:nvPr/>
        </p:nvCxnSpPr>
        <p:spPr>
          <a:xfrm>
            <a:off x="346077" y="5877333"/>
            <a:ext cx="1776000" cy="5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5" name="Google Shape;1215;p43"/>
          <p:cNvCxnSpPr/>
          <p:nvPr/>
        </p:nvCxnSpPr>
        <p:spPr>
          <a:xfrm>
            <a:off x="-9156" y="5324733"/>
            <a:ext cx="365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16" name="Google Shape;1216;p43"/>
          <p:cNvGrpSpPr/>
          <p:nvPr/>
        </p:nvGrpSpPr>
        <p:grpSpPr>
          <a:xfrm flipH="1">
            <a:off x="1704732" y="6017404"/>
            <a:ext cx="775714" cy="776447"/>
            <a:chOff x="8064275" y="887850"/>
            <a:chExt cx="581800" cy="582350"/>
          </a:xfrm>
        </p:grpSpPr>
        <p:sp>
          <p:nvSpPr>
            <p:cNvPr id="1217" name="Google Shape;1217;p4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3"/>
          <p:cNvGrpSpPr/>
          <p:nvPr/>
        </p:nvGrpSpPr>
        <p:grpSpPr>
          <a:xfrm flipH="1">
            <a:off x="3663732" y="5787273"/>
            <a:ext cx="389357" cy="390090"/>
            <a:chOff x="7353050" y="316275"/>
            <a:chExt cx="292025" cy="292575"/>
          </a:xfrm>
        </p:grpSpPr>
        <p:sp>
          <p:nvSpPr>
            <p:cNvPr id="1224" name="Google Shape;1224;p4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3"/>
          <p:cNvGrpSpPr/>
          <p:nvPr/>
        </p:nvGrpSpPr>
        <p:grpSpPr>
          <a:xfrm flipH="1">
            <a:off x="228709" y="5753356"/>
            <a:ext cx="233327" cy="233328"/>
            <a:chOff x="8792300" y="321275"/>
            <a:chExt cx="175000" cy="175000"/>
          </a:xfrm>
        </p:grpSpPr>
        <p:sp>
          <p:nvSpPr>
            <p:cNvPr id="1229" name="Google Shape;1229;p4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43"/>
          <p:cNvGrpSpPr/>
          <p:nvPr/>
        </p:nvGrpSpPr>
        <p:grpSpPr>
          <a:xfrm>
            <a:off x="5164157" y="6210052"/>
            <a:ext cx="390805" cy="391174"/>
            <a:chOff x="3164039" y="430875"/>
            <a:chExt cx="293111" cy="293388"/>
          </a:xfrm>
        </p:grpSpPr>
        <p:sp>
          <p:nvSpPr>
            <p:cNvPr id="1234" name="Google Shape;1234;p4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43"/>
          <p:cNvGrpSpPr/>
          <p:nvPr/>
        </p:nvGrpSpPr>
        <p:grpSpPr>
          <a:xfrm flipH="1">
            <a:off x="323222" y="5523226"/>
            <a:ext cx="233344" cy="35999"/>
            <a:chOff x="5662375" y="212375"/>
            <a:chExt cx="175013" cy="27000"/>
          </a:xfrm>
        </p:grpSpPr>
        <p:sp>
          <p:nvSpPr>
            <p:cNvPr id="1241" name="Google Shape;1241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44" name="Google Shape;1244;p43"/>
          <p:cNvCxnSpPr/>
          <p:nvPr/>
        </p:nvCxnSpPr>
        <p:spPr>
          <a:xfrm rot="10800000">
            <a:off x="7993300" y="302033"/>
            <a:ext cx="2006100" cy="29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43"/>
          <p:cNvCxnSpPr/>
          <p:nvPr/>
        </p:nvCxnSpPr>
        <p:spPr>
          <a:xfrm rot="10800000">
            <a:off x="10017133" y="610467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43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47" name="Google Shape;1247;p43"/>
          <p:cNvGrpSpPr/>
          <p:nvPr/>
        </p:nvGrpSpPr>
        <p:grpSpPr>
          <a:xfrm>
            <a:off x="10752098" y="1386970"/>
            <a:ext cx="775714" cy="776447"/>
            <a:chOff x="8064275" y="887850"/>
            <a:chExt cx="581800" cy="582350"/>
          </a:xfrm>
        </p:grpSpPr>
        <p:sp>
          <p:nvSpPr>
            <p:cNvPr id="1248" name="Google Shape;1248;p4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43"/>
          <p:cNvGrpSpPr/>
          <p:nvPr/>
        </p:nvGrpSpPr>
        <p:grpSpPr>
          <a:xfrm>
            <a:off x="9803822" y="421689"/>
            <a:ext cx="389357" cy="390090"/>
            <a:chOff x="7353050" y="316275"/>
            <a:chExt cx="292025" cy="292575"/>
          </a:xfrm>
        </p:grpSpPr>
        <p:sp>
          <p:nvSpPr>
            <p:cNvPr id="1255" name="Google Shape;1255;p4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11722774" y="428356"/>
            <a:ext cx="233327" cy="233327"/>
            <a:chOff x="8792300" y="321275"/>
            <a:chExt cx="175000" cy="175000"/>
          </a:xfrm>
        </p:grpSpPr>
        <p:sp>
          <p:nvSpPr>
            <p:cNvPr id="1260" name="Google Shape;1260;p4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4" name="Google Shape;1264;p43"/>
          <p:cNvSpPr/>
          <p:nvPr/>
        </p:nvSpPr>
        <p:spPr>
          <a:xfrm>
            <a:off x="7772406" y="91609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3"/>
          <p:cNvSpPr/>
          <p:nvPr/>
        </p:nvSpPr>
        <p:spPr>
          <a:xfrm>
            <a:off x="7769400" y="88233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3"/>
          <p:cNvSpPr/>
          <p:nvPr/>
        </p:nvSpPr>
        <p:spPr>
          <a:xfrm>
            <a:off x="7821059" y="140278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3"/>
          <p:cNvSpPr/>
          <p:nvPr/>
        </p:nvSpPr>
        <p:spPr>
          <a:xfrm>
            <a:off x="7818069" y="136903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43"/>
          <p:cNvSpPr/>
          <p:nvPr/>
        </p:nvSpPr>
        <p:spPr>
          <a:xfrm>
            <a:off x="7873843" y="193046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43"/>
          <p:cNvSpPr/>
          <p:nvPr/>
        </p:nvSpPr>
        <p:spPr>
          <a:xfrm>
            <a:off x="7870853" y="190056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" name="Google Shape;1270;p43"/>
          <p:cNvGrpSpPr/>
          <p:nvPr/>
        </p:nvGrpSpPr>
        <p:grpSpPr>
          <a:xfrm>
            <a:off x="11319878" y="227826"/>
            <a:ext cx="233344" cy="35999"/>
            <a:chOff x="5662375" y="212375"/>
            <a:chExt cx="175013" cy="27000"/>
          </a:xfrm>
        </p:grpSpPr>
        <p:sp>
          <p:nvSpPr>
            <p:cNvPr id="1271" name="Google Shape;1271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3"/>
          <p:cNvGrpSpPr/>
          <p:nvPr/>
        </p:nvGrpSpPr>
        <p:grpSpPr>
          <a:xfrm>
            <a:off x="11570945" y="2210660"/>
            <a:ext cx="233344" cy="35999"/>
            <a:chOff x="5662375" y="212375"/>
            <a:chExt cx="175013" cy="27000"/>
          </a:xfrm>
        </p:grpSpPr>
        <p:sp>
          <p:nvSpPr>
            <p:cNvPr id="1275" name="Google Shape;1275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4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900" cy="73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44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7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281" name="Google Shape;1281;p44"/>
          <p:cNvCxnSpPr/>
          <p:nvPr/>
        </p:nvCxnSpPr>
        <p:spPr>
          <a:xfrm rot="10800000">
            <a:off x="10811900" y="668267"/>
            <a:ext cx="983700" cy="98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2" name="Google Shape;1282;p44"/>
          <p:cNvCxnSpPr/>
          <p:nvPr/>
        </p:nvCxnSpPr>
        <p:spPr>
          <a:xfrm>
            <a:off x="776633" y="376250"/>
            <a:ext cx="1617300" cy="56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3" name="Google Shape;1283;p44"/>
          <p:cNvCxnSpPr/>
          <p:nvPr/>
        </p:nvCxnSpPr>
        <p:spPr>
          <a:xfrm rot="10800000" flipH="1">
            <a:off x="0" y="365583"/>
            <a:ext cx="7767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4" name="Google Shape;1284;p44"/>
          <p:cNvGrpSpPr/>
          <p:nvPr/>
        </p:nvGrpSpPr>
        <p:grpSpPr>
          <a:xfrm flipH="1">
            <a:off x="565255" y="167139"/>
            <a:ext cx="389357" cy="390090"/>
            <a:chOff x="7353050" y="316275"/>
            <a:chExt cx="292025" cy="292575"/>
          </a:xfrm>
        </p:grpSpPr>
        <p:sp>
          <p:nvSpPr>
            <p:cNvPr id="1285" name="Google Shape;1285;p4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4"/>
          <p:cNvGrpSpPr/>
          <p:nvPr/>
        </p:nvGrpSpPr>
        <p:grpSpPr>
          <a:xfrm>
            <a:off x="2184880" y="744202"/>
            <a:ext cx="390805" cy="391174"/>
            <a:chOff x="3164039" y="430875"/>
            <a:chExt cx="293111" cy="293388"/>
          </a:xfrm>
        </p:grpSpPr>
        <p:sp>
          <p:nvSpPr>
            <p:cNvPr id="1290" name="Google Shape;1290;p4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4"/>
          <p:cNvGrpSpPr/>
          <p:nvPr/>
        </p:nvGrpSpPr>
        <p:grpSpPr>
          <a:xfrm>
            <a:off x="2122145" y="483460"/>
            <a:ext cx="233344" cy="35999"/>
            <a:chOff x="5662375" y="212375"/>
            <a:chExt cx="175013" cy="27000"/>
          </a:xfrm>
        </p:grpSpPr>
        <p:sp>
          <p:nvSpPr>
            <p:cNvPr id="1297" name="Google Shape;1297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0" name="Google Shape;1300;p44"/>
          <p:cNvCxnSpPr/>
          <p:nvPr/>
        </p:nvCxnSpPr>
        <p:spPr>
          <a:xfrm flipH="1">
            <a:off x="10868433" y="9167"/>
            <a:ext cx="1336800" cy="65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1" name="Google Shape;1301;p44"/>
          <p:cNvGrpSpPr/>
          <p:nvPr/>
        </p:nvGrpSpPr>
        <p:grpSpPr>
          <a:xfrm>
            <a:off x="10431565" y="269804"/>
            <a:ext cx="775714" cy="776447"/>
            <a:chOff x="8064275" y="887850"/>
            <a:chExt cx="581800" cy="582350"/>
          </a:xfrm>
        </p:grpSpPr>
        <p:sp>
          <p:nvSpPr>
            <p:cNvPr id="1302" name="Google Shape;1302;p4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44"/>
          <p:cNvGrpSpPr/>
          <p:nvPr/>
        </p:nvGrpSpPr>
        <p:grpSpPr>
          <a:xfrm flipH="1">
            <a:off x="11598455" y="1489973"/>
            <a:ext cx="389357" cy="390090"/>
            <a:chOff x="7353050" y="316275"/>
            <a:chExt cx="292025" cy="292575"/>
          </a:xfrm>
        </p:grpSpPr>
        <p:sp>
          <p:nvSpPr>
            <p:cNvPr id="1309" name="Google Shape;1309;p4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44"/>
          <p:cNvGrpSpPr/>
          <p:nvPr/>
        </p:nvGrpSpPr>
        <p:grpSpPr>
          <a:xfrm>
            <a:off x="11570945" y="2109060"/>
            <a:ext cx="233344" cy="35999"/>
            <a:chOff x="5662375" y="212375"/>
            <a:chExt cx="175013" cy="27000"/>
          </a:xfrm>
        </p:grpSpPr>
        <p:sp>
          <p:nvSpPr>
            <p:cNvPr id="1314" name="Google Shape;1314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17" name="Google Shape;1317;p44"/>
          <p:cNvCxnSpPr/>
          <p:nvPr/>
        </p:nvCxnSpPr>
        <p:spPr>
          <a:xfrm flipH="1">
            <a:off x="6802272" y="6017433"/>
            <a:ext cx="1510800" cy="4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44"/>
          <p:cNvCxnSpPr/>
          <p:nvPr/>
        </p:nvCxnSpPr>
        <p:spPr>
          <a:xfrm rot="10800000">
            <a:off x="8313172" y="5989867"/>
            <a:ext cx="1789500" cy="42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9" name="Google Shape;1319;p44"/>
          <p:cNvCxnSpPr/>
          <p:nvPr/>
        </p:nvCxnSpPr>
        <p:spPr>
          <a:xfrm flipH="1">
            <a:off x="10063372" y="5877333"/>
            <a:ext cx="17760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44"/>
          <p:cNvCxnSpPr/>
          <p:nvPr/>
        </p:nvCxnSpPr>
        <p:spPr>
          <a:xfrm flipH="1">
            <a:off x="11829505" y="5324733"/>
            <a:ext cx="365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1" name="Google Shape;1321;p44"/>
          <p:cNvGrpSpPr/>
          <p:nvPr/>
        </p:nvGrpSpPr>
        <p:grpSpPr>
          <a:xfrm>
            <a:off x="9705003" y="6017404"/>
            <a:ext cx="775714" cy="776447"/>
            <a:chOff x="8064275" y="887850"/>
            <a:chExt cx="581800" cy="582350"/>
          </a:xfrm>
        </p:grpSpPr>
        <p:sp>
          <p:nvSpPr>
            <p:cNvPr id="1322" name="Google Shape;1322;p4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44"/>
          <p:cNvGrpSpPr/>
          <p:nvPr/>
        </p:nvGrpSpPr>
        <p:grpSpPr>
          <a:xfrm>
            <a:off x="8132360" y="5787273"/>
            <a:ext cx="389357" cy="390090"/>
            <a:chOff x="7353050" y="316275"/>
            <a:chExt cx="292025" cy="292575"/>
          </a:xfrm>
        </p:grpSpPr>
        <p:sp>
          <p:nvSpPr>
            <p:cNvPr id="1329" name="Google Shape;1329;p4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44"/>
          <p:cNvGrpSpPr/>
          <p:nvPr/>
        </p:nvGrpSpPr>
        <p:grpSpPr>
          <a:xfrm>
            <a:off x="11723412" y="5753356"/>
            <a:ext cx="233327" cy="233328"/>
            <a:chOff x="8792300" y="321275"/>
            <a:chExt cx="175000" cy="175000"/>
          </a:xfrm>
        </p:grpSpPr>
        <p:sp>
          <p:nvSpPr>
            <p:cNvPr id="1334" name="Google Shape;1334;p4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44"/>
          <p:cNvGrpSpPr/>
          <p:nvPr/>
        </p:nvGrpSpPr>
        <p:grpSpPr>
          <a:xfrm flipH="1">
            <a:off x="6630487" y="6210052"/>
            <a:ext cx="390805" cy="391174"/>
            <a:chOff x="3164039" y="430875"/>
            <a:chExt cx="293111" cy="293388"/>
          </a:xfrm>
        </p:grpSpPr>
        <p:sp>
          <p:nvSpPr>
            <p:cNvPr id="1339" name="Google Shape;1339;p4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4"/>
          <p:cNvGrpSpPr/>
          <p:nvPr/>
        </p:nvGrpSpPr>
        <p:grpSpPr>
          <a:xfrm>
            <a:off x="11628883" y="5523226"/>
            <a:ext cx="233344" cy="35999"/>
            <a:chOff x="5662375" y="212375"/>
            <a:chExt cx="175013" cy="27000"/>
          </a:xfrm>
        </p:grpSpPr>
        <p:sp>
          <p:nvSpPr>
            <p:cNvPr id="1346" name="Google Shape;1346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5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500" cy="14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sp>
        <p:nvSpPr>
          <p:cNvPr id="1351" name="Google Shape;1351;p45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1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352" name="Google Shape;1352;p45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-US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-US" sz="15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-US" sz="15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-US" sz="15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-US" sz="15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9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353" name="Google Shape;1353;p45"/>
          <p:cNvCxnSpPr/>
          <p:nvPr/>
        </p:nvCxnSpPr>
        <p:spPr>
          <a:xfrm rot="5400000">
            <a:off x="9692994" y="4432783"/>
            <a:ext cx="1510800" cy="4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45"/>
          <p:cNvCxnSpPr/>
          <p:nvPr/>
        </p:nvCxnSpPr>
        <p:spPr>
          <a:xfrm rot="-5400000" flipH="1">
            <a:off x="9575210" y="2776533"/>
            <a:ext cx="1789500" cy="42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45"/>
          <p:cNvCxnSpPr/>
          <p:nvPr/>
        </p:nvCxnSpPr>
        <p:spPr>
          <a:xfrm rot="5400000">
            <a:off x="9643194" y="981783"/>
            <a:ext cx="17760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45"/>
          <p:cNvCxnSpPr/>
          <p:nvPr/>
        </p:nvCxnSpPr>
        <p:spPr>
          <a:xfrm rot="5400000">
            <a:off x="10891344" y="-88800"/>
            <a:ext cx="365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7" name="Google Shape;1357;p45"/>
          <p:cNvGrpSpPr/>
          <p:nvPr/>
        </p:nvGrpSpPr>
        <p:grpSpPr>
          <a:xfrm rot="5400000" flipH="1">
            <a:off x="9876493" y="1713522"/>
            <a:ext cx="775714" cy="776447"/>
            <a:chOff x="8064275" y="887850"/>
            <a:chExt cx="581800" cy="582350"/>
          </a:xfrm>
        </p:grpSpPr>
        <p:sp>
          <p:nvSpPr>
            <p:cNvPr id="1358" name="Google Shape;1358;p4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45"/>
          <p:cNvGrpSpPr/>
          <p:nvPr/>
        </p:nvGrpSpPr>
        <p:grpSpPr>
          <a:xfrm rot="5400000" flipH="1">
            <a:off x="10492981" y="3672522"/>
            <a:ext cx="389357" cy="390090"/>
            <a:chOff x="7353050" y="316275"/>
            <a:chExt cx="292025" cy="292575"/>
          </a:xfrm>
        </p:grpSpPr>
        <p:sp>
          <p:nvSpPr>
            <p:cNvPr id="1365" name="Google Shape;1365;p4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45"/>
          <p:cNvGrpSpPr/>
          <p:nvPr/>
        </p:nvGrpSpPr>
        <p:grpSpPr>
          <a:xfrm rot="5400000" flipH="1">
            <a:off x="10683294" y="237866"/>
            <a:ext cx="233327" cy="233327"/>
            <a:chOff x="8792300" y="321275"/>
            <a:chExt cx="175000" cy="175000"/>
          </a:xfrm>
        </p:grpSpPr>
        <p:sp>
          <p:nvSpPr>
            <p:cNvPr id="1370" name="Google Shape;1370;p4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45"/>
          <p:cNvGrpSpPr/>
          <p:nvPr/>
        </p:nvGrpSpPr>
        <p:grpSpPr>
          <a:xfrm rot="5400000">
            <a:off x="10068935" y="5173129"/>
            <a:ext cx="390805" cy="391174"/>
            <a:chOff x="3164039" y="430875"/>
            <a:chExt cx="293111" cy="293388"/>
          </a:xfrm>
        </p:grpSpPr>
        <p:sp>
          <p:nvSpPr>
            <p:cNvPr id="1375" name="Google Shape;1375;p4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45"/>
          <p:cNvGrpSpPr/>
          <p:nvPr/>
        </p:nvGrpSpPr>
        <p:grpSpPr>
          <a:xfrm rot="5400000" flipH="1">
            <a:off x="11012079" y="431050"/>
            <a:ext cx="233344" cy="35999"/>
            <a:chOff x="5662375" y="212375"/>
            <a:chExt cx="175013" cy="27000"/>
          </a:xfrm>
        </p:grpSpPr>
        <p:sp>
          <p:nvSpPr>
            <p:cNvPr id="1382" name="Google Shape;1382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5" name="Google Shape;1385;p45"/>
          <p:cNvCxnSpPr/>
          <p:nvPr/>
        </p:nvCxnSpPr>
        <p:spPr>
          <a:xfrm rot="5400000" flipH="1">
            <a:off x="987850" y="3464483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45"/>
          <p:cNvCxnSpPr/>
          <p:nvPr/>
        </p:nvCxnSpPr>
        <p:spPr>
          <a:xfrm rot="-5400000">
            <a:off x="1129417" y="4738617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45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8" name="Google Shape;1388;p45"/>
          <p:cNvGrpSpPr/>
          <p:nvPr/>
        </p:nvGrpSpPr>
        <p:grpSpPr>
          <a:xfrm rot="5400000">
            <a:off x="828682" y="5415765"/>
            <a:ext cx="775714" cy="776447"/>
            <a:chOff x="8064275" y="887850"/>
            <a:chExt cx="581800" cy="582350"/>
          </a:xfrm>
        </p:grpSpPr>
        <p:sp>
          <p:nvSpPr>
            <p:cNvPr id="1389" name="Google Shape;1389;p4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45"/>
          <p:cNvGrpSpPr/>
          <p:nvPr/>
        </p:nvGrpSpPr>
        <p:grpSpPr>
          <a:xfrm rot="5400000">
            <a:off x="1977120" y="4467488"/>
            <a:ext cx="389357" cy="390090"/>
            <a:chOff x="7353050" y="316275"/>
            <a:chExt cx="292025" cy="292575"/>
          </a:xfrm>
        </p:grpSpPr>
        <p:sp>
          <p:nvSpPr>
            <p:cNvPr id="1396" name="Google Shape;1396;p4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5"/>
          <p:cNvGrpSpPr/>
          <p:nvPr/>
        </p:nvGrpSpPr>
        <p:grpSpPr>
          <a:xfrm rot="5400000">
            <a:off x="2126850" y="6386807"/>
            <a:ext cx="233327" cy="233328"/>
            <a:chOff x="8792300" y="321275"/>
            <a:chExt cx="175000" cy="175000"/>
          </a:xfrm>
        </p:grpSpPr>
        <p:sp>
          <p:nvSpPr>
            <p:cNvPr id="1401" name="Google Shape;1401;p4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45"/>
          <p:cNvSpPr/>
          <p:nvPr/>
        </p:nvSpPr>
        <p:spPr>
          <a:xfrm rot="5400000">
            <a:off x="1836176" y="2251658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45"/>
          <p:cNvSpPr/>
          <p:nvPr/>
        </p:nvSpPr>
        <p:spPr>
          <a:xfrm rot="5400000">
            <a:off x="1833187" y="2248282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5"/>
          <p:cNvSpPr/>
          <p:nvPr/>
        </p:nvSpPr>
        <p:spPr>
          <a:xfrm rot="5400000">
            <a:off x="1884827" y="2300319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45"/>
          <p:cNvSpPr/>
          <p:nvPr/>
        </p:nvSpPr>
        <p:spPr>
          <a:xfrm rot="5400000">
            <a:off x="1881830" y="2296951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45"/>
          <p:cNvSpPr/>
          <p:nvPr/>
        </p:nvSpPr>
        <p:spPr>
          <a:xfrm rot="5400000">
            <a:off x="1937794" y="2352909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5"/>
          <p:cNvSpPr/>
          <p:nvPr/>
        </p:nvSpPr>
        <p:spPr>
          <a:xfrm rot="5400000">
            <a:off x="1934604" y="2350105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45"/>
          <p:cNvGrpSpPr/>
          <p:nvPr/>
        </p:nvGrpSpPr>
        <p:grpSpPr>
          <a:xfrm rot="5400000">
            <a:off x="2268169" y="2020317"/>
            <a:ext cx="233344" cy="35999"/>
            <a:chOff x="5662375" y="212375"/>
            <a:chExt cx="175013" cy="27000"/>
          </a:xfrm>
        </p:grpSpPr>
        <p:sp>
          <p:nvSpPr>
            <p:cNvPr id="1412" name="Google Shape;1412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45"/>
          <p:cNvGrpSpPr/>
          <p:nvPr/>
        </p:nvGrpSpPr>
        <p:grpSpPr>
          <a:xfrm rot="5400000">
            <a:off x="2426035" y="6082584"/>
            <a:ext cx="233344" cy="35999"/>
            <a:chOff x="5662375" y="212375"/>
            <a:chExt cx="175013" cy="27000"/>
          </a:xfrm>
        </p:grpSpPr>
        <p:sp>
          <p:nvSpPr>
            <p:cNvPr id="1416" name="Google Shape;1416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45"/>
          <p:cNvGrpSpPr/>
          <p:nvPr/>
        </p:nvGrpSpPr>
        <p:grpSpPr>
          <a:xfrm rot="5400000">
            <a:off x="544802" y="5520850"/>
            <a:ext cx="233344" cy="35999"/>
            <a:chOff x="5662375" y="212375"/>
            <a:chExt cx="175013" cy="27000"/>
          </a:xfrm>
        </p:grpSpPr>
        <p:sp>
          <p:nvSpPr>
            <p:cNvPr id="1420" name="Google Shape;1420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46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5" name="Google Shape;1425;p46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426" name="Google Shape;1426;p46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7" name="Google Shape;1427;p46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428" name="Google Shape;1428;p46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9" name="Google Shape;1429;p46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430" name="Google Shape;1430;p46"/>
          <p:cNvCxnSpPr/>
          <p:nvPr/>
        </p:nvCxnSpPr>
        <p:spPr>
          <a:xfrm rot="5400000">
            <a:off x="9692994" y="4432783"/>
            <a:ext cx="1510800" cy="4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46"/>
          <p:cNvCxnSpPr/>
          <p:nvPr/>
        </p:nvCxnSpPr>
        <p:spPr>
          <a:xfrm rot="-5400000" flipH="1">
            <a:off x="9575210" y="2776533"/>
            <a:ext cx="1789500" cy="42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46"/>
          <p:cNvCxnSpPr/>
          <p:nvPr/>
        </p:nvCxnSpPr>
        <p:spPr>
          <a:xfrm rot="5400000">
            <a:off x="9643194" y="981783"/>
            <a:ext cx="1776000" cy="5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46"/>
          <p:cNvCxnSpPr/>
          <p:nvPr/>
        </p:nvCxnSpPr>
        <p:spPr>
          <a:xfrm rot="5400000">
            <a:off x="10891344" y="-88800"/>
            <a:ext cx="365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4" name="Google Shape;1434;p46"/>
          <p:cNvGrpSpPr/>
          <p:nvPr/>
        </p:nvGrpSpPr>
        <p:grpSpPr>
          <a:xfrm rot="5400000" flipH="1">
            <a:off x="9876493" y="1713522"/>
            <a:ext cx="775714" cy="776447"/>
            <a:chOff x="8064275" y="887850"/>
            <a:chExt cx="581800" cy="582350"/>
          </a:xfrm>
        </p:grpSpPr>
        <p:sp>
          <p:nvSpPr>
            <p:cNvPr id="1435" name="Google Shape;1435;p4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46"/>
          <p:cNvGrpSpPr/>
          <p:nvPr/>
        </p:nvGrpSpPr>
        <p:grpSpPr>
          <a:xfrm rot="5400000" flipH="1">
            <a:off x="10492981" y="3672522"/>
            <a:ext cx="389357" cy="390090"/>
            <a:chOff x="7353050" y="316275"/>
            <a:chExt cx="292025" cy="292575"/>
          </a:xfrm>
        </p:grpSpPr>
        <p:sp>
          <p:nvSpPr>
            <p:cNvPr id="1442" name="Google Shape;1442;p4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46"/>
          <p:cNvGrpSpPr/>
          <p:nvPr/>
        </p:nvGrpSpPr>
        <p:grpSpPr>
          <a:xfrm rot="5400000" flipH="1">
            <a:off x="10683294" y="237866"/>
            <a:ext cx="233327" cy="233327"/>
            <a:chOff x="8792300" y="321275"/>
            <a:chExt cx="175000" cy="175000"/>
          </a:xfrm>
        </p:grpSpPr>
        <p:sp>
          <p:nvSpPr>
            <p:cNvPr id="1447" name="Google Shape;1447;p4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46"/>
          <p:cNvGrpSpPr/>
          <p:nvPr/>
        </p:nvGrpSpPr>
        <p:grpSpPr>
          <a:xfrm rot="5400000">
            <a:off x="10068935" y="5173129"/>
            <a:ext cx="390805" cy="391174"/>
            <a:chOff x="3164039" y="430875"/>
            <a:chExt cx="293111" cy="293388"/>
          </a:xfrm>
        </p:grpSpPr>
        <p:sp>
          <p:nvSpPr>
            <p:cNvPr id="1452" name="Google Shape;1452;p4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6"/>
          <p:cNvGrpSpPr/>
          <p:nvPr/>
        </p:nvGrpSpPr>
        <p:grpSpPr>
          <a:xfrm rot="5400000" flipH="1">
            <a:off x="11012079" y="431050"/>
            <a:ext cx="233344" cy="35999"/>
            <a:chOff x="5662375" y="212375"/>
            <a:chExt cx="175013" cy="27000"/>
          </a:xfrm>
        </p:grpSpPr>
        <p:sp>
          <p:nvSpPr>
            <p:cNvPr id="1459" name="Google Shape;1459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62" name="Google Shape;1462;p46"/>
          <p:cNvCxnSpPr/>
          <p:nvPr/>
        </p:nvCxnSpPr>
        <p:spPr>
          <a:xfrm rot="5400000" flipH="1">
            <a:off x="987850" y="3464483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46"/>
          <p:cNvCxnSpPr/>
          <p:nvPr/>
        </p:nvCxnSpPr>
        <p:spPr>
          <a:xfrm rot="-5400000">
            <a:off x="1129417" y="4738617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46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5" name="Google Shape;1465;p46"/>
          <p:cNvGrpSpPr/>
          <p:nvPr/>
        </p:nvGrpSpPr>
        <p:grpSpPr>
          <a:xfrm rot="5400000">
            <a:off x="828682" y="5415765"/>
            <a:ext cx="775714" cy="776447"/>
            <a:chOff x="8064275" y="887850"/>
            <a:chExt cx="581800" cy="582350"/>
          </a:xfrm>
        </p:grpSpPr>
        <p:sp>
          <p:nvSpPr>
            <p:cNvPr id="1466" name="Google Shape;1466;p4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46"/>
          <p:cNvGrpSpPr/>
          <p:nvPr/>
        </p:nvGrpSpPr>
        <p:grpSpPr>
          <a:xfrm rot="5400000">
            <a:off x="1977120" y="4467488"/>
            <a:ext cx="389357" cy="390090"/>
            <a:chOff x="7353050" y="316275"/>
            <a:chExt cx="292025" cy="292575"/>
          </a:xfrm>
        </p:grpSpPr>
        <p:sp>
          <p:nvSpPr>
            <p:cNvPr id="1473" name="Google Shape;1473;p4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46"/>
          <p:cNvGrpSpPr/>
          <p:nvPr/>
        </p:nvGrpSpPr>
        <p:grpSpPr>
          <a:xfrm rot="5400000">
            <a:off x="2126850" y="6386807"/>
            <a:ext cx="233327" cy="233328"/>
            <a:chOff x="8792300" y="321275"/>
            <a:chExt cx="175000" cy="175000"/>
          </a:xfrm>
        </p:grpSpPr>
        <p:sp>
          <p:nvSpPr>
            <p:cNvPr id="1478" name="Google Shape;1478;p4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1482;p46"/>
          <p:cNvSpPr/>
          <p:nvPr/>
        </p:nvSpPr>
        <p:spPr>
          <a:xfrm rot="5400000">
            <a:off x="1836176" y="2251658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46"/>
          <p:cNvSpPr/>
          <p:nvPr/>
        </p:nvSpPr>
        <p:spPr>
          <a:xfrm rot="5400000">
            <a:off x="1833187" y="2248282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6"/>
          <p:cNvSpPr/>
          <p:nvPr/>
        </p:nvSpPr>
        <p:spPr>
          <a:xfrm rot="5400000">
            <a:off x="1884827" y="2300319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46"/>
          <p:cNvSpPr/>
          <p:nvPr/>
        </p:nvSpPr>
        <p:spPr>
          <a:xfrm rot="5400000">
            <a:off x="1881830" y="2296951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46"/>
          <p:cNvSpPr/>
          <p:nvPr/>
        </p:nvSpPr>
        <p:spPr>
          <a:xfrm rot="5400000">
            <a:off x="1937794" y="2352909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46"/>
          <p:cNvSpPr/>
          <p:nvPr/>
        </p:nvSpPr>
        <p:spPr>
          <a:xfrm rot="5400000">
            <a:off x="1934604" y="2350105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46"/>
          <p:cNvGrpSpPr/>
          <p:nvPr/>
        </p:nvGrpSpPr>
        <p:grpSpPr>
          <a:xfrm rot="5400000">
            <a:off x="2268169" y="2020317"/>
            <a:ext cx="233344" cy="35999"/>
            <a:chOff x="5662375" y="212375"/>
            <a:chExt cx="175013" cy="27000"/>
          </a:xfrm>
        </p:grpSpPr>
        <p:sp>
          <p:nvSpPr>
            <p:cNvPr id="1489" name="Google Shape;1489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46"/>
          <p:cNvGrpSpPr/>
          <p:nvPr/>
        </p:nvGrpSpPr>
        <p:grpSpPr>
          <a:xfrm rot="5400000">
            <a:off x="2426035" y="6082584"/>
            <a:ext cx="233344" cy="35999"/>
            <a:chOff x="5662375" y="212375"/>
            <a:chExt cx="175013" cy="27000"/>
          </a:xfrm>
        </p:grpSpPr>
        <p:sp>
          <p:nvSpPr>
            <p:cNvPr id="1493" name="Google Shape;1493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6" name="Google Shape;1496;p46"/>
          <p:cNvGrpSpPr/>
          <p:nvPr/>
        </p:nvGrpSpPr>
        <p:grpSpPr>
          <a:xfrm rot="5400000">
            <a:off x="544802" y="5520850"/>
            <a:ext cx="233344" cy="35999"/>
            <a:chOff x="5662375" y="212375"/>
            <a:chExt cx="175013" cy="27000"/>
          </a:xfrm>
        </p:grpSpPr>
        <p:sp>
          <p:nvSpPr>
            <p:cNvPr id="1497" name="Google Shape;1497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7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502" name="Google Shape;1502;p47"/>
          <p:cNvGrpSpPr/>
          <p:nvPr/>
        </p:nvGrpSpPr>
        <p:grpSpPr>
          <a:xfrm>
            <a:off x="348940" y="-1544"/>
            <a:ext cx="11400150" cy="5308667"/>
            <a:chOff x="261711" y="-1158"/>
            <a:chExt cx="8550326" cy="3981600"/>
          </a:xfrm>
        </p:grpSpPr>
        <p:cxnSp>
          <p:nvCxnSpPr>
            <p:cNvPr id="1503" name="Google Shape;1503;p4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4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05" name="Google Shape;1505;p47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506" name="Google Shape;1506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4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11" name="Google Shape;1511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47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16" name="Google Shape;1516;p4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47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523" name="Google Shape;1523;p47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1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524" name="Google Shape;1524;p47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100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525" name="Google Shape;1525;p47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1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526" name="Google Shape;1526;p47"/>
          <p:cNvSpPr txBox="1">
            <a:spLocks noGrp="1"/>
          </p:cNvSpPr>
          <p:nvPr>
            <p:ph type="subTitle" idx="5"/>
          </p:nvPr>
        </p:nvSpPr>
        <p:spPr>
          <a:xfrm>
            <a:off x="1877567" y="4783526"/>
            <a:ext cx="2912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527" name="Google Shape;1527;p47"/>
          <p:cNvSpPr txBox="1">
            <a:spLocks noGrp="1"/>
          </p:cNvSpPr>
          <p:nvPr>
            <p:ph type="subTitle" idx="6"/>
          </p:nvPr>
        </p:nvSpPr>
        <p:spPr>
          <a:xfrm>
            <a:off x="1877567" y="5185755"/>
            <a:ext cx="29121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9" name="Google Shape;1529;p48"/>
          <p:cNvCxnSpPr/>
          <p:nvPr/>
        </p:nvCxnSpPr>
        <p:spPr>
          <a:xfrm>
            <a:off x="787267" y="5787467"/>
            <a:ext cx="8937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48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31" name="Google Shape;1531;p48"/>
          <p:cNvCxnSpPr/>
          <p:nvPr/>
        </p:nvCxnSpPr>
        <p:spPr>
          <a:xfrm rot="10800000" flipH="1">
            <a:off x="0" y="5776633"/>
            <a:ext cx="787500" cy="8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2" name="Google Shape;1532;p48"/>
          <p:cNvGrpSpPr/>
          <p:nvPr/>
        </p:nvGrpSpPr>
        <p:grpSpPr>
          <a:xfrm flipH="1">
            <a:off x="575888" y="5578356"/>
            <a:ext cx="389357" cy="390090"/>
            <a:chOff x="7353050" y="316275"/>
            <a:chExt cx="292025" cy="292575"/>
          </a:xfrm>
        </p:grpSpPr>
        <p:sp>
          <p:nvSpPr>
            <p:cNvPr id="1533" name="Google Shape;1533;p4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1434280" y="6139552"/>
            <a:ext cx="390805" cy="391174"/>
            <a:chOff x="3164039" y="430875"/>
            <a:chExt cx="293111" cy="293388"/>
          </a:xfrm>
        </p:grpSpPr>
        <p:sp>
          <p:nvSpPr>
            <p:cNvPr id="1538" name="Google Shape;1538;p4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4" name="Google Shape;1544;p48"/>
          <p:cNvCxnSpPr/>
          <p:nvPr/>
        </p:nvCxnSpPr>
        <p:spPr>
          <a:xfrm rot="10800000">
            <a:off x="9595867" y="393467"/>
            <a:ext cx="15429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5" name="Google Shape;1545;p48"/>
          <p:cNvCxnSpPr/>
          <p:nvPr/>
        </p:nvCxnSpPr>
        <p:spPr>
          <a:xfrm flipH="1">
            <a:off x="11138867" y="-8833"/>
            <a:ext cx="10551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6" name="Google Shape;1546;p48"/>
          <p:cNvGrpSpPr/>
          <p:nvPr/>
        </p:nvGrpSpPr>
        <p:grpSpPr>
          <a:xfrm>
            <a:off x="10752098" y="702537"/>
            <a:ext cx="775714" cy="776447"/>
            <a:chOff x="8064275" y="887850"/>
            <a:chExt cx="581800" cy="582350"/>
          </a:xfrm>
        </p:grpSpPr>
        <p:sp>
          <p:nvSpPr>
            <p:cNvPr id="1547" name="Google Shape;1547;p4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48"/>
          <p:cNvGrpSpPr/>
          <p:nvPr/>
        </p:nvGrpSpPr>
        <p:grpSpPr>
          <a:xfrm>
            <a:off x="9378255" y="227823"/>
            <a:ext cx="389357" cy="390090"/>
            <a:chOff x="7353050" y="316275"/>
            <a:chExt cx="292025" cy="292575"/>
          </a:xfrm>
        </p:grpSpPr>
        <p:sp>
          <p:nvSpPr>
            <p:cNvPr id="1554" name="Google Shape;1554;p4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48"/>
          <p:cNvGrpSpPr/>
          <p:nvPr/>
        </p:nvGrpSpPr>
        <p:grpSpPr>
          <a:xfrm>
            <a:off x="11676974" y="306189"/>
            <a:ext cx="233327" cy="233328"/>
            <a:chOff x="8792300" y="321275"/>
            <a:chExt cx="175000" cy="175000"/>
          </a:xfrm>
        </p:grpSpPr>
        <p:sp>
          <p:nvSpPr>
            <p:cNvPr id="1559" name="Google Shape;1559;p4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48"/>
          <p:cNvGrpSpPr/>
          <p:nvPr/>
        </p:nvGrpSpPr>
        <p:grpSpPr>
          <a:xfrm>
            <a:off x="11319878" y="227826"/>
            <a:ext cx="233344" cy="35999"/>
            <a:chOff x="5662375" y="212375"/>
            <a:chExt cx="175013" cy="27000"/>
          </a:xfrm>
        </p:grpSpPr>
        <p:sp>
          <p:nvSpPr>
            <p:cNvPr id="1564" name="Google Shape;1564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8"/>
          <p:cNvGrpSpPr/>
          <p:nvPr/>
        </p:nvGrpSpPr>
        <p:grpSpPr>
          <a:xfrm>
            <a:off x="10554945" y="1499460"/>
            <a:ext cx="233344" cy="35999"/>
            <a:chOff x="5662375" y="212375"/>
            <a:chExt cx="175013" cy="27000"/>
          </a:xfrm>
        </p:grpSpPr>
        <p:sp>
          <p:nvSpPr>
            <p:cNvPr id="1568" name="Google Shape;1568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48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3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572" name="Google Shape;1572;p48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3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573" name="Google Shape;1573;p48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3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574" name="Google Shape;1574;p48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3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575" name="Google Shape;1575;p48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3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576" name="Google Shape;1576;p48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3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49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1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49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1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580" name="Google Shape;1580;p49"/>
          <p:cNvCxnSpPr/>
          <p:nvPr/>
        </p:nvCxnSpPr>
        <p:spPr>
          <a:xfrm rot="10800000">
            <a:off x="403900" y="4479067"/>
            <a:ext cx="202500" cy="127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1" name="Google Shape;1581;p49"/>
          <p:cNvCxnSpPr/>
          <p:nvPr/>
        </p:nvCxnSpPr>
        <p:spPr>
          <a:xfrm rot="10800000" flipH="1">
            <a:off x="0" y="5776633"/>
            <a:ext cx="595500" cy="88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2" name="Google Shape;1582;p49"/>
          <p:cNvGrpSpPr/>
          <p:nvPr/>
        </p:nvGrpSpPr>
        <p:grpSpPr>
          <a:xfrm flipH="1">
            <a:off x="401238" y="5557056"/>
            <a:ext cx="389357" cy="390090"/>
            <a:chOff x="7353050" y="316275"/>
            <a:chExt cx="292025" cy="292575"/>
          </a:xfrm>
        </p:grpSpPr>
        <p:sp>
          <p:nvSpPr>
            <p:cNvPr id="1583" name="Google Shape;1583;p4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9"/>
          <p:cNvGrpSpPr/>
          <p:nvPr/>
        </p:nvGrpSpPr>
        <p:grpSpPr>
          <a:xfrm>
            <a:off x="198280" y="4299052"/>
            <a:ext cx="390805" cy="391174"/>
            <a:chOff x="3164039" y="430875"/>
            <a:chExt cx="293111" cy="293388"/>
          </a:xfrm>
        </p:grpSpPr>
        <p:sp>
          <p:nvSpPr>
            <p:cNvPr id="1588" name="Google Shape;1588;p4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4" name="Google Shape;1594;p49"/>
          <p:cNvCxnSpPr/>
          <p:nvPr/>
        </p:nvCxnSpPr>
        <p:spPr>
          <a:xfrm rot="10800000">
            <a:off x="9595867" y="393467"/>
            <a:ext cx="15429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5" name="Google Shape;1595;p49"/>
          <p:cNvCxnSpPr/>
          <p:nvPr/>
        </p:nvCxnSpPr>
        <p:spPr>
          <a:xfrm flipH="1">
            <a:off x="11138867" y="-8833"/>
            <a:ext cx="1055100" cy="111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6" name="Google Shape;1596;p49"/>
          <p:cNvGrpSpPr/>
          <p:nvPr/>
        </p:nvGrpSpPr>
        <p:grpSpPr>
          <a:xfrm>
            <a:off x="10752098" y="702537"/>
            <a:ext cx="775714" cy="776447"/>
            <a:chOff x="8064275" y="887850"/>
            <a:chExt cx="581800" cy="582350"/>
          </a:xfrm>
        </p:grpSpPr>
        <p:sp>
          <p:nvSpPr>
            <p:cNvPr id="1597" name="Google Shape;1597;p4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49"/>
          <p:cNvGrpSpPr/>
          <p:nvPr/>
        </p:nvGrpSpPr>
        <p:grpSpPr>
          <a:xfrm>
            <a:off x="9378255" y="227823"/>
            <a:ext cx="389357" cy="390090"/>
            <a:chOff x="7353050" y="316275"/>
            <a:chExt cx="292025" cy="292575"/>
          </a:xfrm>
        </p:grpSpPr>
        <p:sp>
          <p:nvSpPr>
            <p:cNvPr id="1604" name="Google Shape;1604;p4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49"/>
          <p:cNvGrpSpPr/>
          <p:nvPr/>
        </p:nvGrpSpPr>
        <p:grpSpPr>
          <a:xfrm>
            <a:off x="11676974" y="306189"/>
            <a:ext cx="233327" cy="233328"/>
            <a:chOff x="8792300" y="321275"/>
            <a:chExt cx="175000" cy="175000"/>
          </a:xfrm>
        </p:grpSpPr>
        <p:sp>
          <p:nvSpPr>
            <p:cNvPr id="1609" name="Google Shape;1609;p4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49"/>
          <p:cNvGrpSpPr/>
          <p:nvPr/>
        </p:nvGrpSpPr>
        <p:grpSpPr>
          <a:xfrm>
            <a:off x="11319878" y="227826"/>
            <a:ext cx="233344" cy="35999"/>
            <a:chOff x="5662375" y="212375"/>
            <a:chExt cx="175013" cy="27000"/>
          </a:xfrm>
        </p:grpSpPr>
        <p:sp>
          <p:nvSpPr>
            <p:cNvPr id="1614" name="Google Shape;1614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9"/>
          <p:cNvGrpSpPr/>
          <p:nvPr/>
        </p:nvGrpSpPr>
        <p:grpSpPr>
          <a:xfrm>
            <a:off x="10554945" y="1499460"/>
            <a:ext cx="233344" cy="35999"/>
            <a:chOff x="5662375" y="212375"/>
            <a:chExt cx="175013" cy="27000"/>
          </a:xfrm>
        </p:grpSpPr>
        <p:sp>
          <p:nvSpPr>
            <p:cNvPr id="1618" name="Google Shape;1618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50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623" name="Google Shape;1623;p50"/>
          <p:cNvCxnSpPr/>
          <p:nvPr/>
        </p:nvCxnSpPr>
        <p:spPr>
          <a:xfrm>
            <a:off x="787267" y="5787467"/>
            <a:ext cx="8937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4" name="Google Shape;1624;p50"/>
          <p:cNvCxnSpPr/>
          <p:nvPr/>
        </p:nvCxnSpPr>
        <p:spPr>
          <a:xfrm rot="10800000" flipH="1">
            <a:off x="0" y="5776633"/>
            <a:ext cx="787500" cy="88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5" name="Google Shape;1625;p50"/>
          <p:cNvGrpSpPr/>
          <p:nvPr/>
        </p:nvGrpSpPr>
        <p:grpSpPr>
          <a:xfrm flipH="1">
            <a:off x="575888" y="5578356"/>
            <a:ext cx="389357" cy="390090"/>
            <a:chOff x="7353050" y="316275"/>
            <a:chExt cx="292025" cy="292575"/>
          </a:xfrm>
        </p:grpSpPr>
        <p:sp>
          <p:nvSpPr>
            <p:cNvPr id="1626" name="Google Shape;1626;p5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1434280" y="6139552"/>
            <a:ext cx="390805" cy="391174"/>
            <a:chOff x="3164039" y="430875"/>
            <a:chExt cx="293111" cy="293388"/>
          </a:xfrm>
        </p:grpSpPr>
        <p:sp>
          <p:nvSpPr>
            <p:cNvPr id="1631" name="Google Shape;1631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37" name="Google Shape;1637;p50"/>
          <p:cNvCxnSpPr/>
          <p:nvPr/>
        </p:nvCxnSpPr>
        <p:spPr>
          <a:xfrm rot="10800000">
            <a:off x="9595867" y="393467"/>
            <a:ext cx="15429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8" name="Google Shape;1638;p50"/>
          <p:cNvCxnSpPr/>
          <p:nvPr/>
        </p:nvCxnSpPr>
        <p:spPr>
          <a:xfrm flipH="1">
            <a:off x="11138867" y="-8833"/>
            <a:ext cx="10551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9" name="Google Shape;1639;p50"/>
          <p:cNvGrpSpPr/>
          <p:nvPr/>
        </p:nvGrpSpPr>
        <p:grpSpPr>
          <a:xfrm>
            <a:off x="10752098" y="702537"/>
            <a:ext cx="775714" cy="776447"/>
            <a:chOff x="8064275" y="887850"/>
            <a:chExt cx="581800" cy="582350"/>
          </a:xfrm>
        </p:grpSpPr>
        <p:sp>
          <p:nvSpPr>
            <p:cNvPr id="1640" name="Google Shape;1640;p5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50"/>
          <p:cNvGrpSpPr/>
          <p:nvPr/>
        </p:nvGrpSpPr>
        <p:grpSpPr>
          <a:xfrm>
            <a:off x="9378255" y="227823"/>
            <a:ext cx="389357" cy="390090"/>
            <a:chOff x="7353050" y="316275"/>
            <a:chExt cx="292025" cy="292575"/>
          </a:xfrm>
        </p:grpSpPr>
        <p:sp>
          <p:nvSpPr>
            <p:cNvPr id="1647" name="Google Shape;1647;p5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" name="Google Shape;1651;p50"/>
          <p:cNvGrpSpPr/>
          <p:nvPr/>
        </p:nvGrpSpPr>
        <p:grpSpPr>
          <a:xfrm>
            <a:off x="11676974" y="306189"/>
            <a:ext cx="233327" cy="233328"/>
            <a:chOff x="8792300" y="321275"/>
            <a:chExt cx="175000" cy="175000"/>
          </a:xfrm>
        </p:grpSpPr>
        <p:sp>
          <p:nvSpPr>
            <p:cNvPr id="1652" name="Google Shape;1652;p5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50"/>
          <p:cNvGrpSpPr/>
          <p:nvPr/>
        </p:nvGrpSpPr>
        <p:grpSpPr>
          <a:xfrm>
            <a:off x="11319878" y="227826"/>
            <a:ext cx="233344" cy="35999"/>
            <a:chOff x="5662375" y="212375"/>
            <a:chExt cx="175013" cy="27000"/>
          </a:xfrm>
        </p:grpSpPr>
        <p:sp>
          <p:nvSpPr>
            <p:cNvPr id="1657" name="Google Shape;1657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50"/>
          <p:cNvGrpSpPr/>
          <p:nvPr/>
        </p:nvGrpSpPr>
        <p:grpSpPr>
          <a:xfrm>
            <a:off x="10554945" y="1499460"/>
            <a:ext cx="233344" cy="35999"/>
            <a:chOff x="5662375" y="212375"/>
            <a:chExt cx="175013" cy="27000"/>
          </a:xfrm>
        </p:grpSpPr>
        <p:sp>
          <p:nvSpPr>
            <p:cNvPr id="1661" name="Google Shape;1661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51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500" cy="1722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cxnSp>
        <p:nvCxnSpPr>
          <p:cNvPr id="1666" name="Google Shape;1666;p51"/>
          <p:cNvCxnSpPr/>
          <p:nvPr/>
        </p:nvCxnSpPr>
        <p:spPr>
          <a:xfrm>
            <a:off x="2194567" y="697500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Google Shape;1667;p51"/>
          <p:cNvCxnSpPr/>
          <p:nvPr/>
        </p:nvCxnSpPr>
        <p:spPr>
          <a:xfrm rot="10800000" flipH="1">
            <a:off x="1070733" y="706233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8" name="Google Shape;1668;p51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9" name="Google Shape;1669;p51"/>
          <p:cNvGrpSpPr/>
          <p:nvPr/>
        </p:nvGrpSpPr>
        <p:grpSpPr>
          <a:xfrm flipH="1">
            <a:off x="666155" y="1279537"/>
            <a:ext cx="775714" cy="776447"/>
            <a:chOff x="8064275" y="887850"/>
            <a:chExt cx="581800" cy="582350"/>
          </a:xfrm>
        </p:grpSpPr>
        <p:sp>
          <p:nvSpPr>
            <p:cNvPr id="1670" name="Google Shape;1670;p5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51"/>
          <p:cNvGrpSpPr/>
          <p:nvPr/>
        </p:nvGrpSpPr>
        <p:grpSpPr>
          <a:xfrm flipH="1">
            <a:off x="2000788" y="517456"/>
            <a:ext cx="389357" cy="390090"/>
            <a:chOff x="7353050" y="316275"/>
            <a:chExt cx="292025" cy="292575"/>
          </a:xfrm>
        </p:grpSpPr>
        <p:sp>
          <p:nvSpPr>
            <p:cNvPr id="1677" name="Google Shape;1677;p5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1" name="Google Shape;1681;p51"/>
          <p:cNvSpPr/>
          <p:nvPr/>
        </p:nvSpPr>
        <p:spPr>
          <a:xfrm flipH="1">
            <a:off x="4221727" y="663509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51"/>
          <p:cNvSpPr/>
          <p:nvPr/>
        </p:nvSpPr>
        <p:spPr>
          <a:xfrm flipH="1">
            <a:off x="4218738" y="660133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51"/>
          <p:cNvSpPr/>
          <p:nvPr/>
        </p:nvSpPr>
        <p:spPr>
          <a:xfrm flipH="1">
            <a:off x="4270387" y="712178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51"/>
          <p:cNvSpPr/>
          <p:nvPr/>
        </p:nvSpPr>
        <p:spPr>
          <a:xfrm flipH="1">
            <a:off x="4267381" y="708803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51"/>
          <p:cNvSpPr/>
          <p:nvPr/>
        </p:nvSpPr>
        <p:spPr>
          <a:xfrm flipH="1">
            <a:off x="4323530" y="764946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51"/>
          <p:cNvSpPr/>
          <p:nvPr/>
        </p:nvSpPr>
        <p:spPr>
          <a:xfrm flipH="1">
            <a:off x="4320155" y="761956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51"/>
          <p:cNvGrpSpPr/>
          <p:nvPr/>
        </p:nvGrpSpPr>
        <p:grpSpPr>
          <a:xfrm flipH="1">
            <a:off x="4703011" y="481460"/>
            <a:ext cx="233344" cy="35999"/>
            <a:chOff x="5662375" y="212375"/>
            <a:chExt cx="175013" cy="27000"/>
          </a:xfrm>
        </p:grpSpPr>
        <p:sp>
          <p:nvSpPr>
            <p:cNvPr id="1688" name="Google Shape;168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1" name="Google Shape;1691;p51"/>
          <p:cNvGrpSpPr/>
          <p:nvPr/>
        </p:nvGrpSpPr>
        <p:grpSpPr>
          <a:xfrm flipH="1">
            <a:off x="640745" y="323593"/>
            <a:ext cx="233344" cy="35999"/>
            <a:chOff x="5662375" y="212375"/>
            <a:chExt cx="175013" cy="27000"/>
          </a:xfrm>
        </p:grpSpPr>
        <p:sp>
          <p:nvSpPr>
            <p:cNvPr id="1692" name="Google Shape;169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51"/>
          <p:cNvGrpSpPr/>
          <p:nvPr/>
        </p:nvGrpSpPr>
        <p:grpSpPr>
          <a:xfrm flipH="1">
            <a:off x="1202478" y="2204826"/>
            <a:ext cx="233344" cy="35999"/>
            <a:chOff x="5662375" y="212375"/>
            <a:chExt cx="175013" cy="27000"/>
          </a:xfrm>
        </p:grpSpPr>
        <p:sp>
          <p:nvSpPr>
            <p:cNvPr id="1696" name="Google Shape;169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99" name="Google Shape;1699;p51"/>
          <p:cNvCxnSpPr/>
          <p:nvPr/>
        </p:nvCxnSpPr>
        <p:spPr>
          <a:xfrm>
            <a:off x="1055200" y="5616533"/>
            <a:ext cx="15429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0" name="Google Shape;1700;p51"/>
          <p:cNvCxnSpPr/>
          <p:nvPr/>
        </p:nvCxnSpPr>
        <p:spPr>
          <a:xfrm rot="10800000" flipH="1">
            <a:off x="0" y="5627333"/>
            <a:ext cx="1055100" cy="11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1" name="Google Shape;1701;p51"/>
          <p:cNvGrpSpPr/>
          <p:nvPr/>
        </p:nvGrpSpPr>
        <p:grpSpPr>
          <a:xfrm rot="10800000">
            <a:off x="666155" y="5254616"/>
            <a:ext cx="775714" cy="776447"/>
            <a:chOff x="8064275" y="887850"/>
            <a:chExt cx="581800" cy="582350"/>
          </a:xfrm>
        </p:grpSpPr>
        <p:sp>
          <p:nvSpPr>
            <p:cNvPr id="1702" name="Google Shape;1702;p5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51"/>
          <p:cNvGrpSpPr/>
          <p:nvPr/>
        </p:nvGrpSpPr>
        <p:grpSpPr>
          <a:xfrm rot="10800000">
            <a:off x="2426355" y="6115687"/>
            <a:ext cx="389357" cy="390090"/>
            <a:chOff x="7353050" y="316275"/>
            <a:chExt cx="292025" cy="292575"/>
          </a:xfrm>
        </p:grpSpPr>
        <p:sp>
          <p:nvSpPr>
            <p:cNvPr id="1709" name="Google Shape;1709;p5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51"/>
          <p:cNvGrpSpPr/>
          <p:nvPr/>
        </p:nvGrpSpPr>
        <p:grpSpPr>
          <a:xfrm rot="10800000">
            <a:off x="283666" y="6194083"/>
            <a:ext cx="233327" cy="233328"/>
            <a:chOff x="8792300" y="321275"/>
            <a:chExt cx="175000" cy="175000"/>
          </a:xfrm>
        </p:grpSpPr>
        <p:sp>
          <p:nvSpPr>
            <p:cNvPr id="1714" name="Google Shape;1714;p5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51"/>
          <p:cNvGrpSpPr/>
          <p:nvPr/>
        </p:nvGrpSpPr>
        <p:grpSpPr>
          <a:xfrm rot="10800000">
            <a:off x="640745" y="6469775"/>
            <a:ext cx="233344" cy="35999"/>
            <a:chOff x="5662375" y="212375"/>
            <a:chExt cx="175013" cy="27000"/>
          </a:xfrm>
        </p:grpSpPr>
        <p:sp>
          <p:nvSpPr>
            <p:cNvPr id="1719" name="Google Shape;171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51"/>
          <p:cNvGrpSpPr/>
          <p:nvPr/>
        </p:nvGrpSpPr>
        <p:grpSpPr>
          <a:xfrm rot="10800000">
            <a:off x="1405678" y="5198141"/>
            <a:ext cx="233344" cy="35999"/>
            <a:chOff x="5662375" y="212375"/>
            <a:chExt cx="175013" cy="27000"/>
          </a:xfrm>
        </p:grpSpPr>
        <p:sp>
          <p:nvSpPr>
            <p:cNvPr id="1723" name="Google Shape;1723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52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728" name="Google Shape;1728;p52"/>
          <p:cNvCxnSpPr/>
          <p:nvPr/>
        </p:nvCxnSpPr>
        <p:spPr>
          <a:xfrm rot="10800000">
            <a:off x="10811900" y="668267"/>
            <a:ext cx="9837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9" name="Google Shape;1729;p52"/>
          <p:cNvCxnSpPr/>
          <p:nvPr/>
        </p:nvCxnSpPr>
        <p:spPr>
          <a:xfrm>
            <a:off x="776633" y="376250"/>
            <a:ext cx="1617300" cy="5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0" name="Google Shape;1730;p52"/>
          <p:cNvCxnSpPr/>
          <p:nvPr/>
        </p:nvCxnSpPr>
        <p:spPr>
          <a:xfrm rot="10800000" flipH="1">
            <a:off x="0" y="365583"/>
            <a:ext cx="7767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31" name="Google Shape;1731;p52"/>
          <p:cNvGrpSpPr/>
          <p:nvPr/>
        </p:nvGrpSpPr>
        <p:grpSpPr>
          <a:xfrm flipH="1">
            <a:off x="565255" y="167139"/>
            <a:ext cx="389357" cy="390090"/>
            <a:chOff x="7353050" y="316275"/>
            <a:chExt cx="292025" cy="292575"/>
          </a:xfrm>
        </p:grpSpPr>
        <p:sp>
          <p:nvSpPr>
            <p:cNvPr id="1732" name="Google Shape;1732;p5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6" name="Google Shape;1736;p52"/>
          <p:cNvGrpSpPr/>
          <p:nvPr/>
        </p:nvGrpSpPr>
        <p:grpSpPr>
          <a:xfrm>
            <a:off x="2184880" y="744202"/>
            <a:ext cx="390805" cy="391174"/>
            <a:chOff x="3164039" y="430875"/>
            <a:chExt cx="293111" cy="293388"/>
          </a:xfrm>
        </p:grpSpPr>
        <p:sp>
          <p:nvSpPr>
            <p:cNvPr id="1737" name="Google Shape;1737;p5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3" name="Google Shape;1743;p52"/>
          <p:cNvGrpSpPr/>
          <p:nvPr/>
        </p:nvGrpSpPr>
        <p:grpSpPr>
          <a:xfrm>
            <a:off x="2122145" y="483460"/>
            <a:ext cx="233344" cy="35999"/>
            <a:chOff x="5662375" y="212375"/>
            <a:chExt cx="175013" cy="27000"/>
          </a:xfrm>
        </p:grpSpPr>
        <p:sp>
          <p:nvSpPr>
            <p:cNvPr id="1744" name="Google Shape;1744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7" name="Google Shape;1747;p52"/>
          <p:cNvCxnSpPr/>
          <p:nvPr/>
        </p:nvCxnSpPr>
        <p:spPr>
          <a:xfrm flipH="1">
            <a:off x="10868433" y="9167"/>
            <a:ext cx="1336800" cy="6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8" name="Google Shape;1748;p52"/>
          <p:cNvGrpSpPr/>
          <p:nvPr/>
        </p:nvGrpSpPr>
        <p:grpSpPr>
          <a:xfrm>
            <a:off x="10431565" y="269804"/>
            <a:ext cx="775714" cy="776447"/>
            <a:chOff x="8064275" y="887850"/>
            <a:chExt cx="581800" cy="582350"/>
          </a:xfrm>
        </p:grpSpPr>
        <p:sp>
          <p:nvSpPr>
            <p:cNvPr id="1749" name="Google Shape;1749;p5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52"/>
          <p:cNvGrpSpPr/>
          <p:nvPr/>
        </p:nvGrpSpPr>
        <p:grpSpPr>
          <a:xfrm flipH="1">
            <a:off x="11598455" y="1489973"/>
            <a:ext cx="389357" cy="390090"/>
            <a:chOff x="7353050" y="316275"/>
            <a:chExt cx="292025" cy="292575"/>
          </a:xfrm>
        </p:grpSpPr>
        <p:sp>
          <p:nvSpPr>
            <p:cNvPr id="1756" name="Google Shape;1756;p5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52"/>
          <p:cNvGrpSpPr/>
          <p:nvPr/>
        </p:nvGrpSpPr>
        <p:grpSpPr>
          <a:xfrm>
            <a:off x="11570945" y="2109060"/>
            <a:ext cx="233344" cy="35999"/>
            <a:chOff x="5662375" y="212375"/>
            <a:chExt cx="175013" cy="27000"/>
          </a:xfrm>
        </p:grpSpPr>
        <p:sp>
          <p:nvSpPr>
            <p:cNvPr id="1761" name="Google Shape;1761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5" name="Google Shape;1765;p53"/>
          <p:cNvCxnSpPr/>
          <p:nvPr/>
        </p:nvCxnSpPr>
        <p:spPr>
          <a:xfrm rot="5400000">
            <a:off x="9692994" y="4432783"/>
            <a:ext cx="1510800" cy="408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6" name="Google Shape;1766;p53"/>
          <p:cNvCxnSpPr/>
          <p:nvPr/>
        </p:nvCxnSpPr>
        <p:spPr>
          <a:xfrm rot="-5400000" flipH="1">
            <a:off x="9575210" y="2776533"/>
            <a:ext cx="1789500" cy="420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7" name="Google Shape;1767;p53"/>
          <p:cNvCxnSpPr/>
          <p:nvPr/>
        </p:nvCxnSpPr>
        <p:spPr>
          <a:xfrm rot="5400000">
            <a:off x="9643194" y="981783"/>
            <a:ext cx="1776000" cy="5229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8" name="Google Shape;1768;p53"/>
          <p:cNvCxnSpPr/>
          <p:nvPr/>
        </p:nvCxnSpPr>
        <p:spPr>
          <a:xfrm rot="5400000">
            <a:off x="10891344" y="-88800"/>
            <a:ext cx="365100" cy="5427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69" name="Google Shape;1769;p53"/>
          <p:cNvGrpSpPr/>
          <p:nvPr/>
        </p:nvGrpSpPr>
        <p:grpSpPr>
          <a:xfrm rot="5400000" flipH="1">
            <a:off x="9876493" y="1713522"/>
            <a:ext cx="775714" cy="776447"/>
            <a:chOff x="8064275" y="887850"/>
            <a:chExt cx="581800" cy="582350"/>
          </a:xfrm>
        </p:grpSpPr>
        <p:sp>
          <p:nvSpPr>
            <p:cNvPr id="1770" name="Google Shape;1770;p5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53"/>
          <p:cNvGrpSpPr/>
          <p:nvPr/>
        </p:nvGrpSpPr>
        <p:grpSpPr>
          <a:xfrm rot="5400000" flipH="1">
            <a:off x="10492981" y="3672522"/>
            <a:ext cx="389357" cy="390090"/>
            <a:chOff x="7353050" y="316275"/>
            <a:chExt cx="292025" cy="292575"/>
          </a:xfrm>
        </p:grpSpPr>
        <p:sp>
          <p:nvSpPr>
            <p:cNvPr id="1777" name="Google Shape;1777;p5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53"/>
          <p:cNvGrpSpPr/>
          <p:nvPr/>
        </p:nvGrpSpPr>
        <p:grpSpPr>
          <a:xfrm rot="5400000" flipH="1">
            <a:off x="10683294" y="237866"/>
            <a:ext cx="233327" cy="233327"/>
            <a:chOff x="8792300" y="321275"/>
            <a:chExt cx="175000" cy="175000"/>
          </a:xfrm>
        </p:grpSpPr>
        <p:sp>
          <p:nvSpPr>
            <p:cNvPr id="1782" name="Google Shape;1782;p5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53"/>
          <p:cNvGrpSpPr/>
          <p:nvPr/>
        </p:nvGrpSpPr>
        <p:grpSpPr>
          <a:xfrm rot="5400000">
            <a:off x="10068935" y="5173129"/>
            <a:ext cx="390805" cy="391174"/>
            <a:chOff x="3164039" y="430875"/>
            <a:chExt cx="293111" cy="293388"/>
          </a:xfrm>
        </p:grpSpPr>
        <p:sp>
          <p:nvSpPr>
            <p:cNvPr id="1787" name="Google Shape;1787;p5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53"/>
          <p:cNvGrpSpPr/>
          <p:nvPr/>
        </p:nvGrpSpPr>
        <p:grpSpPr>
          <a:xfrm rot="5400000" flipH="1">
            <a:off x="11012079" y="431050"/>
            <a:ext cx="233344" cy="35999"/>
            <a:chOff x="5662375" y="212375"/>
            <a:chExt cx="175013" cy="27000"/>
          </a:xfrm>
        </p:grpSpPr>
        <p:sp>
          <p:nvSpPr>
            <p:cNvPr id="1794" name="Google Shape;1794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7" name="Google Shape;1797;p53"/>
          <p:cNvCxnSpPr/>
          <p:nvPr/>
        </p:nvCxnSpPr>
        <p:spPr>
          <a:xfrm rot="5400000" flipH="1">
            <a:off x="987850" y="3464483"/>
            <a:ext cx="22299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8" name="Google Shape;1798;p53"/>
          <p:cNvCxnSpPr/>
          <p:nvPr/>
        </p:nvCxnSpPr>
        <p:spPr>
          <a:xfrm rot="-5400000">
            <a:off x="1129417" y="4738617"/>
            <a:ext cx="11061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9" name="Google Shape;1799;p53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00" name="Google Shape;1800;p53"/>
          <p:cNvGrpSpPr/>
          <p:nvPr/>
        </p:nvGrpSpPr>
        <p:grpSpPr>
          <a:xfrm rot="5400000">
            <a:off x="828682" y="5415765"/>
            <a:ext cx="775714" cy="776447"/>
            <a:chOff x="8064275" y="887850"/>
            <a:chExt cx="581800" cy="582350"/>
          </a:xfrm>
        </p:grpSpPr>
        <p:sp>
          <p:nvSpPr>
            <p:cNvPr id="1801" name="Google Shape;1801;p5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53"/>
          <p:cNvGrpSpPr/>
          <p:nvPr/>
        </p:nvGrpSpPr>
        <p:grpSpPr>
          <a:xfrm rot="5400000">
            <a:off x="1977120" y="4467488"/>
            <a:ext cx="389357" cy="390090"/>
            <a:chOff x="7353050" y="316275"/>
            <a:chExt cx="292025" cy="292575"/>
          </a:xfrm>
        </p:grpSpPr>
        <p:sp>
          <p:nvSpPr>
            <p:cNvPr id="1808" name="Google Shape;1808;p5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53"/>
          <p:cNvGrpSpPr/>
          <p:nvPr/>
        </p:nvGrpSpPr>
        <p:grpSpPr>
          <a:xfrm rot="5400000">
            <a:off x="2126850" y="6386807"/>
            <a:ext cx="233327" cy="233328"/>
            <a:chOff x="8792300" y="321275"/>
            <a:chExt cx="175000" cy="175000"/>
          </a:xfrm>
        </p:grpSpPr>
        <p:sp>
          <p:nvSpPr>
            <p:cNvPr id="1813" name="Google Shape;1813;p5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7" name="Google Shape;1817;p53"/>
          <p:cNvSpPr/>
          <p:nvPr/>
        </p:nvSpPr>
        <p:spPr>
          <a:xfrm rot="5400000">
            <a:off x="1836176" y="2251658"/>
            <a:ext cx="384800" cy="384431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53"/>
          <p:cNvSpPr/>
          <p:nvPr/>
        </p:nvSpPr>
        <p:spPr>
          <a:xfrm rot="5400000">
            <a:off x="1833187" y="2248282"/>
            <a:ext cx="390795" cy="39116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53"/>
          <p:cNvSpPr/>
          <p:nvPr/>
        </p:nvSpPr>
        <p:spPr>
          <a:xfrm rot="5400000">
            <a:off x="1884827" y="2300319"/>
            <a:ext cx="287488" cy="287101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53"/>
          <p:cNvSpPr/>
          <p:nvPr/>
        </p:nvSpPr>
        <p:spPr>
          <a:xfrm rot="5400000">
            <a:off x="1881830" y="2296951"/>
            <a:ext cx="293483" cy="293852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53"/>
          <p:cNvSpPr/>
          <p:nvPr/>
        </p:nvSpPr>
        <p:spPr>
          <a:xfrm rot="5400000">
            <a:off x="1937794" y="2352909"/>
            <a:ext cx="181561" cy="181561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53"/>
          <p:cNvSpPr/>
          <p:nvPr/>
        </p:nvSpPr>
        <p:spPr>
          <a:xfrm rot="5400000">
            <a:off x="1934604" y="2350105"/>
            <a:ext cx="187925" cy="18755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3" name="Google Shape;1823;p53"/>
          <p:cNvGrpSpPr/>
          <p:nvPr/>
        </p:nvGrpSpPr>
        <p:grpSpPr>
          <a:xfrm rot="5400000">
            <a:off x="2268169" y="2020317"/>
            <a:ext cx="233344" cy="35999"/>
            <a:chOff x="5662375" y="212375"/>
            <a:chExt cx="175013" cy="27000"/>
          </a:xfrm>
        </p:grpSpPr>
        <p:sp>
          <p:nvSpPr>
            <p:cNvPr id="1824" name="Google Shape;1824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7" name="Google Shape;1827;p53"/>
          <p:cNvGrpSpPr/>
          <p:nvPr/>
        </p:nvGrpSpPr>
        <p:grpSpPr>
          <a:xfrm rot="5400000">
            <a:off x="2426035" y="6082584"/>
            <a:ext cx="233344" cy="35999"/>
            <a:chOff x="5662375" y="212375"/>
            <a:chExt cx="175013" cy="27000"/>
          </a:xfrm>
        </p:grpSpPr>
        <p:sp>
          <p:nvSpPr>
            <p:cNvPr id="1828" name="Google Shape;1828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53"/>
          <p:cNvGrpSpPr/>
          <p:nvPr/>
        </p:nvGrpSpPr>
        <p:grpSpPr>
          <a:xfrm rot="5400000">
            <a:off x="544802" y="5520850"/>
            <a:ext cx="233344" cy="35999"/>
            <a:chOff x="5662375" y="212375"/>
            <a:chExt cx="175013" cy="27000"/>
          </a:xfrm>
        </p:grpSpPr>
        <p:sp>
          <p:nvSpPr>
            <p:cNvPr id="1832" name="Google Shape;1832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6" name="Google Shape;1836;p54"/>
          <p:cNvGrpSpPr/>
          <p:nvPr/>
        </p:nvGrpSpPr>
        <p:grpSpPr>
          <a:xfrm>
            <a:off x="348940" y="-1544"/>
            <a:ext cx="11400150" cy="5308667"/>
            <a:chOff x="261711" y="-1158"/>
            <a:chExt cx="8550326" cy="3981600"/>
          </a:xfrm>
        </p:grpSpPr>
        <p:cxnSp>
          <p:nvCxnSpPr>
            <p:cNvPr id="1837" name="Google Shape;1837;p5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5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39" name="Google Shape;1839;p5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840" name="Google Shape;1840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5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845" name="Google Shape;1845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5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850" name="Google Shape;1850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oogle Shape;1857;p55"/>
          <p:cNvGrpSpPr/>
          <p:nvPr/>
        </p:nvGrpSpPr>
        <p:grpSpPr>
          <a:xfrm>
            <a:off x="577119" y="0"/>
            <a:ext cx="11037457" cy="6887428"/>
            <a:chOff x="432850" y="0"/>
            <a:chExt cx="8278300" cy="5165700"/>
          </a:xfrm>
        </p:grpSpPr>
        <p:cxnSp>
          <p:nvCxnSpPr>
            <p:cNvPr id="1858" name="Google Shape;1858;p5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9" name="Google Shape;1859;p5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0" name="Google Shape;1860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6" name="Google Shape;1866;p5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67" name="Google Shape;1867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1" name="Google Shape;1871;p5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72" name="Google Shape;1872;p5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5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6" name="Google Shape;1876;p5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77" name="Google Shape;1877;p5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78" name="Google Shape;1878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4" name="Google Shape;1884;p5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85" name="Google Shape;1885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9" name="Google Shape;1889;p5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90" name="Google Shape;1890;p5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4" name="Google Shape;1894;p5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895" name="Google Shape;1895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8" name="Google Shape;1898;p5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899" name="Google Shape;1899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2" name="Google Shape;1902;p5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03" name="Google Shape;1903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6" name="Google Shape;1906;p5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07" name="Google Shape;1907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10" name="Google Shape;1910;p5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1" name="Google Shape;1911;p5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2" name="Google Shape;1912;p5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7" name="Google Shape;1917;p56"/>
          <p:cNvGrpSpPr/>
          <p:nvPr/>
        </p:nvGrpSpPr>
        <p:grpSpPr>
          <a:xfrm>
            <a:off x="-9156" y="-8833"/>
            <a:ext cx="12202818" cy="6802563"/>
            <a:chOff x="-6867" y="-6625"/>
            <a:chExt cx="9152342" cy="5102050"/>
          </a:xfrm>
        </p:grpSpPr>
        <p:cxnSp>
          <p:nvCxnSpPr>
            <p:cNvPr id="1918" name="Google Shape;1918;p56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9" name="Google Shape;1919;p56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0" name="Google Shape;1920;p56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1" name="Google Shape;1921;p56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22" name="Google Shape;1922;p56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923" name="Google Shape;1923;p5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5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5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5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56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930" name="Google Shape;1930;p5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5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5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5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4" name="Google Shape;1934;p56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935" name="Google Shape;1935;p5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9" name="Google Shape;1939;p56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940" name="Google Shape;1940;p56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6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6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6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6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56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6" name="Google Shape;1946;p56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947" name="Google Shape;1947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50" name="Google Shape;1950;p56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1" name="Google Shape;1951;p56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2" name="Google Shape;1952;p56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53" name="Google Shape;1953;p56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954" name="Google Shape;1954;p5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0" name="Google Shape;1960;p56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961" name="Google Shape;1961;p5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5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" name="Google Shape;1965;p56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966" name="Google Shape;1966;p5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0" name="Google Shape;1970;p56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6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6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6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6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6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6" name="Google Shape;1976;p56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977" name="Google Shape;1977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56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981" name="Google Shape;1981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5" name="Google Shape;1985;p57"/>
          <p:cNvGrpSpPr/>
          <p:nvPr/>
        </p:nvGrpSpPr>
        <p:grpSpPr>
          <a:xfrm>
            <a:off x="1799489" y="797932"/>
            <a:ext cx="8604742" cy="4841625"/>
            <a:chOff x="365750" y="1285025"/>
            <a:chExt cx="6934275" cy="3315500"/>
          </a:xfrm>
        </p:grpSpPr>
        <p:sp>
          <p:nvSpPr>
            <p:cNvPr id="1986" name="Google Shape;1986;p57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7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8" name="Google Shape;1988;p57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5900" cy="2535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grpSp>
        <p:nvGrpSpPr>
          <p:cNvPr id="1989" name="Google Shape;1989;p57"/>
          <p:cNvGrpSpPr/>
          <p:nvPr/>
        </p:nvGrpSpPr>
        <p:grpSpPr>
          <a:xfrm>
            <a:off x="-9156" y="-8833"/>
            <a:ext cx="12202818" cy="6802563"/>
            <a:chOff x="-6867" y="-6625"/>
            <a:chExt cx="9152342" cy="5102050"/>
          </a:xfrm>
        </p:grpSpPr>
        <p:cxnSp>
          <p:nvCxnSpPr>
            <p:cNvPr id="1990" name="Google Shape;1990;p57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1" name="Google Shape;1991;p57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2" name="Google Shape;1992;p57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3" name="Google Shape;1993;p57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94" name="Google Shape;1994;p57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995" name="Google Shape;1995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1" name="Google Shape;2001;p57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2002" name="Google Shape;2002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6" name="Google Shape;2006;p57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2007" name="Google Shape;2007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1" name="Google Shape;2011;p57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2012" name="Google Shape;2012;p57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57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7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7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7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7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8" name="Google Shape;2018;p57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2019" name="Google Shape;2019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2" name="Google Shape;2022;p57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3" name="Google Shape;2023;p57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4" name="Google Shape;2024;p57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25" name="Google Shape;2025;p57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2026" name="Google Shape;2026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2" name="Google Shape;2032;p57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2033" name="Google Shape;2033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7" name="Google Shape;2037;p57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2038" name="Google Shape;2038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2" name="Google Shape;2042;p57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7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7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7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7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7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8" name="Google Shape;2048;p57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2049" name="Google Shape;2049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2" name="Google Shape;2052;p57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2053" name="Google Shape;2053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6" name="Google Shape;2056;p57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3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58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3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59" name="Google Shape;2059;p58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1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60" name="Google Shape;2060;p58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1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grpSp>
        <p:nvGrpSpPr>
          <p:cNvPr id="2061" name="Google Shape;2061;p58"/>
          <p:cNvGrpSpPr/>
          <p:nvPr/>
        </p:nvGrpSpPr>
        <p:grpSpPr>
          <a:xfrm>
            <a:off x="577119" y="0"/>
            <a:ext cx="11037457" cy="6887428"/>
            <a:chOff x="432850" y="0"/>
            <a:chExt cx="8278300" cy="5165700"/>
          </a:xfrm>
        </p:grpSpPr>
        <p:cxnSp>
          <p:nvCxnSpPr>
            <p:cNvPr id="2062" name="Google Shape;2062;p5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3" name="Google Shape;2063;p5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064" name="Google Shape;2064;p5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5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5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5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0" name="Google Shape;2070;p5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071" name="Google Shape;2071;p5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5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076" name="Google Shape;2076;p5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5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80" name="Google Shape;2080;p5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81" name="Google Shape;2081;p5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82" name="Google Shape;2082;p5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8" name="Google Shape;2088;p5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89" name="Google Shape;2089;p5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5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5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5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3" name="Google Shape;2093;p5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94" name="Google Shape;2094;p5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5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5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5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8" name="Google Shape;2098;p5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099" name="Google Shape;2099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2" name="Google Shape;2102;p5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03" name="Google Shape;2103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6" name="Google Shape;2106;p5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107" name="Google Shape;2107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/>
              </a:p>
            </p:txBody>
          </p:sp>
          <p:sp>
            <p:nvSpPr>
              <p:cNvPr id="2108" name="Google Shape;2108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5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14" name="Google Shape;2114;p5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5" name="Google Shape;2115;p5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6" name="Google Shape;2116;p5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Fjalla One"/>
              <a:buNone/>
              <a:defRPr sz="37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Fjalla One"/>
              <a:buNone/>
              <a:defRPr sz="37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Fjalla One"/>
              <a:buNone/>
              <a:defRPr sz="37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Fjalla One"/>
              <a:buNone/>
              <a:defRPr sz="37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Fjalla One"/>
              <a:buNone/>
              <a:defRPr sz="37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Fjalla One"/>
              <a:buNone/>
              <a:defRPr sz="37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Fjalla One"/>
              <a:buNone/>
              <a:defRPr sz="37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Fjalla One"/>
              <a:buNone/>
              <a:defRPr sz="37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Fjalla One"/>
              <a:buNone/>
              <a:defRPr sz="37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4" name="Google Shape;2124;p59"/>
          <p:cNvGrpSpPr/>
          <p:nvPr/>
        </p:nvGrpSpPr>
        <p:grpSpPr>
          <a:xfrm>
            <a:off x="404313" y="2513981"/>
            <a:ext cx="5548598" cy="4344229"/>
            <a:chOff x="469775" y="238125"/>
            <a:chExt cx="6679425" cy="5229600"/>
          </a:xfrm>
        </p:grpSpPr>
        <p:sp>
          <p:nvSpPr>
            <p:cNvPr id="2125" name="Google Shape;2125;p59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9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9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9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9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9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9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9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9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9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9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9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9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9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9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9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9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9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9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9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9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9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9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9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9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9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9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9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9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9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9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9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9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9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9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9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9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9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9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9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9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9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9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9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9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9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9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9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9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9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9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9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9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9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9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9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9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9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9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9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9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9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9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9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9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9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9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9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9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9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9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9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9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9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9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9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9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9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9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9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9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9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9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9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9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9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9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9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9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9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9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9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9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9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9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9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9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9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9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9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9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9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9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9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2244" name="Google Shape;2244;p59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9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9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9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9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9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9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9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9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9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9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9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9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9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9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9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9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9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9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9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9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9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9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9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9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9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9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9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9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9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9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9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9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9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9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9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9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9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9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9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9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9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9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9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9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9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9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9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9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9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9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9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9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9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9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9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9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9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9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9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9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9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9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9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9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9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9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9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8" name="Google Shape;2318;p59"/>
          <p:cNvSpPr txBox="1">
            <a:spLocks noGrp="1"/>
          </p:cNvSpPr>
          <p:nvPr>
            <p:ph type="ctrTitle"/>
          </p:nvPr>
        </p:nvSpPr>
        <p:spPr>
          <a:xfrm>
            <a:off x="6310750" y="1222250"/>
            <a:ext cx="5430900" cy="238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 b="1">
                <a:solidFill>
                  <a:srgbClr val="3569BF"/>
                </a:solidFill>
                <a:latin typeface="Open Sans"/>
                <a:ea typeface="Open Sans"/>
                <a:cs typeface="Open Sans"/>
                <a:sym typeface="Open Sans"/>
              </a:rPr>
              <a:t>OpenSearch</a:t>
            </a:r>
            <a:endParaRPr sz="6700" b="1">
              <a:solidFill>
                <a:srgbClr val="3569B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9" name="Google Shape;2319;p59"/>
          <p:cNvCxnSpPr/>
          <p:nvPr/>
        </p:nvCxnSpPr>
        <p:spPr>
          <a:xfrm rot="10800000" flipH="1">
            <a:off x="6580900" y="3754625"/>
            <a:ext cx="5084700" cy="13800"/>
          </a:xfrm>
          <a:prstGeom prst="straightConnector1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0" name="Google Shape;2320;p59"/>
          <p:cNvSpPr txBox="1"/>
          <p:nvPr/>
        </p:nvSpPr>
        <p:spPr>
          <a:xfrm>
            <a:off x="6490850" y="4128650"/>
            <a:ext cx="494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Presentation by</a:t>
            </a:r>
            <a:endParaRPr sz="17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1" name="Google Shape;2321;p59"/>
          <p:cNvSpPr txBox="1"/>
          <p:nvPr/>
        </p:nvSpPr>
        <p:spPr>
          <a:xfrm>
            <a:off x="8243450" y="4052450"/>
            <a:ext cx="4946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3569BF"/>
                </a:solidFill>
                <a:latin typeface="Roboto"/>
                <a:ea typeface="Roboto"/>
                <a:cs typeface="Roboto"/>
                <a:sym typeface="Roboto"/>
              </a:rPr>
              <a:t>Garvit Kumar Gupta</a:t>
            </a:r>
            <a:endParaRPr sz="2700" b="1">
              <a:solidFill>
                <a:srgbClr val="3569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2" name="Google Shape;2322;p59"/>
          <p:cNvSpPr txBox="1"/>
          <p:nvPr/>
        </p:nvSpPr>
        <p:spPr>
          <a:xfrm>
            <a:off x="6490850" y="4738250"/>
            <a:ext cx="494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 the guidance of</a:t>
            </a:r>
            <a:endParaRPr sz="17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3" name="Google Shape;2323;p59"/>
          <p:cNvSpPr txBox="1"/>
          <p:nvPr/>
        </p:nvSpPr>
        <p:spPr>
          <a:xfrm>
            <a:off x="6567050" y="5195450"/>
            <a:ext cx="4946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3569BF"/>
                </a:solidFill>
                <a:latin typeface="Roboto"/>
                <a:ea typeface="Roboto"/>
                <a:cs typeface="Roboto"/>
                <a:sym typeface="Roboto"/>
              </a:rPr>
              <a:t>Mr. Supratim Sen</a:t>
            </a:r>
            <a:endParaRPr sz="2700" b="1">
              <a:solidFill>
                <a:srgbClr val="3569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4" name="Google Shape;2324;p59"/>
          <p:cNvSpPr txBox="1"/>
          <p:nvPr/>
        </p:nvSpPr>
        <p:spPr>
          <a:xfrm>
            <a:off x="6567050" y="6033650"/>
            <a:ext cx="4946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3569BF"/>
                </a:solidFill>
                <a:latin typeface="Roboto"/>
                <a:ea typeface="Roboto"/>
                <a:cs typeface="Roboto"/>
                <a:sym typeface="Roboto"/>
              </a:rPr>
              <a:t>Mr. Sundar Srinivasan</a:t>
            </a:r>
            <a:endParaRPr sz="2700" b="1">
              <a:solidFill>
                <a:srgbClr val="3569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5" name="Google Shape;2325;p59"/>
          <p:cNvSpPr txBox="1"/>
          <p:nvPr/>
        </p:nvSpPr>
        <p:spPr>
          <a:xfrm>
            <a:off x="6490850" y="5652650"/>
            <a:ext cx="494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&amp;</a:t>
            </a:r>
            <a:endParaRPr sz="17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326" name="Google Shape;2326;p59"/>
          <p:cNvCxnSpPr/>
          <p:nvPr/>
        </p:nvCxnSpPr>
        <p:spPr>
          <a:xfrm rot="10800000" flipH="1">
            <a:off x="6580900" y="4745225"/>
            <a:ext cx="5084700" cy="13800"/>
          </a:xfrm>
          <a:prstGeom prst="straightConnector1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7" name="Google Shape;2327;p59"/>
          <p:cNvSpPr/>
          <p:nvPr/>
        </p:nvSpPr>
        <p:spPr>
          <a:xfrm>
            <a:off x="-353300" y="-713500"/>
            <a:ext cx="2687700" cy="2687700"/>
          </a:xfrm>
          <a:prstGeom prst="ellipse">
            <a:avLst/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59"/>
          <p:cNvSpPr/>
          <p:nvPr/>
        </p:nvSpPr>
        <p:spPr>
          <a:xfrm>
            <a:off x="-48500" y="-374075"/>
            <a:ext cx="2043600" cy="204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59"/>
          <p:cNvSpPr/>
          <p:nvPr/>
        </p:nvSpPr>
        <p:spPr>
          <a:xfrm>
            <a:off x="256300" y="-55375"/>
            <a:ext cx="1420200" cy="1420200"/>
          </a:xfrm>
          <a:prstGeom prst="ellipse">
            <a:avLst/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0" name="Google Shape;23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948" y="332575"/>
            <a:ext cx="3300900" cy="173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1" name="Google Shape;2511;p68"/>
          <p:cNvGrpSpPr/>
          <p:nvPr/>
        </p:nvGrpSpPr>
        <p:grpSpPr>
          <a:xfrm>
            <a:off x="7674509" y="872488"/>
            <a:ext cx="2547866" cy="2547866"/>
            <a:chOff x="3619861" y="407378"/>
            <a:chExt cx="2166000" cy="2166000"/>
          </a:xfrm>
        </p:grpSpPr>
        <p:sp>
          <p:nvSpPr>
            <p:cNvPr id="2512" name="Google Shape;2512;p68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2254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 txBox="1"/>
            <p:nvPr/>
          </p:nvSpPr>
          <p:spPr>
            <a:xfrm>
              <a:off x="3975361" y="855221"/>
              <a:ext cx="1328400" cy="661500"/>
            </a:xfrm>
            <a:prstGeom prst="rect">
              <a:avLst/>
            </a:prstGeom>
            <a:solidFill>
              <a:srgbClr val="2254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Split</a:t>
              </a:r>
              <a:endPara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514" name="Google Shape;2514;p68"/>
          <p:cNvGrpSpPr/>
          <p:nvPr/>
        </p:nvGrpSpPr>
        <p:grpSpPr>
          <a:xfrm>
            <a:off x="8923014" y="3513592"/>
            <a:ext cx="2547866" cy="2547866"/>
            <a:chOff x="4238812" y="2357689"/>
            <a:chExt cx="2166000" cy="2166000"/>
          </a:xfrm>
        </p:grpSpPr>
        <p:sp>
          <p:nvSpPr>
            <p:cNvPr id="2515" name="Google Shape;2515;p68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1E43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 txBox="1"/>
            <p:nvPr/>
          </p:nvSpPr>
          <p:spPr>
            <a:xfrm>
              <a:off x="4752923" y="3283510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Convert</a:t>
              </a:r>
              <a:endPara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517" name="Google Shape;2517;p68"/>
          <p:cNvGrpSpPr/>
          <p:nvPr/>
        </p:nvGrpSpPr>
        <p:grpSpPr>
          <a:xfrm>
            <a:off x="6736193" y="3613427"/>
            <a:ext cx="2547866" cy="2547866"/>
            <a:chOff x="2983201" y="2357790"/>
            <a:chExt cx="2166000" cy="2166000"/>
          </a:xfrm>
        </p:grpSpPr>
        <p:sp>
          <p:nvSpPr>
            <p:cNvPr id="2518" name="Google Shape;2518;p68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2254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8"/>
            <p:cNvSpPr txBox="1"/>
            <p:nvPr/>
          </p:nvSpPr>
          <p:spPr>
            <a:xfrm>
              <a:off x="3256052" y="3316446"/>
              <a:ext cx="1328400" cy="661500"/>
            </a:xfrm>
            <a:prstGeom prst="rect">
              <a:avLst/>
            </a:prstGeom>
            <a:solidFill>
              <a:srgbClr val="2254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Script</a:t>
              </a:r>
              <a:endParaRPr sz="1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520" name="Google Shape;2520;p68"/>
          <p:cNvGrpSpPr/>
          <p:nvPr/>
        </p:nvGrpSpPr>
        <p:grpSpPr>
          <a:xfrm>
            <a:off x="9346647" y="1795675"/>
            <a:ext cx="2758750" cy="2547866"/>
            <a:chOff x="4648111" y="1143043"/>
            <a:chExt cx="2345278" cy="2166000"/>
          </a:xfrm>
        </p:grpSpPr>
        <p:sp>
          <p:nvSpPr>
            <p:cNvPr id="2521" name="Google Shape;2521;p68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8"/>
            <p:cNvSpPr txBox="1"/>
            <p:nvPr/>
          </p:nvSpPr>
          <p:spPr>
            <a:xfrm>
              <a:off x="4743689" y="1866156"/>
              <a:ext cx="22497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Grok</a:t>
              </a:r>
              <a:endParaRPr sz="1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523" name="Google Shape;2523;p68"/>
          <p:cNvGrpSpPr/>
          <p:nvPr/>
        </p:nvGrpSpPr>
        <p:grpSpPr>
          <a:xfrm>
            <a:off x="6002507" y="1795639"/>
            <a:ext cx="2547866" cy="2547866"/>
            <a:chOff x="2591728" y="1143012"/>
            <a:chExt cx="2166000" cy="2166000"/>
          </a:xfrm>
        </p:grpSpPr>
        <p:sp>
          <p:nvSpPr>
            <p:cNvPr id="2524" name="Google Shape;2524;p68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8"/>
            <p:cNvSpPr txBox="1"/>
            <p:nvPr/>
          </p:nvSpPr>
          <p:spPr>
            <a:xfrm>
              <a:off x="2683082" y="1961237"/>
              <a:ext cx="1741200" cy="661500"/>
            </a:xfrm>
            <a:prstGeom prst="rect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Set</a:t>
              </a:r>
              <a:endPara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526" name="Google Shape;2526;p68"/>
          <p:cNvSpPr/>
          <p:nvPr/>
        </p:nvSpPr>
        <p:spPr>
          <a:xfrm>
            <a:off x="8064386" y="2549051"/>
            <a:ext cx="1830600" cy="183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68"/>
          <p:cNvSpPr txBox="1"/>
          <p:nvPr/>
        </p:nvSpPr>
        <p:spPr>
          <a:xfrm>
            <a:off x="8255770" y="3198563"/>
            <a:ext cx="306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65CB4"/>
                </a:solidFill>
                <a:latin typeface="Open Sans"/>
                <a:ea typeface="Open Sans"/>
                <a:cs typeface="Open Sans"/>
                <a:sym typeface="Open Sans"/>
              </a:rPr>
              <a:t>Processors</a:t>
            </a:r>
            <a:endParaRPr sz="2000" b="1">
              <a:solidFill>
                <a:srgbClr val="265CB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8" name="Google Shape;2528;p68"/>
          <p:cNvSpPr/>
          <p:nvPr/>
        </p:nvSpPr>
        <p:spPr>
          <a:xfrm>
            <a:off x="16425" y="-246475"/>
            <a:ext cx="5613300" cy="7525500"/>
          </a:xfrm>
          <a:prstGeom prst="rect">
            <a:avLst/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68"/>
          <p:cNvSpPr txBox="1"/>
          <p:nvPr/>
        </p:nvSpPr>
        <p:spPr>
          <a:xfrm>
            <a:off x="77700" y="454125"/>
            <a:ext cx="5023500" cy="6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Medium"/>
              <a:buChar char="●"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Each processor runs sequentially, making specific changes to incoming documents</a:t>
            </a:r>
            <a:endParaRPr sz="3000" i="0" u="none" strike="noStrike" cap="none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Medium"/>
              <a:buChar char="●"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After the processors have run, OpenSearch adds the transformed documents to our data stream or index.</a:t>
            </a:r>
            <a:endParaRPr sz="2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30" name="Google Shape;253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5932" y="93931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6" name="Google Shape;2536;p69"/>
          <p:cNvPicPr preferRelativeResize="0"/>
          <p:nvPr/>
        </p:nvPicPr>
        <p:blipFill rotWithShape="1">
          <a:blip r:embed="rId3">
            <a:alphaModFix amt="19000"/>
          </a:blip>
          <a:srcRect/>
          <a:stretch/>
        </p:blipFill>
        <p:spPr>
          <a:xfrm rot="-2278122">
            <a:off x="-2544924" y="-115024"/>
            <a:ext cx="11212725" cy="86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7" name="Google Shape;2537;p69"/>
          <p:cNvSpPr/>
          <p:nvPr/>
        </p:nvSpPr>
        <p:spPr>
          <a:xfrm>
            <a:off x="-221675" y="0"/>
            <a:ext cx="13161900" cy="1385400"/>
          </a:xfrm>
          <a:prstGeom prst="rect">
            <a:avLst/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69"/>
          <p:cNvSpPr txBox="1"/>
          <p:nvPr/>
        </p:nvSpPr>
        <p:spPr>
          <a:xfrm>
            <a:off x="4054350" y="259850"/>
            <a:ext cx="40833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FileBeats</a:t>
            </a:r>
            <a:endParaRPr sz="5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9" name="Google Shape;2539;p69"/>
          <p:cNvSpPr/>
          <p:nvPr/>
        </p:nvSpPr>
        <p:spPr>
          <a:xfrm>
            <a:off x="3406860" y="239975"/>
            <a:ext cx="1001100" cy="1001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0" name="Google Shape;254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4950" y="412083"/>
            <a:ext cx="1297050" cy="1001092"/>
          </a:xfrm>
          <a:prstGeom prst="rect">
            <a:avLst/>
          </a:prstGeom>
          <a:noFill/>
          <a:ln>
            <a:noFill/>
          </a:ln>
        </p:spPr>
      </p:pic>
      <p:sp>
        <p:nvSpPr>
          <p:cNvPr id="2541" name="Google Shape;2541;p69"/>
          <p:cNvSpPr/>
          <p:nvPr/>
        </p:nvSpPr>
        <p:spPr>
          <a:xfrm flipH="1">
            <a:off x="6092781" y="2172774"/>
            <a:ext cx="3371547" cy="2092748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2" name="Google Shape;2542;p69"/>
          <p:cNvGrpSpPr/>
          <p:nvPr/>
        </p:nvGrpSpPr>
        <p:grpSpPr>
          <a:xfrm>
            <a:off x="2875512" y="2172774"/>
            <a:ext cx="3223758" cy="2092748"/>
            <a:chOff x="1271925" y="1002150"/>
            <a:chExt cx="1944600" cy="1569600"/>
          </a:xfrm>
        </p:grpSpPr>
        <p:sp>
          <p:nvSpPr>
            <p:cNvPr id="2543" name="Google Shape;2543;p69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9"/>
            <p:cNvSpPr txBox="1"/>
            <p:nvPr/>
          </p:nvSpPr>
          <p:spPr>
            <a:xfrm>
              <a:off x="1496688" y="1473266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 lightweight shipper</a:t>
              </a:r>
              <a:endPara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545" name="Google Shape;2545;p69"/>
          <p:cNvSpPr/>
          <p:nvPr/>
        </p:nvSpPr>
        <p:spPr>
          <a:xfrm flipH="1">
            <a:off x="2875388" y="4260812"/>
            <a:ext cx="3223758" cy="2092748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69"/>
          <p:cNvSpPr/>
          <p:nvPr/>
        </p:nvSpPr>
        <p:spPr>
          <a:xfrm rot="10800000">
            <a:off x="6092822" y="4260812"/>
            <a:ext cx="3371547" cy="2092748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69"/>
          <p:cNvSpPr txBox="1"/>
          <p:nvPr/>
        </p:nvSpPr>
        <p:spPr>
          <a:xfrm>
            <a:off x="6524723" y="2800912"/>
            <a:ext cx="2406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monitors </a:t>
            </a:r>
            <a:endParaRPr sz="2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log files</a:t>
            </a:r>
            <a:endParaRPr sz="2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48" name="Google Shape;2548;p69"/>
          <p:cNvSpPr txBox="1"/>
          <p:nvPr/>
        </p:nvSpPr>
        <p:spPr>
          <a:xfrm>
            <a:off x="3095723" y="4782112"/>
            <a:ext cx="2406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collects</a:t>
            </a:r>
            <a:endParaRPr sz="2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log events</a:t>
            </a:r>
            <a:endParaRPr sz="2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49" name="Google Shape;2549;p69"/>
          <p:cNvSpPr txBox="1"/>
          <p:nvPr/>
        </p:nvSpPr>
        <p:spPr>
          <a:xfrm>
            <a:off x="6219926" y="4782100"/>
            <a:ext cx="3223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forwards them</a:t>
            </a:r>
            <a:endParaRPr sz="2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OpenSearch</a:t>
            </a:r>
            <a:endParaRPr sz="2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50" name="Google Shape;2550;p69"/>
          <p:cNvPicPr preferRelativeResize="0"/>
          <p:nvPr/>
        </p:nvPicPr>
        <p:blipFill rotWithShape="1">
          <a:blip r:embed="rId3">
            <a:alphaModFix amt="19000"/>
          </a:blip>
          <a:srcRect/>
          <a:stretch/>
        </p:blipFill>
        <p:spPr>
          <a:xfrm rot="-2278122">
            <a:off x="6977876" y="1164001"/>
            <a:ext cx="11212725" cy="86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1" name="Google Shape;255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2" y="6175306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70"/>
          <p:cNvSpPr/>
          <p:nvPr/>
        </p:nvSpPr>
        <p:spPr>
          <a:xfrm rot="5400000">
            <a:off x="5410175" y="-349918"/>
            <a:ext cx="1722239" cy="8771394"/>
          </a:xfrm>
          <a:prstGeom prst="can">
            <a:avLst>
              <a:gd name="adj" fmla="val 25000"/>
            </a:avLst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70"/>
          <p:cNvSpPr txBox="1"/>
          <p:nvPr/>
        </p:nvSpPr>
        <p:spPr>
          <a:xfrm>
            <a:off x="1230208" y="3661696"/>
            <a:ext cx="386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Input</a:t>
            </a:r>
            <a:endParaRPr sz="3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59" name="Google Shape;2559;p70"/>
          <p:cNvSpPr/>
          <p:nvPr/>
        </p:nvSpPr>
        <p:spPr>
          <a:xfrm>
            <a:off x="-65725" y="-131450"/>
            <a:ext cx="12438600" cy="1298100"/>
          </a:xfrm>
          <a:prstGeom prst="rect">
            <a:avLst/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70"/>
          <p:cNvSpPr txBox="1"/>
          <p:nvPr/>
        </p:nvSpPr>
        <p:spPr>
          <a:xfrm>
            <a:off x="2114850" y="152400"/>
            <a:ext cx="79623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to </a:t>
            </a:r>
            <a:r>
              <a:rPr lang="en-US" sz="3800"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Push</a:t>
            </a:r>
            <a:r>
              <a:rPr lang="en-US" sz="3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logs to OpenSearch</a:t>
            </a:r>
            <a:endParaRPr sz="3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61" name="Google Shape;256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000" y="1499137"/>
            <a:ext cx="1732000" cy="1645838"/>
          </a:xfrm>
          <a:prstGeom prst="rect">
            <a:avLst/>
          </a:prstGeom>
          <a:noFill/>
          <a:ln>
            <a:noFill/>
          </a:ln>
        </p:spPr>
      </p:pic>
      <p:sp>
        <p:nvSpPr>
          <p:cNvPr id="2562" name="Google Shape;2562;p70"/>
          <p:cNvSpPr/>
          <p:nvPr/>
        </p:nvSpPr>
        <p:spPr>
          <a:xfrm>
            <a:off x="5387852" y="1393300"/>
            <a:ext cx="1341600" cy="1341600"/>
          </a:xfrm>
          <a:prstGeom prst="ellipse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70"/>
          <p:cNvSpPr/>
          <p:nvPr/>
        </p:nvSpPr>
        <p:spPr>
          <a:xfrm>
            <a:off x="5692652" y="5431900"/>
            <a:ext cx="1341600" cy="1341600"/>
          </a:xfrm>
          <a:prstGeom prst="ellipse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70"/>
          <p:cNvSpPr txBox="1"/>
          <p:nvPr/>
        </p:nvSpPr>
        <p:spPr>
          <a:xfrm>
            <a:off x="6945208" y="3661696"/>
            <a:ext cx="386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Output</a:t>
            </a:r>
            <a:endParaRPr sz="3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65" name="Google Shape;2565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249" y="5403200"/>
            <a:ext cx="1551400" cy="15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6" name="Google Shape;2566;p70"/>
          <p:cNvSpPr/>
          <p:nvPr/>
        </p:nvSpPr>
        <p:spPr>
          <a:xfrm>
            <a:off x="7018225" y="3193750"/>
            <a:ext cx="698700" cy="1645800"/>
          </a:xfrm>
          <a:prstGeom prst="ellipse">
            <a:avLst/>
          </a:prstGeom>
          <a:solidFill>
            <a:srgbClr val="31538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70"/>
          <p:cNvSpPr/>
          <p:nvPr/>
        </p:nvSpPr>
        <p:spPr>
          <a:xfrm>
            <a:off x="4427425" y="3193750"/>
            <a:ext cx="698700" cy="1645800"/>
          </a:xfrm>
          <a:prstGeom prst="ellipse">
            <a:avLst/>
          </a:prstGeom>
          <a:solidFill>
            <a:srgbClr val="31538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70"/>
          <p:cNvSpPr txBox="1"/>
          <p:nvPr/>
        </p:nvSpPr>
        <p:spPr>
          <a:xfrm>
            <a:off x="4049608" y="3661696"/>
            <a:ext cx="386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Filter</a:t>
            </a:r>
            <a:endParaRPr sz="3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569" name="Google Shape;2569;p70"/>
          <p:cNvCxnSpPr>
            <a:stCxn id="2562" idx="2"/>
            <a:endCxn id="2558" idx="1"/>
          </p:cNvCxnSpPr>
          <p:nvPr/>
        </p:nvCxnSpPr>
        <p:spPr>
          <a:xfrm flipH="1">
            <a:off x="1230152" y="2064100"/>
            <a:ext cx="4157700" cy="1982400"/>
          </a:xfrm>
          <a:prstGeom prst="bentConnector3">
            <a:avLst>
              <a:gd name="adj1" fmla="val 105726"/>
            </a:avLst>
          </a:prstGeom>
          <a:noFill/>
          <a:ln w="38100" cap="flat" cmpd="sng">
            <a:solidFill>
              <a:srgbClr val="3569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0" name="Google Shape;2570;p70"/>
          <p:cNvCxnSpPr>
            <a:stCxn id="2571" idx="3"/>
            <a:endCxn id="2565" idx="3"/>
          </p:cNvCxnSpPr>
          <p:nvPr/>
        </p:nvCxnSpPr>
        <p:spPr>
          <a:xfrm flipH="1">
            <a:off x="7186750" y="4066250"/>
            <a:ext cx="4160100" cy="2112600"/>
          </a:xfrm>
          <a:prstGeom prst="bentConnector3">
            <a:avLst>
              <a:gd name="adj1" fmla="val -5724"/>
            </a:avLst>
          </a:prstGeom>
          <a:noFill/>
          <a:ln w="38100" cap="flat" cmpd="sng">
            <a:solidFill>
              <a:srgbClr val="3569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2" name="Google Shape;2572;p70"/>
          <p:cNvSpPr/>
          <p:nvPr/>
        </p:nvSpPr>
        <p:spPr>
          <a:xfrm>
            <a:off x="1205350" y="3858500"/>
            <a:ext cx="8451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70"/>
          <p:cNvSpPr/>
          <p:nvPr/>
        </p:nvSpPr>
        <p:spPr>
          <a:xfrm>
            <a:off x="3948550" y="3858500"/>
            <a:ext cx="8451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70"/>
          <p:cNvSpPr/>
          <p:nvPr/>
        </p:nvSpPr>
        <p:spPr>
          <a:xfrm>
            <a:off x="6691750" y="3858500"/>
            <a:ext cx="8451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70"/>
          <p:cNvSpPr/>
          <p:nvPr/>
        </p:nvSpPr>
        <p:spPr>
          <a:xfrm>
            <a:off x="10501750" y="3858500"/>
            <a:ext cx="8451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70"/>
          <p:cNvSpPr txBox="1"/>
          <p:nvPr/>
        </p:nvSpPr>
        <p:spPr>
          <a:xfrm>
            <a:off x="5954608" y="1680496"/>
            <a:ext cx="3862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FileBeat</a:t>
            </a:r>
            <a:endParaRPr sz="34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76" name="Google Shape;2576;p70"/>
          <p:cNvSpPr txBox="1"/>
          <p:nvPr/>
        </p:nvSpPr>
        <p:spPr>
          <a:xfrm>
            <a:off x="2297008" y="5719096"/>
            <a:ext cx="3862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OpenSearch</a:t>
            </a:r>
            <a:endParaRPr sz="34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77" name="Google Shape;2577;p70"/>
          <p:cNvSpPr txBox="1"/>
          <p:nvPr/>
        </p:nvSpPr>
        <p:spPr>
          <a:xfrm>
            <a:off x="1382608" y="2587971"/>
            <a:ext cx="386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Ingest Pipeline</a:t>
            </a:r>
            <a:endParaRPr sz="28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78" name="Google Shape;257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32" y="6090806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71"/>
          <p:cNvSpPr txBox="1"/>
          <p:nvPr/>
        </p:nvSpPr>
        <p:spPr>
          <a:xfrm>
            <a:off x="11194169" y="6215665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4" name="Google Shape;2584;p71"/>
          <p:cNvPicPr preferRelativeResize="0"/>
          <p:nvPr/>
        </p:nvPicPr>
        <p:blipFill rotWithShape="1">
          <a:blip r:embed="rId3">
            <a:alphaModFix/>
          </a:blip>
          <a:srcRect l="-1384" t="21280" r="13129" b="17189"/>
          <a:stretch/>
        </p:blipFill>
        <p:spPr>
          <a:xfrm>
            <a:off x="-294074" y="2038859"/>
            <a:ext cx="10087430" cy="208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5" name="Google Shape;2585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3356" y="2319130"/>
            <a:ext cx="1800320" cy="180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86" name="Google Shape;2586;p71"/>
          <p:cNvSpPr txBox="1"/>
          <p:nvPr/>
        </p:nvSpPr>
        <p:spPr>
          <a:xfrm>
            <a:off x="363944" y="4438614"/>
            <a:ext cx="16177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 Beat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p71"/>
          <p:cNvSpPr/>
          <p:nvPr/>
        </p:nvSpPr>
        <p:spPr>
          <a:xfrm>
            <a:off x="-609600" y="13850"/>
            <a:ext cx="13591200" cy="1163700"/>
          </a:xfrm>
          <a:prstGeom prst="rect">
            <a:avLst/>
          </a:prstGeom>
          <a:solidFill>
            <a:srgbClr val="356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71"/>
          <p:cNvSpPr txBox="1"/>
          <p:nvPr/>
        </p:nvSpPr>
        <p:spPr>
          <a:xfrm>
            <a:off x="4605933" y="4438614"/>
            <a:ext cx="26324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Ingest Pipeline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71"/>
          <p:cNvSpPr txBox="1"/>
          <p:nvPr/>
        </p:nvSpPr>
        <p:spPr>
          <a:xfrm>
            <a:off x="9591546" y="4438614"/>
            <a:ext cx="22365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OpenSearch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0" name="Google Shape;2590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13" y="1455600"/>
            <a:ext cx="11984174" cy="4791899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1" name="Google Shape;2591;p71"/>
          <p:cNvSpPr txBox="1"/>
          <p:nvPr/>
        </p:nvSpPr>
        <p:spPr>
          <a:xfrm>
            <a:off x="4287079" y="222060"/>
            <a:ext cx="3617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 i="0" u="none" strike="noStrike" cap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Discover</a:t>
            </a:r>
            <a:endParaRPr sz="4400" i="0" u="none" strike="noStrike" cap="non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2592" name="Google Shape;2592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73732" y="6215669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72"/>
          <p:cNvSpPr txBox="1">
            <a:spLocks noGrp="1"/>
          </p:cNvSpPr>
          <p:nvPr>
            <p:ph type="body" idx="1"/>
          </p:nvPr>
        </p:nvSpPr>
        <p:spPr>
          <a:xfrm>
            <a:off x="172275" y="1555049"/>
            <a:ext cx="41148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69BF"/>
              </a:buClr>
              <a:buSzPts val="2600"/>
              <a:buFont typeface="Roboto Medium"/>
              <a:buChar char="•"/>
            </a:pPr>
            <a:r>
              <a:rPr lang="en-US" sz="26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Turn our data from one or more data views into a collection of panels</a:t>
            </a:r>
            <a:endParaRPr sz="2600" dirty="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2300" dirty="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69BF"/>
              </a:buClr>
              <a:buSzPts val="2600"/>
              <a:buFont typeface="Roboto Medium"/>
              <a:buChar char="•"/>
            </a:pPr>
            <a:r>
              <a:rPr lang="en-US" sz="26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Bring clarity to our data</a:t>
            </a:r>
            <a:endParaRPr sz="2600" dirty="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69BF"/>
              </a:buClr>
              <a:buSzPts val="2600"/>
              <a:buFont typeface="Roboto Medium"/>
              <a:buChar char="•"/>
            </a:pPr>
            <a:r>
              <a:rPr lang="en-US" sz="26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Tell a story about our data</a:t>
            </a:r>
            <a:endParaRPr sz="2600" dirty="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rgbClr val="3569BF"/>
              </a:buClr>
              <a:buSzPts val="2600"/>
              <a:buFont typeface="Roboto Medium"/>
              <a:buChar char="•"/>
            </a:pPr>
            <a:r>
              <a:rPr lang="en-US" sz="26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Focus on only the important  data </a:t>
            </a:r>
            <a:endParaRPr sz="2300" dirty="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98" name="Google Shape;2598;p72"/>
          <p:cNvSpPr txBox="1"/>
          <p:nvPr/>
        </p:nvSpPr>
        <p:spPr>
          <a:xfrm>
            <a:off x="11194169" y="6215665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9" name="Google Shape;2599;p72"/>
          <p:cNvSpPr txBox="1"/>
          <p:nvPr/>
        </p:nvSpPr>
        <p:spPr>
          <a:xfrm>
            <a:off x="6286569" y="6162457"/>
            <a:ext cx="414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Fig: [CSE] Dashboard in CASA Tenant</a:t>
            </a:r>
            <a:endParaRPr sz="1800" i="0" u="none" strike="noStrike" cap="none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600" name="Google Shape;2600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1128" y="2070652"/>
            <a:ext cx="7512273" cy="3787005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01" name="Google Shape;2601;p72"/>
          <p:cNvSpPr/>
          <p:nvPr/>
        </p:nvSpPr>
        <p:spPr>
          <a:xfrm>
            <a:off x="-609600" y="13850"/>
            <a:ext cx="13591200" cy="1163700"/>
          </a:xfrm>
          <a:prstGeom prst="rect">
            <a:avLst/>
          </a:prstGeom>
          <a:solidFill>
            <a:srgbClr val="356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72"/>
          <p:cNvSpPr txBox="1"/>
          <p:nvPr/>
        </p:nvSpPr>
        <p:spPr>
          <a:xfrm>
            <a:off x="4287079" y="222060"/>
            <a:ext cx="3617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Dashboard</a:t>
            </a:r>
            <a:endParaRPr sz="4400" i="0" u="none" strike="noStrike" cap="non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2603" name="Google Shape;260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3732" y="6133094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73"/>
          <p:cNvSpPr txBox="1"/>
          <p:nvPr/>
        </p:nvSpPr>
        <p:spPr>
          <a:xfrm>
            <a:off x="11194169" y="6215665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9" name="Google Shape;260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07" y="1191867"/>
            <a:ext cx="7040243" cy="2313333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10" name="Google Shape;2610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6950" y="3634750"/>
            <a:ext cx="6108749" cy="3037550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11" name="Google Shape;2611;p73"/>
          <p:cNvSpPr/>
          <p:nvPr/>
        </p:nvSpPr>
        <p:spPr>
          <a:xfrm>
            <a:off x="-609600" y="13850"/>
            <a:ext cx="13591200" cy="1039200"/>
          </a:xfrm>
          <a:prstGeom prst="rect">
            <a:avLst/>
          </a:prstGeom>
          <a:solidFill>
            <a:srgbClr val="356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73"/>
          <p:cNvSpPr txBox="1"/>
          <p:nvPr/>
        </p:nvSpPr>
        <p:spPr>
          <a:xfrm>
            <a:off x="3944700" y="145850"/>
            <a:ext cx="4302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39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Visualizations</a:t>
            </a:r>
            <a:endParaRPr sz="3900" i="0" u="none" strike="noStrike" cap="non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613" name="Google Shape;2613;p73"/>
          <p:cNvSpPr txBox="1"/>
          <p:nvPr/>
        </p:nvSpPr>
        <p:spPr>
          <a:xfrm>
            <a:off x="7588894" y="1922982"/>
            <a:ext cx="414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30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&lt;- Visualization 1</a:t>
            </a:r>
            <a:endParaRPr sz="3000" i="0" u="none" strike="noStrike" cap="none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14" name="Google Shape;2614;p73"/>
          <p:cNvSpPr txBox="1"/>
          <p:nvPr/>
        </p:nvSpPr>
        <p:spPr>
          <a:xfrm>
            <a:off x="959494" y="4968882"/>
            <a:ext cx="414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30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 Visualization 2 -&gt;</a:t>
            </a:r>
            <a:endParaRPr sz="3000" i="0" u="none" strike="noStrike" cap="none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615" name="Google Shape;261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07" y="6126706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74"/>
          <p:cNvSpPr txBox="1"/>
          <p:nvPr/>
        </p:nvSpPr>
        <p:spPr>
          <a:xfrm>
            <a:off x="11194169" y="6215665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2" name="Google Shape;262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042" y="1730893"/>
            <a:ext cx="9173916" cy="4310614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23" name="Google Shape;2623;p74"/>
          <p:cNvSpPr txBox="1"/>
          <p:nvPr/>
        </p:nvSpPr>
        <p:spPr>
          <a:xfrm>
            <a:off x="2663700" y="6282727"/>
            <a:ext cx="686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Fig: All internal users (Current user is elastic)</a:t>
            </a:r>
            <a:endParaRPr sz="1800" i="0" u="none" strike="noStrike" cap="none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24" name="Google Shape;2624;p74"/>
          <p:cNvSpPr/>
          <p:nvPr/>
        </p:nvSpPr>
        <p:spPr>
          <a:xfrm>
            <a:off x="-609600" y="13850"/>
            <a:ext cx="13591200" cy="1163700"/>
          </a:xfrm>
          <a:prstGeom prst="rect">
            <a:avLst/>
          </a:prstGeom>
          <a:solidFill>
            <a:srgbClr val="356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74"/>
          <p:cNvSpPr txBox="1"/>
          <p:nvPr/>
        </p:nvSpPr>
        <p:spPr>
          <a:xfrm>
            <a:off x="4287150" y="222060"/>
            <a:ext cx="3617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Users</a:t>
            </a:r>
            <a:endParaRPr sz="4400" i="0" u="none" strike="noStrike" cap="non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626" name="Google Shape;2626;p74"/>
          <p:cNvSpPr/>
          <p:nvPr/>
        </p:nvSpPr>
        <p:spPr>
          <a:xfrm>
            <a:off x="11068925" y="2498113"/>
            <a:ext cx="2397000" cy="23970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7" name="Google Shape;262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3732" y="6126031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75"/>
          <p:cNvSpPr txBox="1">
            <a:spLocks noGrp="1"/>
          </p:cNvSpPr>
          <p:nvPr>
            <p:ph type="body" idx="1"/>
          </p:nvPr>
        </p:nvSpPr>
        <p:spPr>
          <a:xfrm>
            <a:off x="614100" y="1717975"/>
            <a:ext cx="5150700" cy="4862700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69BF"/>
              </a:buClr>
              <a:buSzPts val="2200"/>
              <a:buFont typeface="Roboto Medium"/>
              <a:buChar char="•"/>
            </a:pPr>
            <a:r>
              <a:rPr lang="en-US" sz="22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Roles are the core way of controlling access to your cluster. </a:t>
            </a:r>
            <a:endParaRPr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569BF"/>
              </a:buClr>
              <a:buSzPts val="2200"/>
              <a:buFont typeface="Roboto Medium"/>
              <a:buChar char="•"/>
            </a:pPr>
            <a:r>
              <a:rPr lang="en-US" sz="22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Roles contain any combination of cluster-wide permissions, index-specific permissions, document- and field-level security, and tenants. </a:t>
            </a:r>
            <a:endParaRPr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569BF"/>
              </a:buClr>
              <a:buSzPts val="2200"/>
              <a:buFont typeface="Roboto Medium"/>
              <a:buChar char="•"/>
            </a:pPr>
            <a:r>
              <a:rPr lang="en-US" sz="22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Then we can map users to these roles so that users gain those permissions.</a:t>
            </a:r>
            <a:endParaRPr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33" name="Google Shape;2633;p75"/>
          <p:cNvSpPr txBox="1"/>
          <p:nvPr/>
        </p:nvSpPr>
        <p:spPr>
          <a:xfrm>
            <a:off x="11194169" y="6215665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4" name="Google Shape;2634;p75"/>
          <p:cNvSpPr txBox="1"/>
          <p:nvPr/>
        </p:nvSpPr>
        <p:spPr>
          <a:xfrm>
            <a:off x="7490772" y="6129653"/>
            <a:ext cx="285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Fig: Roles in OpenSearch</a:t>
            </a:r>
            <a:endParaRPr sz="1800" i="0" u="none" strike="noStrike" cap="none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635" name="Google Shape;263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530" y="2075829"/>
            <a:ext cx="5739640" cy="3728623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6" name="Google Shape;2636;p75"/>
          <p:cNvSpPr/>
          <p:nvPr/>
        </p:nvSpPr>
        <p:spPr>
          <a:xfrm>
            <a:off x="-609600" y="13850"/>
            <a:ext cx="13591200" cy="1163700"/>
          </a:xfrm>
          <a:prstGeom prst="rect">
            <a:avLst/>
          </a:prstGeom>
          <a:solidFill>
            <a:srgbClr val="356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75"/>
          <p:cNvSpPr txBox="1"/>
          <p:nvPr/>
        </p:nvSpPr>
        <p:spPr>
          <a:xfrm>
            <a:off x="2337450" y="222050"/>
            <a:ext cx="7517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38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Roles &amp; Roles Mapping</a:t>
            </a:r>
            <a:endParaRPr sz="3800" i="0" u="none" strike="noStrike" cap="non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2638" name="Google Shape;2638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3732" y="6133094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3" name="Google Shape;2643;p76"/>
          <p:cNvGrpSpPr/>
          <p:nvPr/>
        </p:nvGrpSpPr>
        <p:grpSpPr>
          <a:xfrm>
            <a:off x="3775708" y="1388342"/>
            <a:ext cx="4640284" cy="1526762"/>
            <a:chOff x="2771600" y="526920"/>
            <a:chExt cx="3480300" cy="1145100"/>
          </a:xfrm>
        </p:grpSpPr>
        <p:sp>
          <p:nvSpPr>
            <p:cNvPr id="2644" name="Google Shape;2644;p76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6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6" name="Google Shape;2646;p76"/>
          <p:cNvGrpSpPr/>
          <p:nvPr/>
        </p:nvGrpSpPr>
        <p:grpSpPr>
          <a:xfrm>
            <a:off x="3775708" y="5085642"/>
            <a:ext cx="4640284" cy="1526762"/>
            <a:chOff x="2771600" y="526920"/>
            <a:chExt cx="3480300" cy="1145100"/>
          </a:xfrm>
        </p:grpSpPr>
        <p:sp>
          <p:nvSpPr>
            <p:cNvPr id="2647" name="Google Shape;2647;p76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6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76"/>
          <p:cNvGrpSpPr/>
          <p:nvPr/>
        </p:nvGrpSpPr>
        <p:grpSpPr>
          <a:xfrm>
            <a:off x="3775708" y="3275175"/>
            <a:ext cx="4640284" cy="1526762"/>
            <a:chOff x="2771600" y="526920"/>
            <a:chExt cx="3480300" cy="1145100"/>
          </a:xfrm>
        </p:grpSpPr>
        <p:sp>
          <p:nvSpPr>
            <p:cNvPr id="2650" name="Google Shape;2650;p76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6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2" name="Google Shape;2652;p76"/>
          <p:cNvSpPr txBox="1">
            <a:spLocks noGrp="1"/>
          </p:cNvSpPr>
          <p:nvPr>
            <p:ph type="title"/>
          </p:nvPr>
        </p:nvSpPr>
        <p:spPr>
          <a:xfrm>
            <a:off x="3767328" y="1857173"/>
            <a:ext cx="4645200" cy="75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Acquiring new tech knowledge quickly</a:t>
            </a:r>
            <a:br>
              <a:rPr lang="en-US" sz="22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lang="en-US" sz="2200" dirty="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53" name="Google Shape;2653;p76"/>
          <p:cNvSpPr/>
          <p:nvPr/>
        </p:nvSpPr>
        <p:spPr>
          <a:xfrm>
            <a:off x="-609600" y="13850"/>
            <a:ext cx="13591200" cy="1163700"/>
          </a:xfrm>
          <a:prstGeom prst="rect">
            <a:avLst/>
          </a:prstGeom>
          <a:solidFill>
            <a:srgbClr val="356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76"/>
          <p:cNvSpPr txBox="1"/>
          <p:nvPr/>
        </p:nvSpPr>
        <p:spPr>
          <a:xfrm>
            <a:off x="2337450" y="222050"/>
            <a:ext cx="7517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38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Challenges</a:t>
            </a:r>
            <a:endParaRPr sz="3800" i="0" u="none" strike="noStrike" cap="non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655" name="Google Shape;2655;p76"/>
          <p:cNvSpPr txBox="1">
            <a:spLocks noGrp="1"/>
          </p:cNvSpPr>
          <p:nvPr>
            <p:ph type="title"/>
          </p:nvPr>
        </p:nvSpPr>
        <p:spPr>
          <a:xfrm>
            <a:off x="3767328" y="3681984"/>
            <a:ext cx="4645200" cy="75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There is no comprehensive explanation for OpenSearch APIs.</a:t>
            </a:r>
          </a:p>
        </p:txBody>
      </p:sp>
      <p:sp>
        <p:nvSpPr>
          <p:cNvPr id="2656" name="Google Shape;2656;p76"/>
          <p:cNvSpPr txBox="1">
            <a:spLocks noGrp="1"/>
          </p:cNvSpPr>
          <p:nvPr>
            <p:ph type="title"/>
          </p:nvPr>
        </p:nvSpPr>
        <p:spPr>
          <a:xfrm>
            <a:off x="3767328" y="5334869"/>
            <a:ext cx="4645200" cy="75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342900" lvl="0" indent="-32766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b="1" dirty="0">
                <a:solidFill>
                  <a:schemeClr val="lt1"/>
                </a:solidFill>
              </a:rPr>
              <a:t>Occasional  of VDI</a:t>
            </a:r>
            <a:endParaRPr lang="en-US" sz="1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VDI Crashes on Occasional Basis</a:t>
            </a:r>
          </a:p>
        </p:txBody>
      </p:sp>
      <p:pic>
        <p:nvPicPr>
          <p:cNvPr id="2657" name="Google Shape;265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732" y="6133094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77"/>
          <p:cNvSpPr txBox="1"/>
          <p:nvPr/>
        </p:nvSpPr>
        <p:spPr>
          <a:xfrm>
            <a:off x="11194169" y="6215665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4" name="Google Shape;2664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699" y="1811110"/>
            <a:ext cx="3267075" cy="1400175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5" name="Google Shape;2665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699" y="4123009"/>
            <a:ext cx="3648075" cy="1247775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6" name="Google Shape;2666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8228" y="1572014"/>
            <a:ext cx="3174883" cy="1587442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7" name="Google Shape;2667;p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91636" y="4123009"/>
            <a:ext cx="4764699" cy="1247775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8" name="Google Shape;2668;p7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77670" y="1997804"/>
            <a:ext cx="3436661" cy="1104900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9" name="Google Shape;2669;p77"/>
          <p:cNvSpPr/>
          <p:nvPr/>
        </p:nvSpPr>
        <p:spPr>
          <a:xfrm>
            <a:off x="-609600" y="13850"/>
            <a:ext cx="13591200" cy="1163700"/>
          </a:xfrm>
          <a:prstGeom prst="rect">
            <a:avLst/>
          </a:prstGeom>
          <a:solidFill>
            <a:srgbClr val="356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77"/>
          <p:cNvSpPr txBox="1"/>
          <p:nvPr/>
        </p:nvSpPr>
        <p:spPr>
          <a:xfrm>
            <a:off x="2337450" y="222050"/>
            <a:ext cx="7517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37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Sources &amp; References</a:t>
            </a:r>
            <a:endParaRPr sz="3700" i="0" u="none" strike="noStrike" cap="non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2671" name="Google Shape;2671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73732" y="6133094"/>
            <a:ext cx="1299476" cy="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0075" y="4335225"/>
            <a:ext cx="2135849" cy="1278575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60"/>
          <p:cNvSpPr/>
          <p:nvPr/>
        </p:nvSpPr>
        <p:spPr>
          <a:xfrm>
            <a:off x="-24600" y="4384100"/>
            <a:ext cx="12241200" cy="2722200"/>
          </a:xfrm>
          <a:prstGeom prst="rect">
            <a:avLst/>
          </a:prstGeom>
          <a:solidFill>
            <a:srgbClr val="265CB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60"/>
          <p:cNvSpPr txBox="1">
            <a:spLocks noGrp="1"/>
          </p:cNvSpPr>
          <p:nvPr>
            <p:ph type="title"/>
          </p:nvPr>
        </p:nvSpPr>
        <p:spPr>
          <a:xfrm>
            <a:off x="3679883" y="295754"/>
            <a:ext cx="511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ate"/>
              <a:buNone/>
            </a:pPr>
            <a:r>
              <a:rPr lang="en-US" sz="6800" b="1">
                <a:solidFill>
                  <a:srgbClr val="265CB4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  <a:endParaRPr sz="3300" b="1">
              <a:solidFill>
                <a:srgbClr val="265CB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7" name="Google Shape;2337;p60"/>
          <p:cNvSpPr txBox="1">
            <a:spLocks noGrp="1"/>
          </p:cNvSpPr>
          <p:nvPr>
            <p:ph type="body" idx="1"/>
          </p:nvPr>
        </p:nvSpPr>
        <p:spPr>
          <a:xfrm>
            <a:off x="759900" y="5220883"/>
            <a:ext cx="10672200" cy="1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OpenSearch setup for CSE on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3200"/>
              <a:buNone/>
            </a:pPr>
            <a:r>
              <a:rPr lang="en-US" sz="32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cloud as a replacement for ELK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338" name="Google Shape;2338;p60"/>
          <p:cNvGrpSpPr/>
          <p:nvPr/>
        </p:nvGrpSpPr>
        <p:grpSpPr>
          <a:xfrm>
            <a:off x="1552092" y="1846560"/>
            <a:ext cx="9087816" cy="2265091"/>
            <a:chOff x="965003" y="2496810"/>
            <a:chExt cx="9087816" cy="2265091"/>
          </a:xfrm>
        </p:grpSpPr>
        <p:pic>
          <p:nvPicPr>
            <p:cNvPr id="2339" name="Google Shape;2339;p60"/>
            <p:cNvPicPr preferRelativeResize="0"/>
            <p:nvPr/>
          </p:nvPicPr>
          <p:blipFill rotWithShape="1">
            <a:blip r:embed="rId3">
              <a:alphaModFix/>
            </a:blip>
            <a:srcRect b="36785"/>
            <a:stretch/>
          </p:blipFill>
          <p:spPr>
            <a:xfrm>
              <a:off x="965003" y="2496810"/>
              <a:ext cx="3657600" cy="18304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0" name="Google Shape;2340;p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64885" y="2496810"/>
              <a:ext cx="2387934" cy="22650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1" name="Google Shape;2341;p60"/>
            <p:cNvSpPr/>
            <p:nvPr/>
          </p:nvSpPr>
          <p:spPr>
            <a:xfrm rot="-5400000">
              <a:off x="6115878" y="2400685"/>
              <a:ext cx="331305" cy="238793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2" name="Google Shape;234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07" y="125256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78"/>
          <p:cNvSpPr txBox="1">
            <a:spLocks noGrp="1"/>
          </p:cNvSpPr>
          <p:nvPr>
            <p:ph type="title"/>
          </p:nvPr>
        </p:nvSpPr>
        <p:spPr>
          <a:xfrm>
            <a:off x="1694688" y="146304"/>
            <a:ext cx="8814900" cy="73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830">
                <a:solidFill>
                  <a:srgbClr val="3569B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Summary</a:t>
            </a:r>
            <a:endParaRPr sz="4830">
              <a:solidFill>
                <a:srgbClr val="3569B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678" name="Google Shape;2678;p78"/>
          <p:cNvSpPr txBox="1">
            <a:spLocks noGrp="1"/>
          </p:cNvSpPr>
          <p:nvPr>
            <p:ph type="subTitle" idx="1"/>
          </p:nvPr>
        </p:nvSpPr>
        <p:spPr>
          <a:xfrm>
            <a:off x="5250875" y="1406225"/>
            <a:ext cx="5746200" cy="4200000"/>
          </a:xfrm>
          <a:prstGeom prst="rect">
            <a:avLst/>
          </a:prstGeom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69BF"/>
              </a:buClr>
              <a:buSzPts val="1900"/>
              <a:buFont typeface="Roboto Medium"/>
              <a:buChar char="•"/>
            </a:pPr>
            <a:r>
              <a:rPr lang="en-US" sz="19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OpenSearch has been set up and configured for the CSE cloud as a replacement for the ELK platform.</a:t>
            </a:r>
            <a:endParaRPr sz="14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79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69BF"/>
              </a:buClr>
              <a:buSzPts val="1900"/>
              <a:buFont typeface="Roboto Medium"/>
              <a:buChar char="•"/>
            </a:pPr>
            <a:r>
              <a:rPr lang="en-US" sz="19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OpenSearch enables us to easily ingest, secure, search, aggregate, view, and analyze data.</a:t>
            </a:r>
            <a:endParaRPr sz="14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79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69BF"/>
              </a:buClr>
              <a:buSzPts val="1900"/>
              <a:buFont typeface="Roboto Medium"/>
              <a:buChar char="•"/>
            </a:pPr>
            <a:r>
              <a:rPr lang="en-US" sz="19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Various tenants and saved objects have been created for this purpose.</a:t>
            </a:r>
            <a:endParaRPr sz="14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79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69BF"/>
              </a:buClr>
              <a:buSzPts val="1900"/>
              <a:buFont typeface="Roboto Medium"/>
              <a:buChar char="•"/>
            </a:pPr>
            <a:r>
              <a:rPr lang="en-US" sz="19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Ingest pipelines have been created to preprocess the incoming documents.</a:t>
            </a:r>
            <a:endParaRPr sz="14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79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69BF"/>
              </a:buClr>
              <a:buSzPts val="1900"/>
              <a:buFont typeface="Roboto Medium"/>
              <a:buChar char="•"/>
            </a:pPr>
            <a:r>
              <a:rPr lang="en-US" sz="19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Roles have been also mapped to the various users using Open search APIs.</a:t>
            </a:r>
            <a:endParaRPr sz="14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679" name="Google Shape;2679;p78"/>
          <p:cNvGrpSpPr/>
          <p:nvPr/>
        </p:nvGrpSpPr>
        <p:grpSpPr>
          <a:xfrm>
            <a:off x="285271" y="2303524"/>
            <a:ext cx="4779870" cy="3912645"/>
            <a:chOff x="845850" y="467825"/>
            <a:chExt cx="5996575" cy="4908600"/>
          </a:xfrm>
        </p:grpSpPr>
        <p:sp>
          <p:nvSpPr>
            <p:cNvPr id="2680" name="Google Shape;2680;p78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8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8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8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8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8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8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8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8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8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8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8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8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8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8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8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8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8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8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8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8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8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8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8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8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8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8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8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8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8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8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8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8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8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8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8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8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8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8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8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8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8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8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8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8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8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8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8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8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8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8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8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8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8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8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8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8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8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8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8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8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8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8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8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8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8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8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8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8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8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8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8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8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8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8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8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8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8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8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8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8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8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8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8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8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8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8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8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8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8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8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8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8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8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8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8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8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8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8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8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8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8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8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8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8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8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8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8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8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8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8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8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8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8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8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8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8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8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8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8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8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8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8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8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8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8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8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8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8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8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8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8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8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8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8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8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8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8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8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8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8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8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8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8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8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8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8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8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8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8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8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8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8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8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8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8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8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8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8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8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8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8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8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8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8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8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8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8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8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8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8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8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8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8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8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8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8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8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8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8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8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8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8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8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8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8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8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8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8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8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8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8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8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8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8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8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8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8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8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8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8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8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8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8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8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8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8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8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8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8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8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8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8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8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8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8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8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8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8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8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8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8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8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8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8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8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8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8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8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8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8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8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8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8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8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8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8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17" name="Google Shape;291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732" y="6133094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79"/>
          <p:cNvSpPr txBox="1">
            <a:spLocks noGrp="1"/>
          </p:cNvSpPr>
          <p:nvPr>
            <p:ph type="title"/>
          </p:nvPr>
        </p:nvSpPr>
        <p:spPr>
          <a:xfrm>
            <a:off x="1527900" y="2161050"/>
            <a:ext cx="9136200" cy="2535900"/>
          </a:xfrm>
          <a:prstGeom prst="rect">
            <a:avLst/>
          </a:prstGeom>
          <a:ln w="19050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b="1">
                <a:solidFill>
                  <a:srgbClr val="3569BF"/>
                </a:solidFill>
                <a:latin typeface="Open Sans"/>
                <a:ea typeface="Open Sans"/>
                <a:cs typeface="Open Sans"/>
                <a:sym typeface="Open Sans"/>
              </a:rPr>
              <a:t>Thankyou</a:t>
            </a:r>
            <a:endParaRPr sz="10100" b="1">
              <a:solidFill>
                <a:srgbClr val="3569B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23" name="Google Shape;292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32" y="138369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61"/>
          <p:cNvSpPr/>
          <p:nvPr/>
        </p:nvSpPr>
        <p:spPr>
          <a:xfrm>
            <a:off x="-115025" y="-197175"/>
            <a:ext cx="12471300" cy="1437600"/>
          </a:xfrm>
          <a:prstGeom prst="rect">
            <a:avLst/>
          </a:prstGeom>
          <a:solidFill>
            <a:srgbClr val="265CB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9" name="Google Shape;2349;p61"/>
          <p:cNvGrpSpPr/>
          <p:nvPr/>
        </p:nvGrpSpPr>
        <p:grpSpPr>
          <a:xfrm>
            <a:off x="1322160" y="1873289"/>
            <a:ext cx="9547680" cy="4731007"/>
            <a:chOff x="1159296" y="1873289"/>
            <a:chExt cx="9547680" cy="4731007"/>
          </a:xfrm>
        </p:grpSpPr>
        <p:grpSp>
          <p:nvGrpSpPr>
            <p:cNvPr id="2350" name="Google Shape;2350;p61"/>
            <p:cNvGrpSpPr/>
            <p:nvPr/>
          </p:nvGrpSpPr>
          <p:grpSpPr>
            <a:xfrm>
              <a:off x="1159296" y="1887596"/>
              <a:ext cx="4555850" cy="997008"/>
              <a:chOff x="1593000" y="2322568"/>
              <a:chExt cx="2939827" cy="643356"/>
            </a:xfrm>
          </p:grpSpPr>
          <p:sp>
            <p:nvSpPr>
              <p:cNvPr id="2351" name="Google Shape;2351;p6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6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6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400" dirty="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OpenSearch</a:t>
                </a:r>
                <a:endParaRPr sz="34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54" name="Google Shape;2354;p6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6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3569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356" name="Google Shape;2356;p61"/>
            <p:cNvGrpSpPr/>
            <p:nvPr/>
          </p:nvGrpSpPr>
          <p:grpSpPr>
            <a:xfrm>
              <a:off x="1159296" y="3127493"/>
              <a:ext cx="4555850" cy="997008"/>
              <a:chOff x="1593000" y="2322568"/>
              <a:chExt cx="2939827" cy="643356"/>
            </a:xfrm>
          </p:grpSpPr>
          <p:sp>
            <p:nvSpPr>
              <p:cNvPr id="2357" name="Google Shape;2357;p6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6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6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4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Tenant</a:t>
                </a:r>
                <a:endParaRPr sz="3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60" name="Google Shape;2360;p6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6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3569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362" name="Google Shape;2362;p61"/>
            <p:cNvGrpSpPr/>
            <p:nvPr/>
          </p:nvGrpSpPr>
          <p:grpSpPr>
            <a:xfrm>
              <a:off x="1159296" y="4367390"/>
              <a:ext cx="4555850" cy="997008"/>
              <a:chOff x="1593000" y="2322568"/>
              <a:chExt cx="2939827" cy="643356"/>
            </a:xfrm>
          </p:grpSpPr>
          <p:sp>
            <p:nvSpPr>
              <p:cNvPr id="2363" name="Google Shape;2363;p6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6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Saved Objects</a:t>
                </a:r>
                <a:endParaRPr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66" name="Google Shape;2366;p6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6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3569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368" name="Google Shape;2368;p61"/>
            <p:cNvGrpSpPr/>
            <p:nvPr/>
          </p:nvGrpSpPr>
          <p:grpSpPr>
            <a:xfrm>
              <a:off x="1159296" y="5607287"/>
              <a:ext cx="4555850" cy="997008"/>
              <a:chOff x="1593000" y="2322568"/>
              <a:chExt cx="2939827" cy="643356"/>
            </a:xfrm>
          </p:grpSpPr>
          <p:sp>
            <p:nvSpPr>
              <p:cNvPr id="2369" name="Google Shape;2369;p6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6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6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Ingest Pipeline</a:t>
                </a:r>
                <a:endParaRPr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72" name="Google Shape;2372;p6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6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3569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04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374" name="Google Shape;2374;p61"/>
            <p:cNvGrpSpPr/>
            <p:nvPr/>
          </p:nvGrpSpPr>
          <p:grpSpPr>
            <a:xfrm>
              <a:off x="6151126" y="1873289"/>
              <a:ext cx="4555850" cy="997008"/>
              <a:chOff x="1593000" y="2322568"/>
              <a:chExt cx="2939827" cy="643356"/>
            </a:xfrm>
          </p:grpSpPr>
          <p:sp>
            <p:nvSpPr>
              <p:cNvPr id="2375" name="Google Shape;2375;p6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6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6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File Beat</a:t>
                </a:r>
                <a:endParaRPr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78" name="Google Shape;2378;p6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6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3569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05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380" name="Google Shape;2380;p61"/>
            <p:cNvGrpSpPr/>
            <p:nvPr/>
          </p:nvGrpSpPr>
          <p:grpSpPr>
            <a:xfrm>
              <a:off x="6151126" y="3113186"/>
              <a:ext cx="4555850" cy="997008"/>
              <a:chOff x="1593000" y="2322568"/>
              <a:chExt cx="2939827" cy="643356"/>
            </a:xfrm>
          </p:grpSpPr>
          <p:sp>
            <p:nvSpPr>
              <p:cNvPr id="2381" name="Google Shape;2381;p6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6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6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DashBoard &amp; Visualization</a:t>
                </a:r>
                <a:endParaRPr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84" name="Google Shape;2384;p6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6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3569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06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386" name="Google Shape;2386;p61"/>
            <p:cNvGrpSpPr/>
            <p:nvPr/>
          </p:nvGrpSpPr>
          <p:grpSpPr>
            <a:xfrm>
              <a:off x="6151126" y="4353083"/>
              <a:ext cx="4555850" cy="997008"/>
              <a:chOff x="1593000" y="2322568"/>
              <a:chExt cx="2939827" cy="643356"/>
            </a:xfrm>
          </p:grpSpPr>
          <p:sp>
            <p:nvSpPr>
              <p:cNvPr id="2387" name="Google Shape;2387;p6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6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6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Users, Roles &amp;</a:t>
                </a:r>
                <a:endParaRPr sz="2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Mapping</a:t>
                </a:r>
                <a:endParaRPr sz="2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390" name="Google Shape;2390;p6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6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3569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07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392" name="Google Shape;2392;p61"/>
            <p:cNvGrpSpPr/>
            <p:nvPr/>
          </p:nvGrpSpPr>
          <p:grpSpPr>
            <a:xfrm>
              <a:off x="6151126" y="5592980"/>
              <a:ext cx="4555850" cy="997008"/>
              <a:chOff x="1593000" y="2322568"/>
              <a:chExt cx="2939827" cy="643356"/>
            </a:xfrm>
          </p:grpSpPr>
          <p:sp>
            <p:nvSpPr>
              <p:cNvPr id="2393" name="Google Shape;2393;p6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6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6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Summary</a:t>
                </a:r>
                <a:endParaRPr sz="3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96" name="Google Shape;2396;p6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265CB4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6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3569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08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</p:grpSp>
      <p:sp>
        <p:nvSpPr>
          <p:cNvPr id="2398" name="Google Shape;2398;p61"/>
          <p:cNvSpPr txBox="1">
            <a:spLocks noGrp="1"/>
          </p:cNvSpPr>
          <p:nvPr>
            <p:ph type="title"/>
          </p:nvPr>
        </p:nvSpPr>
        <p:spPr>
          <a:xfrm>
            <a:off x="3298883" y="-161446"/>
            <a:ext cx="511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ate"/>
              <a:buNone/>
            </a:pPr>
            <a:r>
              <a:rPr lang="en-US" sz="5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21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9" name="Google Shape;23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907" y="6075131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62"/>
          <p:cNvSpPr/>
          <p:nvPr/>
        </p:nvSpPr>
        <p:spPr>
          <a:xfrm>
            <a:off x="772275" y="2021050"/>
            <a:ext cx="10422000" cy="4485600"/>
          </a:xfrm>
          <a:prstGeom prst="roundRect">
            <a:avLst>
              <a:gd name="adj" fmla="val 16667"/>
            </a:avLst>
          </a:prstGeom>
          <a:solidFill>
            <a:srgbClr val="265CB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8000"/>
              </a:srgbClr>
            </a:outerShdw>
            <a:reflection stA="9000" endPos="23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5" name="Google Shape;2405;p62"/>
          <p:cNvPicPr preferRelativeResize="0"/>
          <p:nvPr/>
        </p:nvPicPr>
        <p:blipFill rotWithShape="1">
          <a:blip r:embed="rId3">
            <a:alphaModFix amt="17000"/>
          </a:blip>
          <a:srcRect r="81134" b="-1265"/>
          <a:stretch/>
        </p:blipFill>
        <p:spPr>
          <a:xfrm>
            <a:off x="2809750" y="-8825"/>
            <a:ext cx="7376775" cy="72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62"/>
          <p:cNvSpPr txBox="1">
            <a:spLocks noGrp="1"/>
          </p:cNvSpPr>
          <p:nvPr>
            <p:ph type="title"/>
          </p:nvPr>
        </p:nvSpPr>
        <p:spPr>
          <a:xfrm>
            <a:off x="4144175" y="168492"/>
            <a:ext cx="511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te"/>
              <a:buNone/>
            </a:pPr>
            <a:r>
              <a:rPr lang="en-US" sz="5400" b="1">
                <a:solidFill>
                  <a:srgbClr val="265CB4"/>
                </a:solidFill>
                <a:latin typeface="Open Sans"/>
                <a:ea typeface="Open Sans"/>
                <a:cs typeface="Open Sans"/>
                <a:sym typeface="Open Sans"/>
              </a:rPr>
              <a:t>OpenSearch</a:t>
            </a:r>
            <a:endParaRPr sz="5400" b="1">
              <a:solidFill>
                <a:srgbClr val="265CB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7" name="Google Shape;2407;p62"/>
          <p:cNvSpPr txBox="1">
            <a:spLocks noGrp="1"/>
          </p:cNvSpPr>
          <p:nvPr>
            <p:ph type="body" idx="1"/>
          </p:nvPr>
        </p:nvSpPr>
        <p:spPr>
          <a:xfrm>
            <a:off x="979925" y="2790450"/>
            <a:ext cx="9792900" cy="3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 dirty="0">
                <a:latin typeface="Roboto Medium"/>
                <a:ea typeface="Roboto Medium"/>
                <a:cs typeface="Roboto Medium"/>
                <a:sym typeface="Roboto Medium"/>
              </a:rPr>
              <a:t>The </a:t>
            </a:r>
            <a:r>
              <a:rPr lang="en-US" sz="3200" i="1" dirty="0">
                <a:latin typeface="Roboto Medium"/>
                <a:ea typeface="Roboto Medium"/>
                <a:cs typeface="Roboto Medium"/>
                <a:sym typeface="Roboto Medium"/>
              </a:rPr>
              <a:t>Apache 2.0-licensed</a:t>
            </a:r>
            <a:r>
              <a:rPr lang="en-US" sz="3200" dirty="0">
                <a:latin typeface="Roboto Medium"/>
                <a:ea typeface="Roboto Medium"/>
                <a:cs typeface="Roboto Medium"/>
                <a:sym typeface="Roboto Medium"/>
              </a:rPr>
              <a:t> search, </a:t>
            </a:r>
            <a:endParaRPr sz="3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 dirty="0">
                <a:latin typeface="Roboto Medium"/>
                <a:ea typeface="Roboto Medium"/>
                <a:cs typeface="Roboto Medium"/>
                <a:sym typeface="Roboto Medium"/>
              </a:rPr>
              <a:t>analytics, and visualization suite with advanced</a:t>
            </a:r>
            <a:endParaRPr sz="3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200" dirty="0">
                <a:latin typeface="Roboto Medium"/>
                <a:ea typeface="Roboto Medium"/>
                <a:cs typeface="Roboto Medium"/>
                <a:sym typeface="Roboto Medium"/>
              </a:rPr>
              <a:t> security, alerting, SQL support, automated index</a:t>
            </a:r>
            <a:endParaRPr sz="3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rPr lang="en-US" sz="3200" dirty="0">
                <a:latin typeface="Roboto Medium"/>
                <a:ea typeface="Roboto Medium"/>
                <a:cs typeface="Roboto Medium"/>
                <a:sym typeface="Roboto Medium"/>
              </a:rPr>
              <a:t> management, and more</a:t>
            </a:r>
            <a:endParaRPr sz="29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08" name="Google Shape;2408;p62"/>
          <p:cNvSpPr txBox="1"/>
          <p:nvPr/>
        </p:nvSpPr>
        <p:spPr>
          <a:xfrm>
            <a:off x="11194169" y="6215665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9" name="Google Shape;2409;p62"/>
          <p:cNvPicPr preferRelativeResize="0"/>
          <p:nvPr/>
        </p:nvPicPr>
        <p:blipFill rotWithShape="1">
          <a:blip r:embed="rId3">
            <a:alphaModFix/>
          </a:blip>
          <a:srcRect r="81134" b="-1265"/>
          <a:stretch/>
        </p:blipFill>
        <p:spPr>
          <a:xfrm>
            <a:off x="3083126" y="338412"/>
            <a:ext cx="999475" cy="9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0" name="Google Shape;241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07" y="125256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" name="Google Shape;2416;p63"/>
          <p:cNvGrpSpPr/>
          <p:nvPr/>
        </p:nvGrpSpPr>
        <p:grpSpPr>
          <a:xfrm>
            <a:off x="4565131" y="1331380"/>
            <a:ext cx="2672844" cy="2672844"/>
            <a:chOff x="3619861" y="407378"/>
            <a:chExt cx="2166000" cy="2166000"/>
          </a:xfrm>
        </p:grpSpPr>
        <p:sp>
          <p:nvSpPr>
            <p:cNvPr id="2417" name="Google Shape;2417;p63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2254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 txBox="1"/>
            <p:nvPr/>
          </p:nvSpPr>
          <p:spPr>
            <a:xfrm>
              <a:off x="3975361" y="855221"/>
              <a:ext cx="1328400" cy="661500"/>
            </a:xfrm>
            <a:prstGeom prst="rect">
              <a:avLst/>
            </a:prstGeom>
            <a:solidFill>
              <a:srgbClr val="2254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Robust</a:t>
              </a:r>
              <a:endPara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Security</a:t>
              </a:r>
              <a:endPara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419" name="Google Shape;2419;p63"/>
          <p:cNvGrpSpPr/>
          <p:nvPr/>
        </p:nvGrpSpPr>
        <p:grpSpPr>
          <a:xfrm>
            <a:off x="5874882" y="4102041"/>
            <a:ext cx="2672844" cy="2672844"/>
            <a:chOff x="4238812" y="2357689"/>
            <a:chExt cx="2166000" cy="2166000"/>
          </a:xfrm>
        </p:grpSpPr>
        <p:sp>
          <p:nvSpPr>
            <p:cNvPr id="2420" name="Google Shape;2420;p63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1E43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3"/>
            <p:cNvSpPr txBox="1"/>
            <p:nvPr/>
          </p:nvSpPr>
          <p:spPr>
            <a:xfrm>
              <a:off x="4752923" y="3283510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Built-in</a:t>
              </a:r>
              <a:endPara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Integration</a:t>
              </a:r>
              <a:endPara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422" name="Google Shape;2422;p63"/>
          <p:cNvGrpSpPr/>
          <p:nvPr/>
        </p:nvGrpSpPr>
        <p:grpSpPr>
          <a:xfrm>
            <a:off x="3476177" y="4102165"/>
            <a:ext cx="2672844" cy="2672844"/>
            <a:chOff x="2983201" y="2357790"/>
            <a:chExt cx="2166000" cy="2166000"/>
          </a:xfrm>
        </p:grpSpPr>
        <p:sp>
          <p:nvSpPr>
            <p:cNvPr id="2423" name="Google Shape;2423;p63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2254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3"/>
            <p:cNvSpPr txBox="1"/>
            <p:nvPr/>
          </p:nvSpPr>
          <p:spPr>
            <a:xfrm>
              <a:off x="3256052" y="3316446"/>
              <a:ext cx="1328400" cy="661500"/>
            </a:xfrm>
            <a:prstGeom prst="rect">
              <a:avLst/>
            </a:prstGeom>
            <a:solidFill>
              <a:srgbClr val="2254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Open Source</a:t>
              </a:r>
              <a:endParaRPr sz="1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AI Support</a:t>
              </a:r>
              <a:endParaRPr sz="1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425" name="Google Shape;2425;p63"/>
          <p:cNvGrpSpPr/>
          <p:nvPr/>
        </p:nvGrpSpPr>
        <p:grpSpPr>
          <a:xfrm>
            <a:off x="6319295" y="2299853"/>
            <a:ext cx="2894073" cy="2672844"/>
            <a:chOff x="4648111" y="1143043"/>
            <a:chExt cx="2345278" cy="2166000"/>
          </a:xfrm>
        </p:grpSpPr>
        <p:sp>
          <p:nvSpPr>
            <p:cNvPr id="2426" name="Google Shape;2426;p63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3"/>
            <p:cNvSpPr txBox="1"/>
            <p:nvPr/>
          </p:nvSpPr>
          <p:spPr>
            <a:xfrm>
              <a:off x="4743689" y="1866156"/>
              <a:ext cx="22497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Quickly Deployed</a:t>
              </a:r>
              <a:endParaRPr sz="1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&amp;</a:t>
              </a:r>
              <a:endParaRPr sz="1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Easily Managed</a:t>
              </a:r>
              <a:endParaRPr sz="1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428" name="Google Shape;2428;p63"/>
          <p:cNvGrpSpPr/>
          <p:nvPr/>
        </p:nvGrpSpPr>
        <p:grpSpPr>
          <a:xfrm>
            <a:off x="2811109" y="2299815"/>
            <a:ext cx="2672844" cy="2672844"/>
            <a:chOff x="2591728" y="1143012"/>
            <a:chExt cx="2166000" cy="2166000"/>
          </a:xfrm>
        </p:grpSpPr>
        <p:sp>
          <p:nvSpPr>
            <p:cNvPr id="2429" name="Google Shape;2429;p63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3"/>
            <p:cNvSpPr txBox="1"/>
            <p:nvPr/>
          </p:nvSpPr>
          <p:spPr>
            <a:xfrm>
              <a:off x="2683082" y="1961237"/>
              <a:ext cx="1741200" cy="661500"/>
            </a:xfrm>
            <a:prstGeom prst="rect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Highly Scalable</a:t>
              </a:r>
              <a:endPara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431" name="Google Shape;2431;p63"/>
          <p:cNvSpPr/>
          <p:nvPr/>
        </p:nvSpPr>
        <p:spPr>
          <a:xfrm>
            <a:off x="4974172" y="3090212"/>
            <a:ext cx="1920600" cy="192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63"/>
          <p:cNvSpPr txBox="1"/>
          <p:nvPr/>
        </p:nvSpPr>
        <p:spPr>
          <a:xfrm>
            <a:off x="5015069" y="3771593"/>
            <a:ext cx="3218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65CB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OpenSearch</a:t>
            </a:r>
            <a:endParaRPr sz="2300">
              <a:solidFill>
                <a:srgbClr val="265CB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433" name="Google Shape;2433;p63"/>
          <p:cNvSpPr/>
          <p:nvPr/>
        </p:nvSpPr>
        <p:spPr>
          <a:xfrm>
            <a:off x="-249400" y="0"/>
            <a:ext cx="12829200" cy="1053000"/>
          </a:xfrm>
          <a:prstGeom prst="rect">
            <a:avLst/>
          </a:prstGeom>
          <a:solidFill>
            <a:srgbClr val="265CB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63"/>
          <p:cNvSpPr txBox="1"/>
          <p:nvPr/>
        </p:nvSpPr>
        <p:spPr>
          <a:xfrm>
            <a:off x="2701650" y="152400"/>
            <a:ext cx="67887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Why OpenSearch?</a:t>
            </a:r>
            <a:endParaRPr sz="3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35" name="Google Shape;243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07" y="5981156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64"/>
          <p:cNvSpPr/>
          <p:nvPr/>
        </p:nvSpPr>
        <p:spPr>
          <a:xfrm rot="-5400000">
            <a:off x="3869888" y="1202946"/>
            <a:ext cx="4451889" cy="4451889"/>
          </a:xfrm>
          <a:prstGeom prst="ellipse">
            <a:avLst/>
          </a:prstGeom>
          <a:noFill/>
          <a:ln w="19050" cap="flat" cmpd="sng">
            <a:solidFill>
              <a:srgbClr val="1D7E7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1" name="Google Shape;2441;p64"/>
          <p:cNvGrpSpPr/>
          <p:nvPr/>
        </p:nvGrpSpPr>
        <p:grpSpPr>
          <a:xfrm>
            <a:off x="4545857" y="1878857"/>
            <a:ext cx="3100286" cy="3100286"/>
            <a:chOff x="3664038" y="1663782"/>
            <a:chExt cx="1815900" cy="1815900"/>
          </a:xfrm>
        </p:grpSpPr>
        <p:sp>
          <p:nvSpPr>
            <p:cNvPr id="2442" name="Google Shape;2442;p64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31538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4"/>
            <p:cNvSpPr txBox="1"/>
            <p:nvPr/>
          </p:nvSpPr>
          <p:spPr>
            <a:xfrm>
              <a:off x="3728530" y="2215630"/>
              <a:ext cx="15534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OpenSearch</a:t>
              </a:r>
              <a:endParaRPr sz="2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Use Case</a:t>
              </a:r>
              <a:endParaRPr sz="2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cxnSp>
        <p:nvCxnSpPr>
          <p:cNvPr id="2444" name="Google Shape;2444;p64"/>
          <p:cNvCxnSpPr/>
          <p:nvPr/>
        </p:nvCxnSpPr>
        <p:spPr>
          <a:xfrm rot="10800000">
            <a:off x="3006800" y="1889575"/>
            <a:ext cx="2612700" cy="1725300"/>
          </a:xfrm>
          <a:prstGeom prst="straightConnector1">
            <a:avLst/>
          </a:prstGeom>
          <a:noFill/>
          <a:ln w="9525" cap="flat" cmpd="sng">
            <a:solidFill>
              <a:srgbClr val="265CB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5" name="Google Shape;2445;p64"/>
          <p:cNvCxnSpPr/>
          <p:nvPr/>
        </p:nvCxnSpPr>
        <p:spPr>
          <a:xfrm rot="10800000">
            <a:off x="7274000" y="4383400"/>
            <a:ext cx="2612700" cy="1725300"/>
          </a:xfrm>
          <a:prstGeom prst="straightConnector1">
            <a:avLst/>
          </a:prstGeom>
          <a:noFill/>
          <a:ln w="9525" cap="flat" cmpd="sng">
            <a:solidFill>
              <a:srgbClr val="265CB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6" name="Google Shape;2446;p64"/>
          <p:cNvCxnSpPr/>
          <p:nvPr/>
        </p:nvCxnSpPr>
        <p:spPr>
          <a:xfrm flipH="1">
            <a:off x="7315000" y="1801100"/>
            <a:ext cx="2313900" cy="1149900"/>
          </a:xfrm>
          <a:prstGeom prst="straightConnector1">
            <a:avLst/>
          </a:prstGeom>
          <a:noFill/>
          <a:ln w="9525" cap="flat" cmpd="sng">
            <a:solidFill>
              <a:srgbClr val="265CB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7" name="Google Shape;2447;p64"/>
          <p:cNvCxnSpPr/>
          <p:nvPr/>
        </p:nvCxnSpPr>
        <p:spPr>
          <a:xfrm flipH="1">
            <a:off x="2673800" y="4156375"/>
            <a:ext cx="2327700" cy="1155300"/>
          </a:xfrm>
          <a:prstGeom prst="straightConnector1">
            <a:avLst/>
          </a:prstGeom>
          <a:noFill/>
          <a:ln w="9525" cap="flat" cmpd="sng">
            <a:solidFill>
              <a:srgbClr val="265CB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48" name="Google Shape;2448;p64"/>
          <p:cNvGrpSpPr/>
          <p:nvPr/>
        </p:nvGrpSpPr>
        <p:grpSpPr>
          <a:xfrm>
            <a:off x="8740894" y="4615891"/>
            <a:ext cx="2071054" cy="2071054"/>
            <a:chOff x="5214448" y="3234278"/>
            <a:chExt cx="1068600" cy="1068600"/>
          </a:xfrm>
        </p:grpSpPr>
        <p:sp>
          <p:nvSpPr>
            <p:cNvPr id="2449" name="Google Shape;2449;p6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Real-Time Application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1" name="Google Shape;2451;p64"/>
          <p:cNvGrpSpPr/>
          <p:nvPr/>
        </p:nvGrpSpPr>
        <p:grpSpPr>
          <a:xfrm>
            <a:off x="1273294" y="4615891"/>
            <a:ext cx="2071054" cy="2071054"/>
            <a:chOff x="5214448" y="3234278"/>
            <a:chExt cx="1068600" cy="1068600"/>
          </a:xfrm>
        </p:grpSpPr>
        <p:sp>
          <p:nvSpPr>
            <p:cNvPr id="2452" name="Google Shape;2452;p6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4"/>
            <p:cNvSpPr txBox="1"/>
            <p:nvPr/>
          </p:nvSpPr>
          <p:spPr>
            <a:xfrm>
              <a:off x="5328055" y="3441818"/>
              <a:ext cx="8517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Enterprise </a:t>
              </a:r>
              <a:endParaRPr sz="2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Search</a:t>
              </a:r>
              <a:endParaRPr sz="2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454" name="Google Shape;2454;p64"/>
          <p:cNvGrpSpPr/>
          <p:nvPr/>
        </p:nvGrpSpPr>
        <p:grpSpPr>
          <a:xfrm>
            <a:off x="1273294" y="424891"/>
            <a:ext cx="2071054" cy="2071054"/>
            <a:chOff x="5214448" y="3234278"/>
            <a:chExt cx="1068600" cy="1068600"/>
          </a:xfrm>
        </p:grpSpPr>
        <p:sp>
          <p:nvSpPr>
            <p:cNvPr id="2455" name="Google Shape;2455;p6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Log Analytics</a:t>
              </a:r>
              <a:endParaRPr sz="2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457" name="Google Shape;2457;p64"/>
          <p:cNvGrpSpPr/>
          <p:nvPr/>
        </p:nvGrpSpPr>
        <p:grpSpPr>
          <a:xfrm>
            <a:off x="8740894" y="424898"/>
            <a:ext cx="2071054" cy="2071054"/>
            <a:chOff x="5214448" y="3234278"/>
            <a:chExt cx="1068600" cy="1068600"/>
          </a:xfrm>
        </p:grpSpPr>
        <p:sp>
          <p:nvSpPr>
            <p:cNvPr id="2458" name="Google Shape;2458;p6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265C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4"/>
            <p:cNvSpPr txBox="1"/>
            <p:nvPr/>
          </p:nvSpPr>
          <p:spPr>
            <a:xfrm>
              <a:off x="5249498" y="3402498"/>
              <a:ext cx="9579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Clickstream</a:t>
              </a:r>
              <a:endParaRPr sz="2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Analytics</a:t>
              </a:r>
              <a:endParaRPr sz="2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pic>
        <p:nvPicPr>
          <p:cNvPr id="2460" name="Google Shape;246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7" y="125256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65"/>
          <p:cNvSpPr/>
          <p:nvPr/>
        </p:nvSpPr>
        <p:spPr>
          <a:xfrm>
            <a:off x="-554175" y="-138550"/>
            <a:ext cx="13521900" cy="1118100"/>
          </a:xfrm>
          <a:prstGeom prst="rect">
            <a:avLst/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65"/>
          <p:cNvSpPr/>
          <p:nvPr/>
        </p:nvSpPr>
        <p:spPr>
          <a:xfrm>
            <a:off x="4094025" y="1343900"/>
            <a:ext cx="7869300" cy="4779600"/>
          </a:xfrm>
          <a:prstGeom prst="rect">
            <a:avLst/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65"/>
          <p:cNvSpPr txBox="1">
            <a:spLocks noGrp="1"/>
          </p:cNvSpPr>
          <p:nvPr>
            <p:ph type="title"/>
          </p:nvPr>
        </p:nvSpPr>
        <p:spPr>
          <a:xfrm>
            <a:off x="3862374" y="-214758"/>
            <a:ext cx="511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ate"/>
              <a:buNone/>
            </a:pPr>
            <a:r>
              <a:rPr lang="en-US" sz="4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Tenants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468" name="Google Shape;2468;p65"/>
          <p:cNvSpPr txBox="1">
            <a:spLocks noGrp="1"/>
          </p:cNvSpPr>
          <p:nvPr>
            <p:ph type="body" idx="1"/>
          </p:nvPr>
        </p:nvSpPr>
        <p:spPr>
          <a:xfrm>
            <a:off x="204775" y="1641400"/>
            <a:ext cx="3674400" cy="4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9BF"/>
              </a:buClr>
              <a:buSzPts val="2500"/>
              <a:buFont typeface="Roboto Medium"/>
              <a:buChar char="•"/>
            </a:pPr>
            <a:r>
              <a:rPr lang="en-US" sz="25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Allow us to organize our saved objects into meaningful categories.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3569BF"/>
              </a:buClr>
              <a:buSzPts val="2500"/>
              <a:buFont typeface="Roboto Medium"/>
              <a:buChar char="•"/>
            </a:pPr>
            <a:r>
              <a:rPr lang="en-US" sz="2500" dirty="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Useful for safely sharing our work with other OpenSearch Dashboards users.</a:t>
            </a:r>
            <a:endParaRPr sz="2200" dirty="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69" name="Google Shape;2469;p65"/>
          <p:cNvSpPr txBox="1"/>
          <p:nvPr/>
        </p:nvSpPr>
        <p:spPr>
          <a:xfrm>
            <a:off x="11194169" y="6215665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0" name="Google Shape;247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9574" y="1621149"/>
            <a:ext cx="734377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1" name="Google Shape;2471;p65"/>
          <p:cNvSpPr txBox="1"/>
          <p:nvPr/>
        </p:nvSpPr>
        <p:spPr>
          <a:xfrm>
            <a:off x="5732483" y="5820224"/>
            <a:ext cx="56909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Fig: Tenants I created using API (Currently in CASA)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65"/>
          <p:cNvSpPr txBox="1"/>
          <p:nvPr/>
        </p:nvSpPr>
        <p:spPr>
          <a:xfrm>
            <a:off x="5199083" y="6277424"/>
            <a:ext cx="569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Fig: Tenants I created using API (Currently in CASA)</a:t>
            </a:r>
            <a:endParaRPr sz="1800" i="0" u="none" strike="noStrike" cap="none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473" name="Google Shape;247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0082" y="6209294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66"/>
          <p:cNvSpPr/>
          <p:nvPr/>
        </p:nvSpPr>
        <p:spPr>
          <a:xfrm>
            <a:off x="346375" y="1953500"/>
            <a:ext cx="4181100" cy="39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66"/>
          <p:cNvSpPr/>
          <p:nvPr/>
        </p:nvSpPr>
        <p:spPr>
          <a:xfrm>
            <a:off x="-457200" y="-69275"/>
            <a:ext cx="12995700" cy="1205400"/>
          </a:xfrm>
          <a:prstGeom prst="rect">
            <a:avLst/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66"/>
          <p:cNvSpPr txBox="1">
            <a:spLocks noGrp="1"/>
          </p:cNvSpPr>
          <p:nvPr>
            <p:ph type="title"/>
          </p:nvPr>
        </p:nvSpPr>
        <p:spPr>
          <a:xfrm>
            <a:off x="3537450" y="-129354"/>
            <a:ext cx="511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ate"/>
              <a:buNone/>
            </a:pPr>
            <a:r>
              <a:rPr lang="en-US" sz="4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Saved Objects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481" name="Google Shape;2481;p66"/>
          <p:cNvSpPr txBox="1">
            <a:spLocks noGrp="1"/>
          </p:cNvSpPr>
          <p:nvPr>
            <p:ph type="body" idx="1"/>
          </p:nvPr>
        </p:nvSpPr>
        <p:spPr>
          <a:xfrm>
            <a:off x="260200" y="2735904"/>
            <a:ext cx="4114800" cy="4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rPr lang="en-US" sz="26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These objects store          data for later use,             including dashboards, visualizations, maps,    data views, Canvas work pads, and more.</a:t>
            </a:r>
            <a:endParaRPr sz="23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82" name="Google Shape;2482;p66"/>
          <p:cNvSpPr txBox="1"/>
          <p:nvPr/>
        </p:nvSpPr>
        <p:spPr>
          <a:xfrm>
            <a:off x="11194169" y="6215665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Google Shape;2483;p66"/>
          <p:cNvSpPr txBox="1"/>
          <p:nvPr/>
        </p:nvSpPr>
        <p:spPr>
          <a:xfrm>
            <a:off x="6607338" y="6238657"/>
            <a:ext cx="396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Fig: Saved Objects in CASA Tenant</a:t>
            </a:r>
            <a:endParaRPr sz="1800" i="0" u="none" strike="noStrike" cap="none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484" name="Google Shape;2484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9508" y="2016183"/>
            <a:ext cx="7088641" cy="3851080"/>
          </a:xfrm>
          <a:prstGeom prst="rect">
            <a:avLst/>
          </a:prstGeom>
          <a:noFill/>
          <a:ln w="19050" cap="flat" cmpd="sng">
            <a:solidFill>
              <a:srgbClr val="3569B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85" name="Google Shape;248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07" y="6215681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67"/>
          <p:cNvSpPr/>
          <p:nvPr/>
        </p:nvSpPr>
        <p:spPr>
          <a:xfrm>
            <a:off x="458400" y="1957125"/>
            <a:ext cx="2664600" cy="2664300"/>
          </a:xfrm>
          <a:prstGeom prst="ellipse">
            <a:avLst/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67"/>
          <p:cNvSpPr/>
          <p:nvPr/>
        </p:nvSpPr>
        <p:spPr>
          <a:xfrm>
            <a:off x="9145200" y="1957125"/>
            <a:ext cx="2664600" cy="2664300"/>
          </a:xfrm>
          <a:prstGeom prst="ellipse">
            <a:avLst/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67"/>
          <p:cNvSpPr txBox="1"/>
          <p:nvPr/>
        </p:nvSpPr>
        <p:spPr>
          <a:xfrm>
            <a:off x="728550" y="2919075"/>
            <a:ext cx="1971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Incoming </a:t>
            </a:r>
            <a:endParaRPr sz="2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Documents</a:t>
            </a:r>
            <a:endParaRPr sz="2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94" name="Google Shape;2494;p67"/>
          <p:cNvSpPr txBox="1"/>
          <p:nvPr/>
        </p:nvSpPr>
        <p:spPr>
          <a:xfrm>
            <a:off x="9486425" y="2995275"/>
            <a:ext cx="197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Target Index</a:t>
            </a:r>
            <a:endParaRPr sz="2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495" name="Google Shape;2495;p67"/>
          <p:cNvGrpSpPr/>
          <p:nvPr/>
        </p:nvGrpSpPr>
        <p:grpSpPr>
          <a:xfrm>
            <a:off x="3624150" y="2243700"/>
            <a:ext cx="4657400" cy="2043575"/>
            <a:chOff x="3547950" y="1862700"/>
            <a:chExt cx="4657400" cy="2043575"/>
          </a:xfrm>
        </p:grpSpPr>
        <p:sp>
          <p:nvSpPr>
            <p:cNvPr id="2496" name="Google Shape;2496;p67"/>
            <p:cNvSpPr/>
            <p:nvPr/>
          </p:nvSpPr>
          <p:spPr>
            <a:xfrm rot="5400000">
              <a:off x="4949600" y="650525"/>
              <a:ext cx="2033100" cy="4478400"/>
            </a:xfrm>
            <a:prstGeom prst="can">
              <a:avLst>
                <a:gd name="adj" fmla="val 25000"/>
              </a:avLst>
            </a:prstGeom>
            <a:solidFill>
              <a:srgbClr val="3569B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7"/>
            <p:cNvSpPr/>
            <p:nvPr/>
          </p:nvSpPr>
          <p:spPr>
            <a:xfrm>
              <a:off x="5166200" y="1862700"/>
              <a:ext cx="591600" cy="2033100"/>
            </a:xfrm>
            <a:prstGeom prst="ellipse">
              <a:avLst/>
            </a:prstGeom>
            <a:solidFill>
              <a:srgbClr val="31538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7"/>
            <p:cNvSpPr txBox="1"/>
            <p:nvPr/>
          </p:nvSpPr>
          <p:spPr>
            <a:xfrm>
              <a:off x="3547950" y="2538075"/>
              <a:ext cx="19719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Grok</a:t>
              </a:r>
              <a:endParaRPr sz="2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499" name="Google Shape;2499;p67"/>
            <p:cNvSpPr txBox="1"/>
            <p:nvPr/>
          </p:nvSpPr>
          <p:spPr>
            <a:xfrm>
              <a:off x="5681550" y="2538075"/>
              <a:ext cx="19719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Convert</a:t>
              </a:r>
              <a:endParaRPr sz="23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500" name="Google Shape;2500;p67"/>
          <p:cNvSpPr/>
          <p:nvPr/>
        </p:nvSpPr>
        <p:spPr>
          <a:xfrm>
            <a:off x="3105500" y="3223600"/>
            <a:ext cx="723000" cy="31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94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67"/>
          <p:cNvSpPr/>
          <p:nvPr/>
        </p:nvSpPr>
        <p:spPr>
          <a:xfrm>
            <a:off x="-65725" y="-131450"/>
            <a:ext cx="12438600" cy="1298100"/>
          </a:xfrm>
          <a:prstGeom prst="rect">
            <a:avLst/>
          </a:prstGeom>
          <a:solidFill>
            <a:srgbClr val="3569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67"/>
          <p:cNvSpPr/>
          <p:nvPr/>
        </p:nvSpPr>
        <p:spPr>
          <a:xfrm>
            <a:off x="8287100" y="3223600"/>
            <a:ext cx="723000" cy="31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94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67"/>
          <p:cNvSpPr txBox="1"/>
          <p:nvPr/>
        </p:nvSpPr>
        <p:spPr>
          <a:xfrm>
            <a:off x="2701650" y="152400"/>
            <a:ext cx="67887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Ingest Pipelines</a:t>
            </a:r>
            <a:endParaRPr sz="3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4" name="Google Shape;2504;p67"/>
          <p:cNvSpPr txBox="1"/>
          <p:nvPr/>
        </p:nvSpPr>
        <p:spPr>
          <a:xfrm>
            <a:off x="1528200" y="5231025"/>
            <a:ext cx="91356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3569BF"/>
                </a:solidFill>
                <a:latin typeface="Roboto"/>
                <a:ea typeface="Roboto"/>
                <a:cs typeface="Roboto"/>
                <a:sym typeface="Roboto"/>
              </a:rPr>
              <a:t>Ingest pipelines</a:t>
            </a:r>
            <a:r>
              <a:rPr lang="en-US" sz="25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 let us perform common transformations on</a:t>
            </a:r>
            <a:endParaRPr sz="2500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 our data before indexing. </a:t>
            </a:r>
            <a:r>
              <a:rPr lang="en-US" sz="22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sz="25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example, we can use pipelines </a:t>
            </a:r>
            <a:r>
              <a:rPr lang="en-US" sz="2500" i="1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remove fields, extract values from text, </a:t>
            </a:r>
            <a:r>
              <a:rPr lang="en-US" sz="2500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</a:t>
            </a:r>
            <a:r>
              <a:rPr lang="en-US" sz="2500" i="1">
                <a:solidFill>
                  <a:srgbClr val="3569BF"/>
                </a:solidFill>
                <a:latin typeface="Roboto Medium"/>
                <a:ea typeface="Roboto Medium"/>
                <a:cs typeface="Roboto Medium"/>
                <a:sym typeface="Roboto Medium"/>
              </a:rPr>
              <a:t> enrich your data.</a:t>
            </a:r>
            <a:endParaRPr sz="2200" i="1">
              <a:solidFill>
                <a:srgbClr val="3569B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05" name="Google Shape;250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2" y="6090781"/>
            <a:ext cx="1299476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547</Words>
  <Application>Microsoft Office PowerPoint</Application>
  <PresentationFormat>Widescreen</PresentationFormat>
  <Paragraphs>150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Barlow Semi Condensed</vt:lpstr>
      <vt:lpstr>Roboto</vt:lpstr>
      <vt:lpstr>Montserrat SemiBold</vt:lpstr>
      <vt:lpstr>Roboto Condensed Light</vt:lpstr>
      <vt:lpstr>Roboto Medium</vt:lpstr>
      <vt:lpstr>Open Sans</vt:lpstr>
      <vt:lpstr>Arial</vt:lpstr>
      <vt:lpstr>Barlow Semi Condensed Medium</vt:lpstr>
      <vt:lpstr>Open Sans SemiBold</vt:lpstr>
      <vt:lpstr>Roboto Thin</vt:lpstr>
      <vt:lpstr>Mate</vt:lpstr>
      <vt:lpstr>Fjalla One</vt:lpstr>
      <vt:lpstr>Simple Light</vt:lpstr>
      <vt:lpstr>Technology Consulting by Slidesgo</vt:lpstr>
      <vt:lpstr>OpenSearch</vt:lpstr>
      <vt:lpstr>Objective</vt:lpstr>
      <vt:lpstr>Agenda</vt:lpstr>
      <vt:lpstr>OpenSearch</vt:lpstr>
      <vt:lpstr>PowerPoint Presentation</vt:lpstr>
      <vt:lpstr>PowerPoint Presentation</vt:lpstr>
      <vt:lpstr>Tenants</vt:lpstr>
      <vt:lpstr>Saved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Acquiring new tech knowledge quickly </vt:lpstr>
      <vt:lpstr>PowerPoint Presentation</vt:lpstr>
      <vt:lpstr>Summary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OpenSearch</dc:title>
  <cp:lastModifiedBy>GARVIT GUPTA</cp:lastModifiedBy>
  <cp:revision>5</cp:revision>
  <dcterms:modified xsi:type="dcterms:W3CDTF">2022-07-21T07:04:36Z</dcterms:modified>
</cp:coreProperties>
</file>