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55EE2-1D00-43B6-AE53-49917D91D34B}" v="21" dt="2023-07-03T18:35:49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v Sachdeva" userId="84c018580eef635e" providerId="LiveId" clId="{80355EE2-1D00-43B6-AE53-49917D91D34B}"/>
    <pc:docChg chg="undo custSel modSld">
      <pc:chgData name="Garv Sachdeva" userId="84c018580eef635e" providerId="LiveId" clId="{80355EE2-1D00-43B6-AE53-49917D91D34B}" dt="2023-07-03T18:35:55.866" v="226" actId="14100"/>
      <pc:docMkLst>
        <pc:docMk/>
      </pc:docMkLst>
      <pc:sldChg chg="addSp modSp mod">
        <pc:chgData name="Garv Sachdeva" userId="84c018580eef635e" providerId="LiveId" clId="{80355EE2-1D00-43B6-AE53-49917D91D34B}" dt="2023-07-03T18:32:57.997" v="206" actId="14100"/>
        <pc:sldMkLst>
          <pc:docMk/>
          <pc:sldMk cId="810716478" sldId="256"/>
        </pc:sldMkLst>
        <pc:spChg chg="mod">
          <ac:chgData name="Garv Sachdeva" userId="84c018580eef635e" providerId="LiveId" clId="{80355EE2-1D00-43B6-AE53-49917D91D34B}" dt="2023-07-03T18:32:51.482" v="204" actId="27636"/>
          <ac:spMkLst>
            <pc:docMk/>
            <pc:sldMk cId="810716478" sldId="256"/>
            <ac:spMk id="4" creationId="{511931EC-4566-B496-D9CE-C44AC8D3664E}"/>
          </ac:spMkLst>
        </pc:spChg>
        <pc:spChg chg="mod">
          <ac:chgData name="Garv Sachdeva" userId="84c018580eef635e" providerId="LiveId" clId="{80355EE2-1D00-43B6-AE53-49917D91D34B}" dt="2023-07-03T18:10:29.959" v="38" actId="1076"/>
          <ac:spMkLst>
            <pc:docMk/>
            <pc:sldMk cId="810716478" sldId="256"/>
            <ac:spMk id="5" creationId="{3313BAD3-BAB6-F73B-FFC5-025E906C899B}"/>
          </ac:spMkLst>
        </pc:spChg>
        <pc:graphicFrameChg chg="add mod">
          <ac:chgData name="Garv Sachdeva" userId="84c018580eef635e" providerId="LiveId" clId="{80355EE2-1D00-43B6-AE53-49917D91D34B}" dt="2023-07-03T18:32:57.997" v="206" actId="14100"/>
          <ac:graphicFrameMkLst>
            <pc:docMk/>
            <pc:sldMk cId="810716478" sldId="256"/>
            <ac:graphicFrameMk id="2" creationId="{65143C61-278F-2EF8-EE11-52A17765626D}"/>
          </ac:graphicFrameMkLst>
        </pc:graphicFrameChg>
        <pc:picChg chg="mod">
          <ac:chgData name="Garv Sachdeva" userId="84c018580eef635e" providerId="LiveId" clId="{80355EE2-1D00-43B6-AE53-49917D91D34B}" dt="2023-07-03T18:32:55.222" v="205" actId="1076"/>
          <ac:picMkLst>
            <pc:docMk/>
            <pc:sldMk cId="810716478" sldId="256"/>
            <ac:picMk id="8" creationId="{7C9A5AA4-A5AD-4243-8AB1-63C02AB99A97}"/>
          </ac:picMkLst>
        </pc:picChg>
      </pc:sldChg>
      <pc:sldChg chg="addSp modSp mod">
        <pc:chgData name="Garv Sachdeva" userId="84c018580eef635e" providerId="LiveId" clId="{80355EE2-1D00-43B6-AE53-49917D91D34B}" dt="2023-07-03T18:33:08.922" v="208" actId="14100"/>
        <pc:sldMkLst>
          <pc:docMk/>
          <pc:sldMk cId="3045773885" sldId="257"/>
        </pc:sldMkLst>
        <pc:spChg chg="mod">
          <ac:chgData name="Garv Sachdeva" userId="84c018580eef635e" providerId="LiveId" clId="{80355EE2-1D00-43B6-AE53-49917D91D34B}" dt="2023-07-03T18:33:06.059" v="207" actId="14100"/>
          <ac:spMkLst>
            <pc:docMk/>
            <pc:sldMk cId="3045773885" sldId="257"/>
            <ac:spMk id="2" creationId="{887BBD09-E1B3-0361-6E57-A0C996A151A7}"/>
          </ac:spMkLst>
        </pc:spChg>
        <pc:spChg chg="mod">
          <ac:chgData name="Garv Sachdeva" userId="84c018580eef635e" providerId="LiveId" clId="{80355EE2-1D00-43B6-AE53-49917D91D34B}" dt="2023-07-03T18:11:14.942" v="49" actId="1076"/>
          <ac:spMkLst>
            <pc:docMk/>
            <pc:sldMk cId="3045773885" sldId="257"/>
            <ac:spMk id="3" creationId="{1F1EDF83-868C-1654-66B8-041CEB9386D0}"/>
          </ac:spMkLst>
        </pc:spChg>
        <pc:graphicFrameChg chg="add mod">
          <ac:chgData name="Garv Sachdeva" userId="84c018580eef635e" providerId="LiveId" clId="{80355EE2-1D00-43B6-AE53-49917D91D34B}" dt="2023-07-03T18:12:21.092" v="62" actId="14100"/>
          <ac:graphicFrameMkLst>
            <pc:docMk/>
            <pc:sldMk cId="3045773885" sldId="257"/>
            <ac:graphicFrameMk id="4" creationId="{65163C4E-B09C-5AA6-0AED-99458D35A028}"/>
          </ac:graphicFrameMkLst>
        </pc:graphicFrameChg>
        <pc:picChg chg="mod">
          <ac:chgData name="Garv Sachdeva" userId="84c018580eef635e" providerId="LiveId" clId="{80355EE2-1D00-43B6-AE53-49917D91D34B}" dt="2023-07-03T18:33:08.922" v="208" actId="14100"/>
          <ac:picMkLst>
            <pc:docMk/>
            <pc:sldMk cId="3045773885" sldId="257"/>
            <ac:picMk id="6" creationId="{9424A727-7F47-6C78-AC46-CA2BE27BA457}"/>
          </ac:picMkLst>
        </pc:picChg>
      </pc:sldChg>
      <pc:sldChg chg="addSp modSp mod">
        <pc:chgData name="Garv Sachdeva" userId="84c018580eef635e" providerId="LiveId" clId="{80355EE2-1D00-43B6-AE53-49917D91D34B}" dt="2023-07-03T18:13:45.158" v="81" actId="1076"/>
        <pc:sldMkLst>
          <pc:docMk/>
          <pc:sldMk cId="979084236" sldId="258"/>
        </pc:sldMkLst>
        <pc:spChg chg="mod">
          <ac:chgData name="Garv Sachdeva" userId="84c018580eef635e" providerId="LiveId" clId="{80355EE2-1D00-43B6-AE53-49917D91D34B}" dt="2023-07-03T18:13:38.439" v="79" actId="1076"/>
          <ac:spMkLst>
            <pc:docMk/>
            <pc:sldMk cId="979084236" sldId="258"/>
            <ac:spMk id="2" creationId="{CB3E4A06-EFDE-64C5-F6C5-8F86B2ED06BE}"/>
          </ac:spMkLst>
        </pc:spChg>
        <pc:spChg chg="mod">
          <ac:chgData name="Garv Sachdeva" userId="84c018580eef635e" providerId="LiveId" clId="{80355EE2-1D00-43B6-AE53-49917D91D34B}" dt="2023-07-03T18:13:45.158" v="81" actId="1076"/>
          <ac:spMkLst>
            <pc:docMk/>
            <pc:sldMk cId="979084236" sldId="258"/>
            <ac:spMk id="3" creationId="{DEF95624-9EB3-D951-F5EE-A6DDE9CAC64A}"/>
          </ac:spMkLst>
        </pc:spChg>
        <pc:graphicFrameChg chg="add mod">
          <ac:chgData name="Garv Sachdeva" userId="84c018580eef635e" providerId="LiveId" clId="{80355EE2-1D00-43B6-AE53-49917D91D34B}" dt="2023-07-03T18:13:19.799" v="72" actId="14100"/>
          <ac:graphicFrameMkLst>
            <pc:docMk/>
            <pc:sldMk cId="979084236" sldId="258"/>
            <ac:graphicFrameMk id="4" creationId="{7AD66B5A-3F6A-6DCB-DB49-7F5B9B55AC55}"/>
          </ac:graphicFrameMkLst>
        </pc:graphicFrameChg>
        <pc:picChg chg="mod">
          <ac:chgData name="Garv Sachdeva" userId="84c018580eef635e" providerId="LiveId" clId="{80355EE2-1D00-43B6-AE53-49917D91D34B}" dt="2023-07-03T18:13:41.100" v="80" actId="1076"/>
          <ac:picMkLst>
            <pc:docMk/>
            <pc:sldMk cId="979084236" sldId="258"/>
            <ac:picMk id="5" creationId="{7816C830-D83D-AC1E-F862-186FB2C3947A}"/>
          </ac:picMkLst>
        </pc:picChg>
      </pc:sldChg>
      <pc:sldChg chg="addSp delSp modSp mod">
        <pc:chgData name="Garv Sachdeva" userId="84c018580eef635e" providerId="LiveId" clId="{80355EE2-1D00-43B6-AE53-49917D91D34B}" dt="2023-07-03T18:33:30.444" v="211" actId="1076"/>
        <pc:sldMkLst>
          <pc:docMk/>
          <pc:sldMk cId="1855099564" sldId="259"/>
        </pc:sldMkLst>
        <pc:spChg chg="mod">
          <ac:chgData name="Garv Sachdeva" userId="84c018580eef635e" providerId="LiveId" clId="{80355EE2-1D00-43B6-AE53-49917D91D34B}" dt="2023-07-03T18:14:30.552" v="83" actId="14100"/>
          <ac:spMkLst>
            <pc:docMk/>
            <pc:sldMk cId="1855099564" sldId="259"/>
            <ac:spMk id="2" creationId="{C8B09CCE-530B-47A5-F8D5-3DDFEFA96EF3}"/>
          </ac:spMkLst>
        </pc:spChg>
        <pc:spChg chg="mod">
          <ac:chgData name="Garv Sachdeva" userId="84c018580eef635e" providerId="LiveId" clId="{80355EE2-1D00-43B6-AE53-49917D91D34B}" dt="2023-07-03T17:43:13.544" v="8" actId="20577"/>
          <ac:spMkLst>
            <pc:docMk/>
            <pc:sldMk cId="1855099564" sldId="259"/>
            <ac:spMk id="3" creationId="{DC42C536-4CE8-9587-59D6-67E44E09D346}"/>
          </ac:spMkLst>
        </pc:spChg>
        <pc:graphicFrameChg chg="add del mod modGraphic">
          <ac:chgData name="Garv Sachdeva" userId="84c018580eef635e" providerId="LiveId" clId="{80355EE2-1D00-43B6-AE53-49917D91D34B}" dt="2023-07-03T18:14:58.224" v="90" actId="21"/>
          <ac:graphicFrameMkLst>
            <pc:docMk/>
            <pc:sldMk cId="1855099564" sldId="259"/>
            <ac:graphicFrameMk id="4" creationId="{2DEE90A1-2CB8-BFD5-9E0A-7F87986F8D5B}"/>
          </ac:graphicFrameMkLst>
        </pc:graphicFrameChg>
        <pc:graphicFrameChg chg="add del mod">
          <ac:chgData name="Garv Sachdeva" userId="84c018580eef635e" providerId="LiveId" clId="{80355EE2-1D00-43B6-AE53-49917D91D34B}" dt="2023-07-03T18:14:55.743" v="89" actId="21"/>
          <ac:graphicFrameMkLst>
            <pc:docMk/>
            <pc:sldMk cId="1855099564" sldId="259"/>
            <ac:graphicFrameMk id="5" creationId="{6AC01E71-DB09-9DE0-3E8B-1885FA711A0E}"/>
          </ac:graphicFrameMkLst>
        </pc:graphicFrameChg>
        <pc:graphicFrameChg chg="add mod">
          <ac:chgData name="Garv Sachdeva" userId="84c018580eef635e" providerId="LiveId" clId="{80355EE2-1D00-43B6-AE53-49917D91D34B}" dt="2023-07-03T18:33:30.444" v="211" actId="1076"/>
          <ac:graphicFrameMkLst>
            <pc:docMk/>
            <pc:sldMk cId="1855099564" sldId="259"/>
            <ac:graphicFrameMk id="7" creationId="{79147542-388E-3DE3-77C5-494FED1C7082}"/>
          </ac:graphicFrameMkLst>
        </pc:graphicFrameChg>
        <pc:picChg chg="mod">
          <ac:chgData name="Garv Sachdeva" userId="84c018580eef635e" providerId="LiveId" clId="{80355EE2-1D00-43B6-AE53-49917D91D34B}" dt="2023-07-03T18:33:20.580" v="210" actId="14100"/>
          <ac:picMkLst>
            <pc:docMk/>
            <pc:sldMk cId="1855099564" sldId="259"/>
            <ac:picMk id="6" creationId="{599F0873-72A4-00B9-A8E9-1062F90AFEA7}"/>
          </ac:picMkLst>
        </pc:picChg>
      </pc:sldChg>
      <pc:sldChg chg="addSp delSp modSp mod">
        <pc:chgData name="Garv Sachdeva" userId="84c018580eef635e" providerId="LiveId" clId="{80355EE2-1D00-43B6-AE53-49917D91D34B}" dt="2023-07-03T18:33:45.983" v="213" actId="14100"/>
        <pc:sldMkLst>
          <pc:docMk/>
          <pc:sldMk cId="3312163773" sldId="260"/>
        </pc:sldMkLst>
        <pc:spChg chg="mod">
          <ac:chgData name="Garv Sachdeva" userId="84c018580eef635e" providerId="LiveId" clId="{80355EE2-1D00-43B6-AE53-49917D91D34B}" dt="2023-07-03T18:15:40.827" v="99" actId="27636"/>
          <ac:spMkLst>
            <pc:docMk/>
            <pc:sldMk cId="3312163773" sldId="260"/>
            <ac:spMk id="2" creationId="{6E605080-5EDC-5657-DCDA-520749F286AA}"/>
          </ac:spMkLst>
        </pc:spChg>
        <pc:spChg chg="mod">
          <ac:chgData name="Garv Sachdeva" userId="84c018580eef635e" providerId="LiveId" clId="{80355EE2-1D00-43B6-AE53-49917D91D34B}" dt="2023-07-03T18:16:11.985" v="108" actId="1076"/>
          <ac:spMkLst>
            <pc:docMk/>
            <pc:sldMk cId="3312163773" sldId="260"/>
            <ac:spMk id="3" creationId="{C1EF545D-E096-555C-C695-5E46B5608560}"/>
          </ac:spMkLst>
        </pc:spChg>
        <pc:graphicFrameChg chg="add del mod">
          <ac:chgData name="Garv Sachdeva" userId="84c018580eef635e" providerId="LiveId" clId="{80355EE2-1D00-43B6-AE53-49917D91D34B}" dt="2023-07-03T18:21:41.782" v="109" actId="21"/>
          <ac:graphicFrameMkLst>
            <pc:docMk/>
            <pc:sldMk cId="3312163773" sldId="260"/>
            <ac:graphicFrameMk id="4" creationId="{79147542-388E-3DE3-77C5-494FED1C7082}"/>
          </ac:graphicFrameMkLst>
        </pc:graphicFrameChg>
        <pc:graphicFrameChg chg="add mod">
          <ac:chgData name="Garv Sachdeva" userId="84c018580eef635e" providerId="LiveId" clId="{80355EE2-1D00-43B6-AE53-49917D91D34B}" dt="2023-07-03T18:33:41.951" v="212" actId="1076"/>
          <ac:graphicFrameMkLst>
            <pc:docMk/>
            <pc:sldMk cId="3312163773" sldId="260"/>
            <ac:graphicFrameMk id="5" creationId="{E081CF19-84D3-A00C-474E-37EF247943CA}"/>
          </ac:graphicFrameMkLst>
        </pc:graphicFrameChg>
        <pc:picChg chg="mod">
          <ac:chgData name="Garv Sachdeva" userId="84c018580eef635e" providerId="LiveId" clId="{80355EE2-1D00-43B6-AE53-49917D91D34B}" dt="2023-07-03T18:33:45.983" v="213" actId="14100"/>
          <ac:picMkLst>
            <pc:docMk/>
            <pc:sldMk cId="3312163773" sldId="260"/>
            <ac:picMk id="6" creationId="{3BBB6023-BAFE-4AA3-A39E-1D3F65BC9534}"/>
          </ac:picMkLst>
        </pc:picChg>
      </pc:sldChg>
      <pc:sldChg chg="addSp delSp modSp mod">
        <pc:chgData name="Garv Sachdeva" userId="84c018580eef635e" providerId="LiveId" clId="{80355EE2-1D00-43B6-AE53-49917D91D34B}" dt="2023-07-03T18:35:55.866" v="226" actId="14100"/>
        <pc:sldMkLst>
          <pc:docMk/>
          <pc:sldMk cId="952720965" sldId="261"/>
        </pc:sldMkLst>
        <pc:spChg chg="mod">
          <ac:chgData name="Garv Sachdeva" userId="84c018580eef635e" providerId="LiveId" clId="{80355EE2-1D00-43B6-AE53-49917D91D34B}" dt="2023-07-03T18:24:04.195" v="129" actId="14100"/>
          <ac:spMkLst>
            <pc:docMk/>
            <pc:sldMk cId="952720965" sldId="261"/>
            <ac:spMk id="2" creationId="{ECDACC91-F8E8-C2DC-1D91-180723BF7F3C}"/>
          </ac:spMkLst>
        </pc:spChg>
        <pc:spChg chg="mod">
          <ac:chgData name="Garv Sachdeva" userId="84c018580eef635e" providerId="LiveId" clId="{80355EE2-1D00-43B6-AE53-49917D91D34B}" dt="2023-07-03T18:23:58.537" v="126" actId="1076"/>
          <ac:spMkLst>
            <pc:docMk/>
            <pc:sldMk cId="952720965" sldId="261"/>
            <ac:spMk id="3" creationId="{4F272F66-0F7E-1DF2-089C-A93C28A120BE}"/>
          </ac:spMkLst>
        </pc:spChg>
        <pc:spChg chg="add del mod">
          <ac:chgData name="Garv Sachdeva" userId="84c018580eef635e" providerId="LiveId" clId="{80355EE2-1D00-43B6-AE53-49917D91D34B}" dt="2023-07-03T18:35:42.040" v="223" actId="21"/>
          <ac:spMkLst>
            <pc:docMk/>
            <pc:sldMk cId="952720965" sldId="261"/>
            <ac:spMk id="7" creationId="{E4FAC790-6F8E-A76F-0F6E-1BD40DD710A3}"/>
          </ac:spMkLst>
        </pc:spChg>
        <pc:graphicFrameChg chg="add mod">
          <ac:chgData name="Garv Sachdeva" userId="84c018580eef635e" providerId="LiveId" clId="{80355EE2-1D00-43B6-AE53-49917D91D34B}" dt="2023-07-03T18:35:55.866" v="226" actId="14100"/>
          <ac:graphicFrameMkLst>
            <pc:docMk/>
            <pc:sldMk cId="952720965" sldId="261"/>
            <ac:graphicFrameMk id="4" creationId="{D182F170-ABE1-AE6D-6996-3553A367762C}"/>
          </ac:graphicFrameMkLst>
        </pc:graphicFrameChg>
        <pc:picChg chg="del mod">
          <ac:chgData name="Garv Sachdeva" userId="84c018580eef635e" providerId="LiveId" clId="{80355EE2-1D00-43B6-AE53-49917D91D34B}" dt="2023-07-03T18:35:28.543" v="221" actId="21"/>
          <ac:picMkLst>
            <pc:docMk/>
            <pc:sldMk cId="952720965" sldId="261"/>
            <ac:picMk id="6" creationId="{750279E9-D9AA-A5F1-B338-28B0675680AC}"/>
          </ac:picMkLst>
        </pc:picChg>
      </pc:sldChg>
      <pc:sldChg chg="modSp mod">
        <pc:chgData name="Garv Sachdeva" userId="84c018580eef635e" providerId="LiveId" clId="{80355EE2-1D00-43B6-AE53-49917D91D34B}" dt="2023-07-03T18:34:02.268" v="215" actId="1076"/>
        <pc:sldMkLst>
          <pc:docMk/>
          <pc:sldMk cId="3124811414" sldId="262"/>
        </pc:sldMkLst>
        <pc:spChg chg="mod">
          <ac:chgData name="Garv Sachdeva" userId="84c018580eef635e" providerId="LiveId" clId="{80355EE2-1D00-43B6-AE53-49917D91D34B}" dt="2023-07-03T18:34:02.268" v="215" actId="1076"/>
          <ac:spMkLst>
            <pc:docMk/>
            <pc:sldMk cId="3124811414" sldId="262"/>
            <ac:spMk id="3" creationId="{CF21643B-BEBC-766E-9A12-9361E6980ABE}"/>
          </ac:spMkLst>
        </pc:spChg>
      </pc:sldChg>
      <pc:sldChg chg="modSp mod">
        <pc:chgData name="Garv Sachdeva" userId="84c018580eef635e" providerId="LiveId" clId="{80355EE2-1D00-43B6-AE53-49917D91D34B}" dt="2023-07-03T18:34:11.213" v="217" actId="1076"/>
        <pc:sldMkLst>
          <pc:docMk/>
          <pc:sldMk cId="541848554" sldId="263"/>
        </pc:sldMkLst>
        <pc:spChg chg="mod">
          <ac:chgData name="Garv Sachdeva" userId="84c018580eef635e" providerId="LiveId" clId="{80355EE2-1D00-43B6-AE53-49917D91D34B}" dt="2023-07-03T18:34:08.785" v="216" actId="14100"/>
          <ac:spMkLst>
            <pc:docMk/>
            <pc:sldMk cId="541848554" sldId="263"/>
            <ac:spMk id="3" creationId="{5FB9EBA1-44B8-A6FD-654C-5DC24BCCD88E}"/>
          </ac:spMkLst>
        </pc:spChg>
        <pc:picChg chg="mod">
          <ac:chgData name="Garv Sachdeva" userId="84c018580eef635e" providerId="LiveId" clId="{80355EE2-1D00-43B6-AE53-49917D91D34B}" dt="2023-07-03T18:34:11.213" v="217" actId="1076"/>
          <ac:picMkLst>
            <pc:docMk/>
            <pc:sldMk cId="541848554" sldId="263"/>
            <ac:picMk id="6" creationId="{947E5220-CD22-EA14-15D6-A7B18BC501AC}"/>
          </ac:picMkLst>
        </pc:picChg>
      </pc:sldChg>
      <pc:sldChg chg="modSp mod">
        <pc:chgData name="Garv Sachdeva" userId="84c018580eef635e" providerId="LiveId" clId="{80355EE2-1D00-43B6-AE53-49917D91D34B}" dt="2023-07-03T17:57:34.922" v="12"/>
        <pc:sldMkLst>
          <pc:docMk/>
          <pc:sldMk cId="1393406240" sldId="264"/>
        </pc:sldMkLst>
        <pc:spChg chg="mod">
          <ac:chgData name="Garv Sachdeva" userId="84c018580eef635e" providerId="LiveId" clId="{80355EE2-1D00-43B6-AE53-49917D91D34B}" dt="2023-07-03T17:57:34.922" v="12"/>
          <ac:spMkLst>
            <pc:docMk/>
            <pc:sldMk cId="1393406240" sldId="264"/>
            <ac:spMk id="3" creationId="{C00B76E4-866E-1F6B-9C69-F9387B0D8DBD}"/>
          </ac:spMkLst>
        </pc:spChg>
      </pc:sldChg>
      <pc:sldChg chg="addSp delSp modSp mod">
        <pc:chgData name="Garv Sachdeva" userId="84c018580eef635e" providerId="LiveId" clId="{80355EE2-1D00-43B6-AE53-49917D91D34B}" dt="2023-07-03T18:34:19.837" v="218" actId="21"/>
        <pc:sldMkLst>
          <pc:docMk/>
          <pc:sldMk cId="586389567" sldId="265"/>
        </pc:sldMkLst>
        <pc:spChg chg="mod">
          <ac:chgData name="Garv Sachdeva" userId="84c018580eef635e" providerId="LiveId" clId="{80355EE2-1D00-43B6-AE53-49917D91D34B}" dt="2023-07-03T18:25:20.863" v="132" actId="27636"/>
          <ac:spMkLst>
            <pc:docMk/>
            <pc:sldMk cId="586389567" sldId="265"/>
            <ac:spMk id="2" creationId="{3FE3D9B4-942E-13D8-D2CF-D1E5B7A4292D}"/>
          </ac:spMkLst>
        </pc:spChg>
        <pc:spChg chg="mod">
          <ac:chgData name="Garv Sachdeva" userId="84c018580eef635e" providerId="LiveId" clId="{80355EE2-1D00-43B6-AE53-49917D91D34B}" dt="2023-07-03T18:25:24.908" v="133" actId="1076"/>
          <ac:spMkLst>
            <pc:docMk/>
            <pc:sldMk cId="586389567" sldId="265"/>
            <ac:spMk id="3" creationId="{634D1428-649D-4FA3-AFF1-7C2398DB3C64}"/>
          </ac:spMkLst>
        </pc:spChg>
        <pc:spChg chg="add mod">
          <ac:chgData name="Garv Sachdeva" userId="84c018580eef635e" providerId="LiveId" clId="{80355EE2-1D00-43B6-AE53-49917D91D34B}" dt="2023-07-03T18:34:19.837" v="218" actId="21"/>
          <ac:spMkLst>
            <pc:docMk/>
            <pc:sldMk cId="586389567" sldId="265"/>
            <ac:spMk id="7" creationId="{976D8B34-1741-8C0B-40D2-B775743AEC51}"/>
          </ac:spMkLst>
        </pc:spChg>
        <pc:graphicFrameChg chg="add mod">
          <ac:chgData name="Garv Sachdeva" userId="84c018580eef635e" providerId="LiveId" clId="{80355EE2-1D00-43B6-AE53-49917D91D34B}" dt="2023-07-03T18:25:57.741" v="148" actId="14100"/>
          <ac:graphicFrameMkLst>
            <pc:docMk/>
            <pc:sldMk cId="586389567" sldId="265"/>
            <ac:graphicFrameMk id="4" creationId="{5A88A179-C39C-137B-DFDF-948F4C7086F1}"/>
          </ac:graphicFrameMkLst>
        </pc:graphicFrameChg>
        <pc:picChg chg="del mod">
          <ac:chgData name="Garv Sachdeva" userId="84c018580eef635e" providerId="LiveId" clId="{80355EE2-1D00-43B6-AE53-49917D91D34B}" dt="2023-07-03T18:34:19.837" v="218" actId="21"/>
          <ac:picMkLst>
            <pc:docMk/>
            <pc:sldMk cId="586389567" sldId="265"/>
            <ac:picMk id="6" creationId="{28EFC4A0-AC6C-2552-86DE-C1082E7089C3}"/>
          </ac:picMkLst>
        </pc:picChg>
      </pc:sldChg>
      <pc:sldChg chg="modSp mod">
        <pc:chgData name="Garv Sachdeva" userId="84c018580eef635e" providerId="LiveId" clId="{80355EE2-1D00-43B6-AE53-49917D91D34B}" dt="2023-07-03T18:01:56.943" v="16"/>
        <pc:sldMkLst>
          <pc:docMk/>
          <pc:sldMk cId="2309602346" sldId="266"/>
        </pc:sldMkLst>
        <pc:spChg chg="mod">
          <ac:chgData name="Garv Sachdeva" userId="84c018580eef635e" providerId="LiveId" clId="{80355EE2-1D00-43B6-AE53-49917D91D34B}" dt="2023-07-03T18:01:56.943" v="16"/>
          <ac:spMkLst>
            <pc:docMk/>
            <pc:sldMk cId="2309602346" sldId="266"/>
            <ac:spMk id="3" creationId="{B6804452-B234-007D-3156-4CE50F7ADFC1}"/>
          </ac:spMkLst>
        </pc:spChg>
      </pc:sldChg>
      <pc:sldChg chg="addSp modSp mod">
        <pc:chgData name="Garv Sachdeva" userId="84c018580eef635e" providerId="LiveId" clId="{80355EE2-1D00-43B6-AE53-49917D91D34B}" dt="2023-07-03T18:29:46.790" v="184" actId="14100"/>
        <pc:sldMkLst>
          <pc:docMk/>
          <pc:sldMk cId="992174753" sldId="267"/>
        </pc:sldMkLst>
        <pc:spChg chg="mod">
          <ac:chgData name="Garv Sachdeva" userId="84c018580eef635e" providerId="LiveId" clId="{80355EE2-1D00-43B6-AE53-49917D91D34B}" dt="2023-07-03T18:29:40.347" v="181" actId="1076"/>
          <ac:spMkLst>
            <pc:docMk/>
            <pc:sldMk cId="992174753" sldId="267"/>
            <ac:spMk id="2" creationId="{98702C4C-2724-945C-9FEE-96DBDE652D67}"/>
          </ac:spMkLst>
        </pc:spChg>
        <pc:spChg chg="mod">
          <ac:chgData name="Garv Sachdeva" userId="84c018580eef635e" providerId="LiveId" clId="{80355EE2-1D00-43B6-AE53-49917D91D34B}" dt="2023-07-03T18:29:21.414" v="172" actId="1076"/>
          <ac:spMkLst>
            <pc:docMk/>
            <pc:sldMk cId="992174753" sldId="267"/>
            <ac:spMk id="3" creationId="{930DE718-3A46-41E4-CB46-4192430E1A4D}"/>
          </ac:spMkLst>
        </pc:spChg>
        <pc:graphicFrameChg chg="add mod">
          <ac:chgData name="Garv Sachdeva" userId="84c018580eef635e" providerId="LiveId" clId="{80355EE2-1D00-43B6-AE53-49917D91D34B}" dt="2023-07-03T18:29:46.790" v="184" actId="14100"/>
          <ac:graphicFrameMkLst>
            <pc:docMk/>
            <pc:sldMk cId="992174753" sldId="267"/>
            <ac:graphicFrameMk id="4" creationId="{70AF3C93-A36A-87BD-DFD7-EA3CE2E97335}"/>
          </ac:graphicFrameMkLst>
        </pc:graphicFrameChg>
        <pc:picChg chg="mod">
          <ac:chgData name="Garv Sachdeva" userId="84c018580eef635e" providerId="LiveId" clId="{80355EE2-1D00-43B6-AE53-49917D91D34B}" dt="2023-07-03T18:29:44.331" v="183" actId="1076"/>
          <ac:picMkLst>
            <pc:docMk/>
            <pc:sldMk cId="992174753" sldId="267"/>
            <ac:picMk id="6" creationId="{6C2C6024-821D-E303-6B8A-87F84E1C453C}"/>
          </ac:picMkLst>
        </pc:picChg>
      </pc:sldChg>
      <pc:sldChg chg="modSp mod">
        <pc:chgData name="Garv Sachdeva" userId="84c018580eef635e" providerId="LiveId" clId="{80355EE2-1D00-43B6-AE53-49917D91D34B}" dt="2023-07-03T18:04:00.782" v="19" actId="20577"/>
        <pc:sldMkLst>
          <pc:docMk/>
          <pc:sldMk cId="2437821544" sldId="268"/>
        </pc:sldMkLst>
        <pc:spChg chg="mod">
          <ac:chgData name="Garv Sachdeva" userId="84c018580eef635e" providerId="LiveId" clId="{80355EE2-1D00-43B6-AE53-49917D91D34B}" dt="2023-07-03T18:04:00.782" v="19" actId="20577"/>
          <ac:spMkLst>
            <pc:docMk/>
            <pc:sldMk cId="2437821544" sldId="268"/>
            <ac:spMk id="3" creationId="{773D61F5-69C8-5551-D19B-55C7F6510BD4}"/>
          </ac:spMkLst>
        </pc:spChg>
      </pc:sldChg>
      <pc:sldChg chg="addSp delSp modSp mod">
        <pc:chgData name="Garv Sachdeva" userId="84c018580eef635e" providerId="LiveId" clId="{80355EE2-1D00-43B6-AE53-49917D91D34B}" dt="2023-07-03T18:34:38.404" v="220" actId="21"/>
        <pc:sldMkLst>
          <pc:docMk/>
          <pc:sldMk cId="2990144298" sldId="269"/>
        </pc:sldMkLst>
        <pc:spChg chg="mod">
          <ac:chgData name="Garv Sachdeva" userId="84c018580eef635e" providerId="LiveId" clId="{80355EE2-1D00-43B6-AE53-49917D91D34B}" dt="2023-07-03T18:30:58.143" v="192" actId="1076"/>
          <ac:spMkLst>
            <pc:docMk/>
            <pc:sldMk cId="2990144298" sldId="269"/>
            <ac:spMk id="2" creationId="{4AE7E116-EAF6-BD1A-6076-42F4457A93F7}"/>
          </ac:spMkLst>
        </pc:spChg>
        <pc:spChg chg="mod">
          <ac:chgData name="Garv Sachdeva" userId="84c018580eef635e" providerId="LiveId" clId="{80355EE2-1D00-43B6-AE53-49917D91D34B}" dt="2023-07-03T18:31:01.680" v="193" actId="1076"/>
          <ac:spMkLst>
            <pc:docMk/>
            <pc:sldMk cId="2990144298" sldId="269"/>
            <ac:spMk id="3" creationId="{F6095BED-57FB-381E-8905-A802EC7E51EF}"/>
          </ac:spMkLst>
        </pc:spChg>
        <pc:spChg chg="add mod">
          <ac:chgData name="Garv Sachdeva" userId="84c018580eef635e" providerId="LiveId" clId="{80355EE2-1D00-43B6-AE53-49917D91D34B}" dt="2023-07-03T18:34:38.404" v="220" actId="21"/>
          <ac:spMkLst>
            <pc:docMk/>
            <pc:sldMk cId="2990144298" sldId="269"/>
            <ac:spMk id="7" creationId="{1ED30194-969B-B69E-1832-2C4746B0C2C6}"/>
          </ac:spMkLst>
        </pc:spChg>
        <pc:graphicFrameChg chg="add mod">
          <ac:chgData name="Garv Sachdeva" userId="84c018580eef635e" providerId="LiveId" clId="{80355EE2-1D00-43B6-AE53-49917D91D34B}" dt="2023-07-03T18:31:04.670" v="194" actId="14100"/>
          <ac:graphicFrameMkLst>
            <pc:docMk/>
            <pc:sldMk cId="2990144298" sldId="269"/>
            <ac:graphicFrameMk id="4" creationId="{1CA75297-4A54-029D-FF2F-0024EACC1F0E}"/>
          </ac:graphicFrameMkLst>
        </pc:graphicFrameChg>
        <pc:picChg chg="del mod">
          <ac:chgData name="Garv Sachdeva" userId="84c018580eef635e" providerId="LiveId" clId="{80355EE2-1D00-43B6-AE53-49917D91D34B}" dt="2023-07-03T18:34:38.404" v="220" actId="21"/>
          <ac:picMkLst>
            <pc:docMk/>
            <pc:sldMk cId="2990144298" sldId="269"/>
            <ac:picMk id="6" creationId="{D5F7ECCA-BA5E-BC47-1D77-5F71690A65FB}"/>
          </ac:picMkLst>
        </pc:picChg>
      </pc:sldChg>
      <pc:sldChg chg="addSp delSp modSp mod">
        <pc:chgData name="Garv Sachdeva" userId="84c018580eef635e" providerId="LiveId" clId="{80355EE2-1D00-43B6-AE53-49917D91D34B}" dt="2023-07-03T18:31:58.430" v="202" actId="14100"/>
        <pc:sldMkLst>
          <pc:docMk/>
          <pc:sldMk cId="319162078" sldId="270"/>
        </pc:sldMkLst>
        <pc:spChg chg="mod">
          <ac:chgData name="Garv Sachdeva" userId="84c018580eef635e" providerId="LiveId" clId="{80355EE2-1D00-43B6-AE53-49917D91D34B}" dt="2023-07-03T18:08:08.339" v="23"/>
          <ac:spMkLst>
            <pc:docMk/>
            <pc:sldMk cId="319162078" sldId="270"/>
            <ac:spMk id="3" creationId="{4DC84A66-A3D5-624F-D4E1-445FAB496101}"/>
          </ac:spMkLst>
        </pc:spChg>
        <pc:spChg chg="add del mod">
          <ac:chgData name="Garv Sachdeva" userId="84c018580eef635e" providerId="LiveId" clId="{80355EE2-1D00-43B6-AE53-49917D91D34B}" dt="2023-07-03T18:31:46.954" v="197"/>
          <ac:spMkLst>
            <pc:docMk/>
            <pc:sldMk cId="319162078" sldId="270"/>
            <ac:spMk id="5" creationId="{13F9B5A9-4A3A-165F-085D-DB2A1163F7CD}"/>
          </ac:spMkLst>
        </pc:spChg>
        <pc:graphicFrameChg chg="add mod">
          <ac:chgData name="Garv Sachdeva" userId="84c018580eef635e" providerId="LiveId" clId="{80355EE2-1D00-43B6-AE53-49917D91D34B}" dt="2023-07-03T18:31:58.430" v="202" actId="14100"/>
          <ac:graphicFrameMkLst>
            <pc:docMk/>
            <pc:sldMk cId="319162078" sldId="270"/>
            <ac:graphicFrameMk id="6" creationId="{A36DB55C-6A38-1A5F-233C-26823C24E441}"/>
          </ac:graphicFrameMkLst>
        </pc:graphicFrameChg>
        <pc:picChg chg="del">
          <ac:chgData name="Garv Sachdeva" userId="84c018580eef635e" providerId="LiveId" clId="{80355EE2-1D00-43B6-AE53-49917D91D34B}" dt="2023-07-03T18:31:12.700" v="195" actId="21"/>
          <ac:picMkLst>
            <pc:docMk/>
            <pc:sldMk cId="319162078" sldId="270"/>
            <ac:picMk id="8" creationId="{EBABA186-7E4B-B716-B54F-FA46CB0B1C27}"/>
          </ac:picMkLst>
        </pc:picChg>
      </pc:sldChg>
      <pc:sldChg chg="addSp delSp modSp mod">
        <pc:chgData name="Garv Sachdeva" userId="84c018580eef635e" providerId="LiveId" clId="{80355EE2-1D00-43B6-AE53-49917D91D34B}" dt="2023-07-03T18:34:27.835" v="219" actId="21"/>
        <pc:sldMkLst>
          <pc:docMk/>
          <pc:sldMk cId="991342602" sldId="272"/>
        </pc:sldMkLst>
        <pc:spChg chg="mod">
          <ac:chgData name="Garv Sachdeva" userId="84c018580eef635e" providerId="LiveId" clId="{80355EE2-1D00-43B6-AE53-49917D91D34B}" dt="2023-07-03T18:28:33.216" v="168" actId="14100"/>
          <ac:spMkLst>
            <pc:docMk/>
            <pc:sldMk cId="991342602" sldId="272"/>
            <ac:spMk id="2" creationId="{EBDE7177-5681-410A-9C09-A5FB2DF71A40}"/>
          </ac:spMkLst>
        </pc:spChg>
        <pc:spChg chg="mod">
          <ac:chgData name="Garv Sachdeva" userId="84c018580eef635e" providerId="LiveId" clId="{80355EE2-1D00-43B6-AE53-49917D91D34B}" dt="2023-07-03T18:28:37.155" v="169" actId="1076"/>
          <ac:spMkLst>
            <pc:docMk/>
            <pc:sldMk cId="991342602" sldId="272"/>
            <ac:spMk id="3" creationId="{173E402B-97D1-A770-BB36-8EC19677ACE2}"/>
          </ac:spMkLst>
        </pc:spChg>
        <pc:spChg chg="add mod">
          <ac:chgData name="Garv Sachdeva" userId="84c018580eef635e" providerId="LiveId" clId="{80355EE2-1D00-43B6-AE53-49917D91D34B}" dt="2023-07-03T18:34:27.835" v="219" actId="21"/>
          <ac:spMkLst>
            <pc:docMk/>
            <pc:sldMk cId="991342602" sldId="272"/>
            <ac:spMk id="7" creationId="{2D55A3B7-184C-6394-DD00-EF8A060CD3EA}"/>
          </ac:spMkLst>
        </pc:spChg>
        <pc:graphicFrameChg chg="add mod">
          <ac:chgData name="Garv Sachdeva" userId="84c018580eef635e" providerId="LiveId" clId="{80355EE2-1D00-43B6-AE53-49917D91D34B}" dt="2023-07-03T18:28:45.859" v="171" actId="14100"/>
          <ac:graphicFrameMkLst>
            <pc:docMk/>
            <pc:sldMk cId="991342602" sldId="272"/>
            <ac:graphicFrameMk id="4" creationId="{DAA958D1-2385-CCA0-BB89-1C50210F5A5C}"/>
          </ac:graphicFrameMkLst>
        </pc:graphicFrameChg>
        <pc:picChg chg="del mod">
          <ac:chgData name="Garv Sachdeva" userId="84c018580eef635e" providerId="LiveId" clId="{80355EE2-1D00-43B6-AE53-49917D91D34B}" dt="2023-07-03T18:34:27.835" v="219" actId="21"/>
          <ac:picMkLst>
            <pc:docMk/>
            <pc:sldMk cId="991342602" sldId="272"/>
            <ac:picMk id="6" creationId="{985CCDB6-1C1F-C00B-4F9C-1F35275ABE9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025371828521428E-2"/>
          <c:y val="9.7638888888888914E-2"/>
          <c:w val="0.87753018372703417"/>
          <c:h val="0.473104403616214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'SOLUTION Q1'!$B$1</c:f>
              <c:strCache>
                <c:ptCount val="1"/>
                <c:pt idx="0">
                  <c:v>individual_runs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Q1'!$A$2:$A$11</c:f>
              <c:strCache>
                <c:ptCount val="10"/>
                <c:pt idx="0">
                  <c:v>AB de Villiers</c:v>
                </c:pt>
                <c:pt idx="1">
                  <c:v>AC Gilchrist</c:v>
                </c:pt>
                <c:pt idx="2">
                  <c:v>AD Mathews</c:v>
                </c:pt>
                <c:pt idx="3">
                  <c:v>AD Russell</c:v>
                </c:pt>
                <c:pt idx="4">
                  <c:v>AJ Finch</c:v>
                </c:pt>
                <c:pt idx="5">
                  <c:v>AM Nayar</c:v>
                </c:pt>
                <c:pt idx="6">
                  <c:v>AM Rahane</c:v>
                </c:pt>
                <c:pt idx="7">
                  <c:v>AR Patel</c:v>
                </c:pt>
                <c:pt idx="8">
                  <c:v>AT Rayudu</c:v>
                </c:pt>
                <c:pt idx="9">
                  <c:v>A Symonds</c:v>
                </c:pt>
              </c:strCache>
            </c:strRef>
          </c:cat>
          <c:val>
            <c:numRef>
              <c:f>'SOLUTION Q1'!$B$2:$B$11</c:f>
              <c:numCache>
                <c:formatCode>General</c:formatCode>
                <c:ptCount val="10"/>
                <c:pt idx="0">
                  <c:v>4849</c:v>
                </c:pt>
                <c:pt idx="1">
                  <c:v>2069</c:v>
                </c:pt>
                <c:pt idx="2">
                  <c:v>724</c:v>
                </c:pt>
                <c:pt idx="3">
                  <c:v>1517</c:v>
                </c:pt>
                <c:pt idx="4">
                  <c:v>2005</c:v>
                </c:pt>
                <c:pt idx="5">
                  <c:v>672</c:v>
                </c:pt>
                <c:pt idx="6">
                  <c:v>3933</c:v>
                </c:pt>
                <c:pt idx="7">
                  <c:v>913</c:v>
                </c:pt>
                <c:pt idx="8">
                  <c:v>3659</c:v>
                </c:pt>
                <c:pt idx="9">
                  <c:v>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C-4156-A082-43A58C626322}"/>
            </c:ext>
          </c:extLst>
        </c:ser>
        <c:ser>
          <c:idx val="1"/>
          <c:order val="1"/>
          <c:tx>
            <c:strRef>
              <c:f>'SOLUTION Q1'!$C$1</c:f>
              <c:strCache>
                <c:ptCount val="1"/>
                <c:pt idx="0">
                  <c:v>balls_faced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'SOLUTION Q1'!$A$2:$A$11</c:f>
              <c:strCache>
                <c:ptCount val="10"/>
                <c:pt idx="0">
                  <c:v>AB de Villiers</c:v>
                </c:pt>
                <c:pt idx="1">
                  <c:v>AC Gilchrist</c:v>
                </c:pt>
                <c:pt idx="2">
                  <c:v>AD Mathews</c:v>
                </c:pt>
                <c:pt idx="3">
                  <c:v>AD Russell</c:v>
                </c:pt>
                <c:pt idx="4">
                  <c:v>AJ Finch</c:v>
                </c:pt>
                <c:pt idx="5">
                  <c:v>AM Nayar</c:v>
                </c:pt>
                <c:pt idx="6">
                  <c:v>AM Rahane</c:v>
                </c:pt>
                <c:pt idx="7">
                  <c:v>AR Patel</c:v>
                </c:pt>
                <c:pt idx="8">
                  <c:v>AT Rayudu</c:v>
                </c:pt>
                <c:pt idx="9">
                  <c:v>A Symonds</c:v>
                </c:pt>
              </c:strCache>
            </c:strRef>
          </c:cat>
          <c:val>
            <c:numRef>
              <c:f>'SOLUTION Q1'!$C$2:$C$11</c:f>
              <c:numCache>
                <c:formatCode>General</c:formatCode>
                <c:ptCount val="10"/>
                <c:pt idx="0">
                  <c:v>3192</c:v>
                </c:pt>
                <c:pt idx="1">
                  <c:v>1495</c:v>
                </c:pt>
                <c:pt idx="2">
                  <c:v>575</c:v>
                </c:pt>
                <c:pt idx="3">
                  <c:v>832</c:v>
                </c:pt>
                <c:pt idx="4">
                  <c:v>1570</c:v>
                </c:pt>
                <c:pt idx="5">
                  <c:v>577</c:v>
                </c:pt>
                <c:pt idx="6">
                  <c:v>3240</c:v>
                </c:pt>
                <c:pt idx="7">
                  <c:v>715</c:v>
                </c:pt>
                <c:pt idx="8">
                  <c:v>2902</c:v>
                </c:pt>
                <c:pt idx="9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BC-4156-A082-43A58C626322}"/>
            </c:ext>
          </c:extLst>
        </c:ser>
        <c:ser>
          <c:idx val="2"/>
          <c:order val="2"/>
          <c:tx>
            <c:strRef>
              <c:f>'SOLUTION Q1'!$D$1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'SOLUTION Q1'!$A$2:$A$11</c:f>
              <c:strCache>
                <c:ptCount val="10"/>
                <c:pt idx="0">
                  <c:v>AB de Villiers</c:v>
                </c:pt>
                <c:pt idx="1">
                  <c:v>AC Gilchrist</c:v>
                </c:pt>
                <c:pt idx="2">
                  <c:v>AD Mathews</c:v>
                </c:pt>
                <c:pt idx="3">
                  <c:v>AD Russell</c:v>
                </c:pt>
                <c:pt idx="4">
                  <c:v>AJ Finch</c:v>
                </c:pt>
                <c:pt idx="5">
                  <c:v>AM Nayar</c:v>
                </c:pt>
                <c:pt idx="6">
                  <c:v>AM Rahane</c:v>
                </c:pt>
                <c:pt idx="7">
                  <c:v>AR Patel</c:v>
                </c:pt>
                <c:pt idx="8">
                  <c:v>AT Rayudu</c:v>
                </c:pt>
                <c:pt idx="9">
                  <c:v>A Symonds</c:v>
                </c:pt>
              </c:strCache>
            </c:strRef>
          </c:cat>
          <c:val>
            <c:numRef>
              <c:f>'SOLUTION Q1'!$D$2:$D$11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BC-4156-A082-43A58C626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0542895"/>
        <c:axId val="1370543375"/>
      </c:barChart>
      <c:catAx>
        <c:axId val="137054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543375"/>
        <c:crosses val="autoZero"/>
        <c:auto val="1"/>
        <c:lblAlgn val="ctr"/>
        <c:lblOffset val="100"/>
        <c:noMultiLvlLbl val="0"/>
      </c:catAx>
      <c:valAx>
        <c:axId val="1370543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54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'ADDITIONAL QUESTION 9'!$B$1</c:f>
              <c:strCache>
                <c:ptCount val="1"/>
                <c:pt idx="0">
                  <c:v>total_runs_scored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'ADDITIONAL QUESTION 9'!$A$2:$A$37</c:f>
              <c:strCache>
                <c:ptCount val="36"/>
                <c:pt idx="0">
                  <c:v>Eden Gardens</c:v>
                </c:pt>
                <c:pt idx="1">
                  <c:v>Wankhede Stadium</c:v>
                </c:pt>
                <c:pt idx="2">
                  <c:v>Feroz Shah Kotla</c:v>
                </c:pt>
                <c:pt idx="3">
                  <c:v>M Chinnaswamy Stadium</c:v>
                </c:pt>
                <c:pt idx="4">
                  <c:v>Rajiv Gandhi International Stadium, Uppal</c:v>
                </c:pt>
                <c:pt idx="5">
                  <c:v>MA Chidambaram Stadium, Chepauk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Dubai International Cricket Stadium</c:v>
                </c:pt>
                <c:pt idx="9">
                  <c:v>Sheikh Zayed Stadium</c:v>
                </c:pt>
                <c:pt idx="10">
                  <c:v>Punjab Cricket Association IS Bindra Stadium, Mohali</c:v>
                </c:pt>
                <c:pt idx="11">
                  <c:v>Maharashtra Cricket Association Stadium</c:v>
                </c:pt>
                <c:pt idx="12">
                  <c:v>Sharjah Cricket Stadium</c:v>
                </c:pt>
                <c:pt idx="13">
                  <c:v>M.Chinnaswamy Stadium</c:v>
                </c:pt>
                <c:pt idx="14">
                  <c:v>Dr DY Patil Sports Academy</c:v>
                </c:pt>
                <c:pt idx="15">
                  <c:v>Subrata Roy Sahara Stadium</c:v>
                </c:pt>
                <c:pt idx="16">
                  <c:v>Kingsmead</c:v>
                </c:pt>
                <c:pt idx="17">
                  <c:v>Brabourne Stadium</c:v>
                </c:pt>
                <c:pt idx="18">
                  <c:v>Dr. Y.S. Rajasekhara Reddy ACA-VDCA Cricket Stadium</c:v>
                </c:pt>
                <c:pt idx="19">
                  <c:v>Sardar Patel Stadium, Motera</c:v>
                </c:pt>
                <c:pt idx="20">
                  <c:v>SuperSport Park</c:v>
                </c:pt>
                <c:pt idx="21">
                  <c:v>Saurashtra Cricket Association Stadium</c:v>
                </c:pt>
                <c:pt idx="22">
                  <c:v>Himachal Pradesh Cricket Association Stadium</c:v>
                </c:pt>
                <c:pt idx="23">
                  <c:v>Holkar Cricket Stadium</c:v>
                </c:pt>
                <c:pt idx="24">
                  <c:v>New Wanderers Stadium</c:v>
                </c:pt>
                <c:pt idx="25">
                  <c:v>Barabati Stadium</c:v>
                </c:pt>
                <c:pt idx="26">
                  <c:v>JSCA International Stadium Complex</c:v>
                </c:pt>
                <c:pt idx="27">
                  <c:v>St George's Park</c:v>
                </c:pt>
                <c:pt idx="28">
                  <c:v>Newlands</c:v>
                </c:pt>
                <c:pt idx="29">
                  <c:v>Shaheed Veer Narayan Singh International Stadium</c:v>
                </c:pt>
                <c:pt idx="30">
                  <c:v>Nehru Stadium</c:v>
                </c:pt>
                <c:pt idx="31">
                  <c:v>Green Park</c:v>
                </c:pt>
                <c:pt idx="32">
                  <c:v>De Beers Diamond Oval</c:v>
                </c:pt>
                <c:pt idx="33">
                  <c:v>Vidarbha Cricket Association Stadium, Jamtha</c:v>
                </c:pt>
                <c:pt idx="34">
                  <c:v>Buffalo Park</c:v>
                </c:pt>
                <c:pt idx="35">
                  <c:v>OUTsurance Oval</c:v>
                </c:pt>
              </c:strCache>
            </c:strRef>
          </c:cat>
          <c:val>
            <c:numRef>
              <c:f>'ADDITIONAL QUESTION 9'!$B$2:$B$37</c:f>
              <c:numCache>
                <c:formatCode>General</c:formatCode>
                <c:ptCount val="36"/>
                <c:pt idx="0">
                  <c:v>23658</c:v>
                </c:pt>
                <c:pt idx="1">
                  <c:v>23390</c:v>
                </c:pt>
                <c:pt idx="2">
                  <c:v>22947</c:v>
                </c:pt>
                <c:pt idx="3">
                  <c:v>20237</c:v>
                </c:pt>
                <c:pt idx="4">
                  <c:v>19484</c:v>
                </c:pt>
                <c:pt idx="5">
                  <c:v>17821</c:v>
                </c:pt>
                <c:pt idx="6">
                  <c:v>14264</c:v>
                </c:pt>
                <c:pt idx="7">
                  <c:v>10987</c:v>
                </c:pt>
                <c:pt idx="8">
                  <c:v>10402</c:v>
                </c:pt>
                <c:pt idx="9">
                  <c:v>8830</c:v>
                </c:pt>
                <c:pt idx="10">
                  <c:v>7021</c:v>
                </c:pt>
                <c:pt idx="11">
                  <c:v>6780</c:v>
                </c:pt>
                <c:pt idx="12">
                  <c:v>5924</c:v>
                </c:pt>
                <c:pt idx="13">
                  <c:v>5127</c:v>
                </c:pt>
                <c:pt idx="14">
                  <c:v>4810</c:v>
                </c:pt>
                <c:pt idx="15">
                  <c:v>4755</c:v>
                </c:pt>
                <c:pt idx="16">
                  <c:v>4353</c:v>
                </c:pt>
                <c:pt idx="17">
                  <c:v>3842</c:v>
                </c:pt>
                <c:pt idx="18">
                  <c:v>3746</c:v>
                </c:pt>
                <c:pt idx="19">
                  <c:v>3746</c:v>
                </c:pt>
                <c:pt idx="20">
                  <c:v>3653</c:v>
                </c:pt>
                <c:pt idx="21">
                  <c:v>3316</c:v>
                </c:pt>
                <c:pt idx="22">
                  <c:v>2897</c:v>
                </c:pt>
                <c:pt idx="23">
                  <c:v>2872</c:v>
                </c:pt>
                <c:pt idx="24">
                  <c:v>2292</c:v>
                </c:pt>
                <c:pt idx="25">
                  <c:v>2278</c:v>
                </c:pt>
                <c:pt idx="26">
                  <c:v>2056</c:v>
                </c:pt>
                <c:pt idx="27">
                  <c:v>2033</c:v>
                </c:pt>
                <c:pt idx="28">
                  <c:v>1764</c:v>
                </c:pt>
                <c:pt idx="29">
                  <c:v>1741</c:v>
                </c:pt>
                <c:pt idx="30">
                  <c:v>1363</c:v>
                </c:pt>
                <c:pt idx="31">
                  <c:v>1298</c:v>
                </c:pt>
                <c:pt idx="32">
                  <c:v>897</c:v>
                </c:pt>
                <c:pt idx="33">
                  <c:v>882</c:v>
                </c:pt>
                <c:pt idx="34">
                  <c:v>799</c:v>
                </c:pt>
                <c:pt idx="35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3-4357-A54B-9703C4B4F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4514768"/>
        <c:axId val="124520528"/>
      </c:barChart>
      <c:catAx>
        <c:axId val="124514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20528"/>
        <c:crosses val="autoZero"/>
        <c:auto val="1"/>
        <c:lblAlgn val="ctr"/>
        <c:lblOffset val="100"/>
        <c:noMultiLvlLbl val="0"/>
      </c:catAx>
      <c:valAx>
        <c:axId val="12452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1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125167233473245E-2"/>
          <c:y val="7.3536585365853668E-2"/>
          <c:w val="0.88839363951101447"/>
          <c:h val="0.83216151334741695"/>
        </c:manualLayout>
      </c:layout>
      <c:scatterChart>
        <c:scatterStyle val="lineMarker"/>
        <c:varyColors val="0"/>
        <c:ser>
          <c:idx val="0"/>
          <c:order val="0"/>
          <c:tx>
            <c:strRef>
              <c:f>'ADDITIONAL QUESTION 10'!$B$1</c:f>
              <c:strCache>
                <c:ptCount val="1"/>
                <c:pt idx="0">
                  <c:v>total_runs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'ADDITIONAL QUESTION 10'!$A$2:$A$12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xVal>
          <c:yVal>
            <c:numRef>
              <c:f>'ADDITIONAL QUESTION 10'!$B$2:$B$12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597-4C34-BE65-8A30D941A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517168"/>
        <c:axId val="124525808"/>
      </c:scatterChart>
      <c:valAx>
        <c:axId val="12451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25808"/>
        <c:crosses val="autoZero"/>
        <c:crossBetween val="midCat"/>
      </c:valAx>
      <c:valAx>
        <c:axId val="12452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517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Q2'!$B$1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Q2'!$A$2:$A$11</c:f>
              <c:strCache>
                <c:ptCount val="10"/>
                <c:pt idx="0">
                  <c:v>Iqbal Abdulla</c:v>
                </c:pt>
                <c:pt idx="1">
                  <c:v>AB de Villiers</c:v>
                </c:pt>
                <c:pt idx="2">
                  <c:v>KL Rahul</c:v>
                </c:pt>
                <c:pt idx="3">
                  <c:v>ML Hayden</c:v>
                </c:pt>
                <c:pt idx="4">
                  <c:v>JP Duminy</c:v>
                </c:pt>
                <c:pt idx="5">
                  <c:v>CH Gayle</c:v>
                </c:pt>
                <c:pt idx="6">
                  <c:v>DA Warner</c:v>
                </c:pt>
                <c:pt idx="7">
                  <c:v>KS Williamson</c:v>
                </c:pt>
                <c:pt idx="8">
                  <c:v>LMP Simmons</c:v>
                </c:pt>
                <c:pt idx="9">
                  <c:v>MEK Hussey</c:v>
                </c:pt>
              </c:strCache>
            </c:strRef>
          </c:cat>
          <c:val>
            <c:numRef>
              <c:f>'SOLUTION Q2'!$B$2:$B$11</c:f>
              <c:numCache>
                <c:formatCode>General</c:formatCode>
                <c:ptCount val="10"/>
                <c:pt idx="0">
                  <c:v>8</c:v>
                </c:pt>
                <c:pt idx="1">
                  <c:v>13</c:v>
                </c:pt>
                <c:pt idx="2">
                  <c:v>7</c:v>
                </c:pt>
                <c:pt idx="3">
                  <c:v>3</c:v>
                </c:pt>
                <c:pt idx="4">
                  <c:v>8</c:v>
                </c:pt>
                <c:pt idx="5">
                  <c:v>12</c:v>
                </c:pt>
                <c:pt idx="6">
                  <c:v>11</c:v>
                </c:pt>
                <c:pt idx="7">
                  <c:v>6</c:v>
                </c:pt>
                <c:pt idx="8">
                  <c:v>4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D-48FE-BD42-C6E822728959}"/>
            </c:ext>
          </c:extLst>
        </c:ser>
        <c:ser>
          <c:idx val="1"/>
          <c:order val="1"/>
          <c:tx>
            <c:strRef>
              <c:f>'SOLUTION Q2'!$C$1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'SOLUTION Q2'!$A$2:$A$11</c:f>
              <c:strCache>
                <c:ptCount val="10"/>
                <c:pt idx="0">
                  <c:v>Iqbal Abdulla</c:v>
                </c:pt>
                <c:pt idx="1">
                  <c:v>AB de Villiers</c:v>
                </c:pt>
                <c:pt idx="2">
                  <c:v>KL Rahul</c:v>
                </c:pt>
                <c:pt idx="3">
                  <c:v>ML Hayden</c:v>
                </c:pt>
                <c:pt idx="4">
                  <c:v>JP Duminy</c:v>
                </c:pt>
                <c:pt idx="5">
                  <c:v>CH Gayle</c:v>
                </c:pt>
                <c:pt idx="6">
                  <c:v>DA Warner</c:v>
                </c:pt>
                <c:pt idx="7">
                  <c:v>KS Williamson</c:v>
                </c:pt>
                <c:pt idx="8">
                  <c:v>LMP Simmons</c:v>
                </c:pt>
                <c:pt idx="9">
                  <c:v>MEK Hussey</c:v>
                </c:pt>
              </c:strCache>
            </c:strRef>
          </c:cat>
          <c:val>
            <c:numRef>
              <c:f>'SOLUTION Q2'!$C$2:$C$11</c:f>
              <c:numCache>
                <c:formatCode>General</c:formatCode>
                <c:ptCount val="10"/>
                <c:pt idx="0">
                  <c:v>88</c:v>
                </c:pt>
                <c:pt idx="1">
                  <c:v>42</c:v>
                </c:pt>
                <c:pt idx="2">
                  <c:v>42</c:v>
                </c:pt>
                <c:pt idx="3">
                  <c:v>41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  <c:pt idx="7">
                  <c:v>39</c:v>
                </c:pt>
                <c:pt idx="8">
                  <c:v>39</c:v>
                </c:pt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BD-48FE-BD42-C6E822728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4604672"/>
        <c:axId val="1954605152"/>
      </c:barChart>
      <c:catAx>
        <c:axId val="195460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605152"/>
        <c:crosses val="autoZero"/>
        <c:auto val="1"/>
        <c:lblAlgn val="ctr"/>
        <c:lblOffset val="100"/>
        <c:noMultiLvlLbl val="0"/>
      </c:catAx>
      <c:valAx>
        <c:axId val="195460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60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Q3'!$B$1</c:f>
              <c:strCache>
                <c:ptCount val="1"/>
                <c:pt idx="0">
                  <c:v>boundary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Q3'!$A$2:$A$11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  <c:pt idx="5">
                  <c:v>RG Sharma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'SOLUTION Q3'!$B$2:$B$11</c:f>
              <c:numCache>
                <c:formatCode>General</c:formatCode>
                <c:ptCount val="10"/>
                <c:pt idx="0">
                  <c:v>733</c:v>
                </c:pt>
                <c:pt idx="1">
                  <c:v>706</c:v>
                </c:pt>
                <c:pt idx="2">
                  <c:v>705</c:v>
                </c:pt>
                <c:pt idx="3">
                  <c:v>700</c:v>
                </c:pt>
                <c:pt idx="4">
                  <c:v>687</c:v>
                </c:pt>
                <c:pt idx="5">
                  <c:v>672</c:v>
                </c:pt>
                <c:pt idx="6">
                  <c:v>625</c:v>
                </c:pt>
                <c:pt idx="7">
                  <c:v>617</c:v>
                </c:pt>
                <c:pt idx="8">
                  <c:v>566</c:v>
                </c:pt>
                <c:pt idx="9">
                  <c:v>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9-42C0-BC89-2973A75D0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4513199"/>
        <c:axId val="1824511279"/>
      </c:barChart>
      <c:catAx>
        <c:axId val="182451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511279"/>
        <c:crosses val="autoZero"/>
        <c:auto val="1"/>
        <c:lblAlgn val="ctr"/>
        <c:lblOffset val="100"/>
        <c:noMultiLvlLbl val="0"/>
      </c:catAx>
      <c:valAx>
        <c:axId val="182451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513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Q4'!$B$1</c:f>
              <c:strCache>
                <c:ptCount val="1"/>
                <c:pt idx="0">
                  <c:v>ball_count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Q4'!$A$2:$A$11</c:f>
              <c:strCache>
                <c:ptCount val="10"/>
                <c:pt idx="0">
                  <c:v>A Mishra</c:v>
                </c:pt>
                <c:pt idx="1">
                  <c:v>A Nehra</c:v>
                </c:pt>
                <c:pt idx="2">
                  <c:v>A Symonds</c:v>
                </c:pt>
                <c:pt idx="3">
                  <c:v>AB Agarkar</c:v>
                </c:pt>
                <c:pt idx="4">
                  <c:v>AB Dinda</c:v>
                </c:pt>
                <c:pt idx="5">
                  <c:v>AD Mathews</c:v>
                </c:pt>
                <c:pt idx="6">
                  <c:v>AD Russell</c:v>
                </c:pt>
                <c:pt idx="7">
                  <c:v>AJ Tye</c:v>
                </c:pt>
                <c:pt idx="8">
                  <c:v>AR Patel</c:v>
                </c:pt>
                <c:pt idx="9">
                  <c:v>A Kumble</c:v>
                </c:pt>
              </c:strCache>
            </c:strRef>
          </c:cat>
          <c:val>
            <c:numRef>
              <c:f>'SOLUTION Q4'!$B$2:$B$11</c:f>
              <c:numCache>
                <c:formatCode>General</c:formatCode>
                <c:ptCount val="10"/>
                <c:pt idx="0">
                  <c:v>3233</c:v>
                </c:pt>
                <c:pt idx="1">
                  <c:v>1974</c:v>
                </c:pt>
                <c:pt idx="2">
                  <c:v>540</c:v>
                </c:pt>
                <c:pt idx="3">
                  <c:v>820</c:v>
                </c:pt>
                <c:pt idx="4">
                  <c:v>1589</c:v>
                </c:pt>
                <c:pt idx="5">
                  <c:v>807</c:v>
                </c:pt>
                <c:pt idx="6">
                  <c:v>1186</c:v>
                </c:pt>
                <c:pt idx="7">
                  <c:v>645</c:v>
                </c:pt>
                <c:pt idx="8">
                  <c:v>2053</c:v>
                </c:pt>
                <c:pt idx="9">
                  <c:v>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6B-4079-A00F-978D1AD1378F}"/>
            </c:ext>
          </c:extLst>
        </c:ser>
        <c:ser>
          <c:idx val="1"/>
          <c:order val="1"/>
          <c:tx>
            <c:strRef>
              <c:f>'SOLUTION Q4'!$C$1</c:f>
              <c:strCache>
                <c:ptCount val="1"/>
                <c:pt idx="0">
                  <c:v>economy_rate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'SOLUTION Q4'!$A$2:$A$11</c:f>
              <c:strCache>
                <c:ptCount val="10"/>
                <c:pt idx="0">
                  <c:v>A Mishra</c:v>
                </c:pt>
                <c:pt idx="1">
                  <c:v>A Nehra</c:v>
                </c:pt>
                <c:pt idx="2">
                  <c:v>A Symonds</c:v>
                </c:pt>
                <c:pt idx="3">
                  <c:v>AB Agarkar</c:v>
                </c:pt>
                <c:pt idx="4">
                  <c:v>AB Dinda</c:v>
                </c:pt>
                <c:pt idx="5">
                  <c:v>AD Mathews</c:v>
                </c:pt>
                <c:pt idx="6">
                  <c:v>AD Russell</c:v>
                </c:pt>
                <c:pt idx="7">
                  <c:v>AJ Tye</c:v>
                </c:pt>
                <c:pt idx="8">
                  <c:v>AR Patel</c:v>
                </c:pt>
                <c:pt idx="9">
                  <c:v>A Kumble</c:v>
                </c:pt>
              </c:strCache>
            </c:strRef>
          </c:cat>
          <c:val>
            <c:numRef>
              <c:f>'SOLUTION Q4'!$C$2:$C$11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6B-4079-A00F-978D1AD13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715808"/>
        <c:axId val="74170380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'SOLUTION Q4'!$D$1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'SOLUTION Q4'!$A$2:$A$11</c15:sqref>
                        </c15:formulaRef>
                      </c:ext>
                    </c:extLst>
                    <c:strCache>
                      <c:ptCount val="10"/>
                      <c:pt idx="0">
                        <c:v>A Mishra</c:v>
                      </c:pt>
                      <c:pt idx="1">
                        <c:v>A Nehra</c:v>
                      </c:pt>
                      <c:pt idx="2">
                        <c:v>A Symonds</c:v>
                      </c:pt>
                      <c:pt idx="3">
                        <c:v>AB Agarkar</c:v>
                      </c:pt>
                      <c:pt idx="4">
                        <c:v>AB Dinda</c:v>
                      </c:pt>
                      <c:pt idx="5">
                        <c:v>AD Mathews</c:v>
                      </c:pt>
                      <c:pt idx="6">
                        <c:v>AD Russell</c:v>
                      </c:pt>
                      <c:pt idx="7">
                        <c:v>AJ Tye</c:v>
                      </c:pt>
                      <c:pt idx="8">
                        <c:v>AR Patel</c:v>
                      </c:pt>
                      <c:pt idx="9">
                        <c:v>A Kumble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'SOLUTION Q4'!$D$2:$D$11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26B-4079-A00F-978D1AD1378F}"/>
                  </c:ext>
                </c:extLst>
              </c15:ser>
            </c15:filteredBarSeries>
          </c:ext>
        </c:extLst>
      </c:barChart>
      <c:catAx>
        <c:axId val="74171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03808"/>
        <c:crosses val="autoZero"/>
        <c:auto val="1"/>
        <c:lblAlgn val="ctr"/>
        <c:lblOffset val="100"/>
        <c:noMultiLvlLbl val="0"/>
      </c:catAx>
      <c:valAx>
        <c:axId val="74170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1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Q5'!$B$1</c:f>
              <c:strCache>
                <c:ptCount val="1"/>
                <c:pt idx="0">
                  <c:v>ball_count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Q5'!$A$2:$A$11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A Nehra</c:v>
                </c:pt>
                <c:pt idx="7">
                  <c:v>MM Patel</c:v>
                </c:pt>
                <c:pt idx="8">
                  <c:v>DJ Bravo</c:v>
                </c:pt>
                <c:pt idx="9">
                  <c:v>KK Cooper</c:v>
                </c:pt>
              </c:strCache>
            </c:strRef>
          </c:cat>
          <c:val>
            <c:numRef>
              <c:f>'SOLUTION Q5'!$B$2:$B$11</c:f>
              <c:numCache>
                <c:formatCode>General</c:formatCode>
                <c:ptCount val="10"/>
                <c:pt idx="0">
                  <c:v>840</c:v>
                </c:pt>
                <c:pt idx="1">
                  <c:v>600</c:v>
                </c:pt>
                <c:pt idx="2">
                  <c:v>645</c:v>
                </c:pt>
                <c:pt idx="3">
                  <c:v>612</c:v>
                </c:pt>
                <c:pt idx="4">
                  <c:v>2974</c:v>
                </c:pt>
                <c:pt idx="5">
                  <c:v>1314</c:v>
                </c:pt>
                <c:pt idx="6">
                  <c:v>1974</c:v>
                </c:pt>
                <c:pt idx="7">
                  <c:v>1382</c:v>
                </c:pt>
                <c:pt idx="8">
                  <c:v>2846</c:v>
                </c:pt>
                <c:pt idx="9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A6-46E4-A21D-C05F7B226BA8}"/>
            </c:ext>
          </c:extLst>
        </c:ser>
        <c:ser>
          <c:idx val="1"/>
          <c:order val="1"/>
          <c:tx>
            <c:strRef>
              <c:f>'SOLUTION Q5'!$C$1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'SOLUTION Q5'!$A$2:$A$11</c:f>
              <c:strCache>
                <c:ptCount val="10"/>
                <c:pt idx="0">
                  <c:v>K Rabada</c:v>
                </c:pt>
                <c:pt idx="1">
                  <c:v>DE Bollinger</c:v>
                </c:pt>
                <c:pt idx="2">
                  <c:v>AJ Tye</c:v>
                </c:pt>
                <c:pt idx="3">
                  <c:v>MA Starc</c:v>
                </c:pt>
                <c:pt idx="4">
                  <c:v>SL Malinga</c:v>
                </c:pt>
                <c:pt idx="5">
                  <c:v>Imran Tahir</c:v>
                </c:pt>
                <c:pt idx="6">
                  <c:v>A Nehra</c:v>
                </c:pt>
                <c:pt idx="7">
                  <c:v>MM Patel</c:v>
                </c:pt>
                <c:pt idx="8">
                  <c:v>DJ Bravo</c:v>
                </c:pt>
                <c:pt idx="9">
                  <c:v>KK Cooper</c:v>
                </c:pt>
              </c:strCache>
            </c:strRef>
          </c:cat>
          <c:val>
            <c:numRef>
              <c:f>'SOLUTION Q5'!$C$2:$C$11</c:f>
              <c:numCache>
                <c:formatCode>General</c:formatCode>
                <c:ptCount val="10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A6-46E4-A21D-C05F7B226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3059824"/>
        <c:axId val="1793067504"/>
      </c:barChart>
      <c:catAx>
        <c:axId val="179305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067504"/>
        <c:crosses val="autoZero"/>
        <c:auto val="1"/>
        <c:lblAlgn val="ctr"/>
        <c:lblOffset val="100"/>
        <c:noMultiLvlLbl val="0"/>
      </c:catAx>
      <c:valAx>
        <c:axId val="179306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05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Q6'!$B$1</c:f>
              <c:strCache>
                <c:ptCount val="1"/>
                <c:pt idx="0">
                  <c:v>batsman_strike_rate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Q6'!$A$2:$A$11</c:f>
              <c:strCache>
                <c:ptCount val="10"/>
                <c:pt idx="0">
                  <c:v>V Kohli</c:v>
                </c:pt>
                <c:pt idx="1">
                  <c:v>RG Sharma</c:v>
                </c:pt>
                <c:pt idx="2">
                  <c:v>AB de Villiers</c:v>
                </c:pt>
                <c:pt idx="3">
                  <c:v>SK Raina</c:v>
                </c:pt>
                <c:pt idx="4">
                  <c:v>DA Warner</c:v>
                </c:pt>
                <c:pt idx="5">
                  <c:v>S Dhawan</c:v>
                </c:pt>
                <c:pt idx="6">
                  <c:v>CH Gayle</c:v>
                </c:pt>
                <c:pt idx="7">
                  <c:v>RV Uthappa</c:v>
                </c:pt>
                <c:pt idx="8">
                  <c:v>MS Dhoni</c:v>
                </c:pt>
                <c:pt idx="9">
                  <c:v>SR Watson</c:v>
                </c:pt>
              </c:strCache>
            </c:strRef>
          </c:cat>
          <c:val>
            <c:numRef>
              <c:f>'SOLUTION Q6'!$B$2:$B$11</c:f>
              <c:numCache>
                <c:formatCode>General</c:formatCode>
                <c:ptCount val="10"/>
                <c:pt idx="0">
                  <c:v>675</c:v>
                </c:pt>
                <c:pt idx="1">
                  <c:v>674</c:v>
                </c:pt>
                <c:pt idx="2">
                  <c:v>627</c:v>
                </c:pt>
                <c:pt idx="3">
                  <c:v>622</c:v>
                </c:pt>
                <c:pt idx="4">
                  <c:v>613</c:v>
                </c:pt>
                <c:pt idx="5">
                  <c:v>605</c:v>
                </c:pt>
                <c:pt idx="6">
                  <c:v>567</c:v>
                </c:pt>
                <c:pt idx="7">
                  <c:v>542</c:v>
                </c:pt>
                <c:pt idx="8">
                  <c:v>539</c:v>
                </c:pt>
                <c:pt idx="9">
                  <c:v>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38-4DEC-96BD-0D32451553F1}"/>
            </c:ext>
          </c:extLst>
        </c:ser>
        <c:ser>
          <c:idx val="1"/>
          <c:order val="1"/>
          <c:tx>
            <c:strRef>
              <c:f>'SOLUTION Q6'!$C$1</c:f>
              <c:strCache>
                <c:ptCount val="1"/>
                <c:pt idx="0">
                  <c:v>bowler_strike_rate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'SOLUTION Q6'!$A$2:$A$11</c:f>
              <c:strCache>
                <c:ptCount val="10"/>
                <c:pt idx="0">
                  <c:v>V Kohli</c:v>
                </c:pt>
                <c:pt idx="1">
                  <c:v>RG Sharma</c:v>
                </c:pt>
                <c:pt idx="2">
                  <c:v>AB de Villiers</c:v>
                </c:pt>
                <c:pt idx="3">
                  <c:v>SK Raina</c:v>
                </c:pt>
                <c:pt idx="4">
                  <c:v>DA Warner</c:v>
                </c:pt>
                <c:pt idx="5">
                  <c:v>S Dhawan</c:v>
                </c:pt>
                <c:pt idx="6">
                  <c:v>CH Gayle</c:v>
                </c:pt>
                <c:pt idx="7">
                  <c:v>RV Uthappa</c:v>
                </c:pt>
                <c:pt idx="8">
                  <c:v>MS Dhoni</c:v>
                </c:pt>
                <c:pt idx="9">
                  <c:v>SR Watson</c:v>
                </c:pt>
              </c:strCache>
            </c:strRef>
          </c:cat>
          <c:val>
            <c:numRef>
              <c:f>'SOLUTION Q6'!$C$2:$C$11</c:f>
              <c:numCache>
                <c:formatCode>General</c:formatCode>
                <c:ptCount val="10"/>
                <c:pt idx="0">
                  <c:v>18</c:v>
                </c:pt>
                <c:pt idx="1">
                  <c:v>22</c:v>
                </c:pt>
                <c:pt idx="2">
                  <c:v>14</c:v>
                </c:pt>
                <c:pt idx="3">
                  <c:v>17</c:v>
                </c:pt>
                <c:pt idx="4">
                  <c:v>14</c:v>
                </c:pt>
                <c:pt idx="5">
                  <c:v>16</c:v>
                </c:pt>
                <c:pt idx="6">
                  <c:v>12</c:v>
                </c:pt>
                <c:pt idx="7">
                  <c:v>18</c:v>
                </c:pt>
                <c:pt idx="8">
                  <c:v>14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38-4DEC-96BD-0D3245155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6435760"/>
        <c:axId val="179643672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'SOLUTION Q6'!$D$1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'SOLUTION Q6'!$A$2:$A$11</c15:sqref>
                        </c15:formulaRef>
                      </c:ext>
                    </c:extLst>
                    <c:strCache>
                      <c:ptCount val="10"/>
                      <c:pt idx="0">
                        <c:v>V Kohli</c:v>
                      </c:pt>
                      <c:pt idx="1">
                        <c:v>RG Sharma</c:v>
                      </c:pt>
                      <c:pt idx="2">
                        <c:v>AB de Villiers</c:v>
                      </c:pt>
                      <c:pt idx="3">
                        <c:v>SK Raina</c:v>
                      </c:pt>
                      <c:pt idx="4">
                        <c:v>DA Warner</c:v>
                      </c:pt>
                      <c:pt idx="5">
                        <c:v>S Dhawan</c:v>
                      </c:pt>
                      <c:pt idx="6">
                        <c:v>CH Gayle</c:v>
                      </c:pt>
                      <c:pt idx="7">
                        <c:v>RV Uthappa</c:v>
                      </c:pt>
                      <c:pt idx="8">
                        <c:v>MS Dhoni</c:v>
                      </c:pt>
                      <c:pt idx="9">
                        <c:v>SR Watson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'SOLUTION Q6'!$D$2:$D$11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4938-4DEC-96BD-0D32451553F1}"/>
                  </c:ext>
                </c:extLst>
              </c15:ser>
            </c15:filteredBarSeries>
          </c:ext>
        </c:extLst>
      </c:barChart>
      <c:catAx>
        <c:axId val="179643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436720"/>
        <c:crosses val="autoZero"/>
        <c:auto val="1"/>
        <c:lblAlgn val="ctr"/>
        <c:lblOffset val="100"/>
        <c:noMultiLvlLbl val="0"/>
      </c:catAx>
      <c:valAx>
        <c:axId val="179643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43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200040124936244"/>
          <c:y val="0.93953714955837175"/>
          <c:w val="0.4159990341261276"/>
          <c:h val="4.6964226876078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'ADDITIONAL QUESTION 4'!$B$1</c:f>
              <c:strCache>
                <c:ptCount val="1"/>
                <c:pt idx="0">
                  <c:v>total_boundaries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'ADDITIONAL QUESTION 4'!$A$2:$A$16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'ADDITIONAL QUESTION 4'!$B$2:$B$16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7-4513-A1D3-857015FE6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88167183"/>
        <c:axId val="208816574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'ADDITIONAL QUESTION 4'!$C$1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'ADDITIONAL QUESTION 4'!$A$2:$A$16</c15:sqref>
                        </c15:formulaRef>
                      </c:ext>
                    </c:extLst>
                    <c:strCache>
                      <c:ptCount val="15"/>
                      <c:pt idx="0">
                        <c:v>Mumbai Indians</c:v>
                      </c:pt>
                      <c:pt idx="1">
                        <c:v>Royal Challengers Bangalore</c:v>
                      </c:pt>
                      <c:pt idx="2">
                        <c:v>Kings XI Punjab</c:v>
                      </c:pt>
                      <c:pt idx="3">
                        <c:v>Kolkata Knight Riders</c:v>
                      </c:pt>
                      <c:pt idx="4">
                        <c:v>Chennai Super Kings</c:v>
                      </c:pt>
                      <c:pt idx="5">
                        <c:v>Rajasthan Royals</c:v>
                      </c:pt>
                      <c:pt idx="6">
                        <c:v>Delhi Daredevils</c:v>
                      </c:pt>
                      <c:pt idx="7">
                        <c:v>Sunrisers Hyderabad</c:v>
                      </c:pt>
                      <c:pt idx="8">
                        <c:v>Deccan Chargers</c:v>
                      </c:pt>
                      <c:pt idx="9">
                        <c:v>Pune Warriors</c:v>
                      </c:pt>
                      <c:pt idx="10">
                        <c:v>Delhi Capitals</c:v>
                      </c:pt>
                      <c:pt idx="11">
                        <c:v>Gujarat Lions</c:v>
                      </c:pt>
                      <c:pt idx="12">
                        <c:v>Rising Pune Supergiant</c:v>
                      </c:pt>
                      <c:pt idx="13">
                        <c:v>Rising Pune Supergiants</c:v>
                      </c:pt>
                      <c:pt idx="14">
                        <c:v>Kochi Tuskers Kerala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'ADDITIONAL QUESTION 4'!$C$2:$C$16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777-4513-A1D3-857015FE6BCE}"/>
                  </c:ext>
                </c:extLst>
              </c15:ser>
            </c15:filteredBarSeries>
          </c:ext>
        </c:extLst>
      </c:barChart>
      <c:catAx>
        <c:axId val="2088167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165743"/>
        <c:crosses val="autoZero"/>
        <c:auto val="1"/>
        <c:lblAlgn val="ctr"/>
        <c:lblOffset val="100"/>
        <c:noMultiLvlLbl val="0"/>
      </c:catAx>
      <c:valAx>
        <c:axId val="2088165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167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'ADDITIONAL QUESTION 5'!$B$1</c:f>
              <c:strCache>
                <c:ptCount val="1"/>
                <c:pt idx="0">
                  <c:v>total_dot_balls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'ADDITIONAL QUESTION 5'!$A$2:$A$17</c:f>
              <c:strCache>
                <c:ptCount val="16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  <c:pt idx="15">
                  <c:v>NA</c:v>
                </c:pt>
              </c:strCache>
            </c:strRef>
          </c:cat>
          <c:val>
            <c:numRef>
              <c:f>'ADDITIONAL QUESTION 5'!$B$2:$B$17</c:f>
              <c:numCache>
                <c:formatCode>General</c:formatCode>
                <c:ptCount val="16"/>
                <c:pt idx="0">
                  <c:v>8714</c:v>
                </c:pt>
                <c:pt idx="1">
                  <c:v>7955</c:v>
                </c:pt>
                <c:pt idx="2">
                  <c:v>7894</c:v>
                </c:pt>
                <c:pt idx="3">
                  <c:v>7679</c:v>
                </c:pt>
                <c:pt idx="4">
                  <c:v>7593</c:v>
                </c:pt>
                <c:pt idx="5">
                  <c:v>6665</c:v>
                </c:pt>
                <c:pt idx="6">
                  <c:v>6520</c:v>
                </c:pt>
                <c:pt idx="7">
                  <c:v>5248</c:v>
                </c:pt>
                <c:pt idx="8">
                  <c:v>3306</c:v>
                </c:pt>
                <c:pt idx="9">
                  <c:v>1900</c:v>
                </c:pt>
                <c:pt idx="10">
                  <c:v>1338</c:v>
                </c:pt>
                <c:pt idx="11">
                  <c:v>1095</c:v>
                </c:pt>
                <c:pt idx="12">
                  <c:v>698</c:v>
                </c:pt>
                <c:pt idx="13">
                  <c:v>626</c:v>
                </c:pt>
                <c:pt idx="14">
                  <c:v>539</c:v>
                </c:pt>
                <c:pt idx="15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2-4224-9CA1-9D55E0526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8227536"/>
        <c:axId val="212823185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'ADDITIONAL QUESTION 5'!$C$1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'ADDITIONAL QUESTION 5'!$A$2:$A$17</c15:sqref>
                        </c15:formulaRef>
                      </c:ext>
                    </c:extLst>
                    <c:strCache>
                      <c:ptCount val="16"/>
                      <c:pt idx="0">
                        <c:v>Mumbai Indians</c:v>
                      </c:pt>
                      <c:pt idx="1">
                        <c:v>Royal Challengers Bangalore</c:v>
                      </c:pt>
                      <c:pt idx="2">
                        <c:v>Kolkata Knight Riders</c:v>
                      </c:pt>
                      <c:pt idx="3">
                        <c:v>Kings XI Punjab</c:v>
                      </c:pt>
                      <c:pt idx="4">
                        <c:v>Chennai Super Kings</c:v>
                      </c:pt>
                      <c:pt idx="5">
                        <c:v>Rajasthan Royals</c:v>
                      </c:pt>
                      <c:pt idx="6">
                        <c:v>Delhi Daredevils</c:v>
                      </c:pt>
                      <c:pt idx="7">
                        <c:v>Sunrisers Hyderabad</c:v>
                      </c:pt>
                      <c:pt idx="8">
                        <c:v>Deccan Chargers</c:v>
                      </c:pt>
                      <c:pt idx="9">
                        <c:v>Pune Warriors</c:v>
                      </c:pt>
                      <c:pt idx="10">
                        <c:v>Delhi Capitals</c:v>
                      </c:pt>
                      <c:pt idx="11">
                        <c:v>Gujarat Lions</c:v>
                      </c:pt>
                      <c:pt idx="12">
                        <c:v>Rising Pune Supergiant</c:v>
                      </c:pt>
                      <c:pt idx="13">
                        <c:v>Kochi Tuskers Kerala</c:v>
                      </c:pt>
                      <c:pt idx="14">
                        <c:v>Rising Pune Supergiants</c:v>
                      </c:pt>
                      <c:pt idx="15">
                        <c:v>NA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'ADDITIONAL QUESTION 5'!$C$2:$C$17</c15:sqref>
                        </c15:formulaRef>
                      </c:ext>
                    </c:extLst>
                    <c:numCache>
                      <c:formatCode>General</c:formatCode>
                      <c:ptCount val="1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E12-4224-9CA1-9D55E05260D9}"/>
                  </c:ext>
                </c:extLst>
              </c15:ser>
            </c15:filteredBarSeries>
          </c:ext>
        </c:extLst>
      </c:barChart>
      <c:catAx>
        <c:axId val="2128227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31856"/>
        <c:crosses val="autoZero"/>
        <c:auto val="1"/>
        <c:lblAlgn val="ctr"/>
        <c:lblOffset val="100"/>
        <c:noMultiLvlLbl val="0"/>
      </c:catAx>
      <c:valAx>
        <c:axId val="212823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22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'ADDITIONAL QUESTION 7'!$B$1</c:f>
              <c:strCache>
                <c:ptCount val="1"/>
                <c:pt idx="0">
                  <c:v>max_extra_runs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'ADDITIONAL QUESTION 7'!$A$2:$A$6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'ADDITIONAL QUESTION 7'!$B$2:$B$6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0A-43FC-8CD8-669058F12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5512448"/>
        <c:axId val="178551772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'ADDITIONAL QUESTION 7'!$C$1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'ADDITIONAL QUESTION 7'!$A$2:$A$6</c15:sqref>
                        </c15:formulaRef>
                      </c:ext>
                    </c:extLst>
                    <c:strCache>
                      <c:ptCount val="5"/>
                      <c:pt idx="0">
                        <c:v>SL Malinga</c:v>
                      </c:pt>
                      <c:pt idx="1">
                        <c:v>P Kumar</c:v>
                      </c:pt>
                      <c:pt idx="2">
                        <c:v>UT Yadav</c:v>
                      </c:pt>
                      <c:pt idx="3">
                        <c:v>DJ Bravo</c:v>
                      </c:pt>
                      <c:pt idx="4">
                        <c:v>B Kumar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'ADDITIONAL QUESTION 7'!$C$2:$C$6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F0A-43FC-8CD8-669058F12FA1}"/>
                  </c:ext>
                </c:extLst>
              </c15:ser>
            </c15:filteredBarSeries>
          </c:ext>
        </c:extLst>
      </c:barChart>
      <c:catAx>
        <c:axId val="178551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517728"/>
        <c:crosses val="autoZero"/>
        <c:auto val="1"/>
        <c:lblAlgn val="ctr"/>
        <c:lblOffset val="100"/>
        <c:noMultiLvlLbl val="0"/>
      </c:catAx>
      <c:valAx>
        <c:axId val="178551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51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076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30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50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2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566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3EDD-D0D2-447F-B24F-3717AF4B109D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45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8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3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3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0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5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543EDD-D0D2-447F-B24F-3717AF4B109D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931EC-4566-B496-D9CE-C44AC8D3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279919"/>
            <a:ext cx="4485253" cy="63836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Question 1: </a:t>
            </a:r>
            <a:endParaRPr lang="en-IN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13BAD3-BAB6-F73B-FFC5-025E906C8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3684" y="1306287"/>
            <a:ext cx="489505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a.batsman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a.individual_runs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b.balls_faced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((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a.individual_runs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/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b.balls_faced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)*100)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strike_rate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(select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batsman,sum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batsman_runs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individual_runs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IPL_Ball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group by batsman) as a inner join (select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batsman,count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(ball)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balls_faced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IPL_Ball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where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extras_type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not in ('penalty','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wides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') group by batsman) as b on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a.batsman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=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b.batsman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where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balls_faced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&gt;=500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order by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strike_rate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desc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limit 10;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9A5AA4-A5AD-4243-8AB1-63C02AB99A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48" y="423762"/>
            <a:ext cx="3115507" cy="1950103"/>
          </a:xfr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5143C61-278F-2EF8-EE11-52A1776562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2007379"/>
              </p:ext>
            </p:extLst>
          </p:nvPr>
        </p:nvGraphicFramePr>
        <p:xfrm>
          <a:off x="6699513" y="2491273"/>
          <a:ext cx="5392959" cy="419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071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D9B4-942E-13D8-D2CF-D1E5B7A4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3470244" cy="79776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Additional Question 4 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1428-649D-4FA3-AFF1-7C2398DB3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354803"/>
            <a:ext cx="5022669" cy="1874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batting_team,count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ball_result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total_boundaries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deliveries_v02 where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ball_result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NOT IN ('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other','dot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') group by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batting_team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order by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total_boundaries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 desc;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88A179-C39C-137B-DFDF-948F4C708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313407"/>
              </p:ext>
            </p:extLst>
          </p:nvPr>
        </p:nvGraphicFramePr>
        <p:xfrm>
          <a:off x="1735494" y="2519266"/>
          <a:ext cx="9199985" cy="4236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6D8B34-1741-8C0B-40D2-B775743AEC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8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7177-5681-410A-9C09-A5FB2DF7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62" y="169686"/>
            <a:ext cx="4571256" cy="819359"/>
          </a:xfrm>
        </p:spPr>
        <p:txBody>
          <a:bodyPr>
            <a:normAutofit fontScale="90000"/>
          </a:bodyPr>
          <a:lstStyle/>
          <a:p>
            <a:r>
              <a:rPr lang="en-IN" dirty="0"/>
              <a:t>Additional Question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402B-97D1-A770-BB36-8EC19677A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716902"/>
            <a:ext cx="4571256" cy="2082282"/>
          </a:xfrm>
        </p:spPr>
        <p:txBody>
          <a:bodyPr>
            <a:normAutofit/>
          </a:bodyPr>
          <a:lstStyle/>
          <a:p>
            <a:r>
              <a:rPr lang="en-US" dirty="0"/>
              <a:t>select </a:t>
            </a:r>
            <a:r>
              <a:rPr lang="en-US" dirty="0" err="1"/>
              <a:t>bowling_team</a:t>
            </a:r>
            <a:r>
              <a:rPr lang="en-US" dirty="0"/>
              <a:t> ,count (</a:t>
            </a:r>
            <a:r>
              <a:rPr lang="en-US" dirty="0" err="1"/>
              <a:t>ball_result</a:t>
            </a:r>
            <a:r>
              <a:rPr lang="en-US" dirty="0"/>
              <a:t>) as </a:t>
            </a:r>
            <a:r>
              <a:rPr lang="en-US" dirty="0" err="1"/>
              <a:t>total_dot_balls</a:t>
            </a:r>
            <a:r>
              <a:rPr lang="en-US" dirty="0"/>
              <a:t> from deliveries_v02 where </a:t>
            </a:r>
            <a:r>
              <a:rPr lang="en-US" dirty="0" err="1"/>
              <a:t>ball_result</a:t>
            </a:r>
            <a:r>
              <a:rPr lang="en-US" dirty="0"/>
              <a:t> NOT IN ('</a:t>
            </a:r>
            <a:r>
              <a:rPr lang="en-US" dirty="0" err="1"/>
              <a:t>other','boundary</a:t>
            </a:r>
            <a:r>
              <a:rPr lang="en-US" dirty="0"/>
              <a:t>') group by </a:t>
            </a:r>
            <a:r>
              <a:rPr lang="en-US" dirty="0" err="1"/>
              <a:t>bowling_team</a:t>
            </a:r>
            <a:r>
              <a:rPr lang="en-US" dirty="0"/>
              <a:t> order by </a:t>
            </a:r>
            <a:r>
              <a:rPr lang="en-US" dirty="0" err="1"/>
              <a:t>total_dot_balls</a:t>
            </a:r>
            <a:r>
              <a:rPr lang="en-US" dirty="0"/>
              <a:t> desc;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A958D1-2385-CCA0-BB89-1C50210F5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268701"/>
              </p:ext>
            </p:extLst>
          </p:nvPr>
        </p:nvGraphicFramePr>
        <p:xfrm>
          <a:off x="1810139" y="2892490"/>
          <a:ext cx="9414588" cy="3795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55A3B7-184C-6394-DD00-EF8A060CD3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4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292E-9D8E-E1AD-3E39-6D683B89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Additional Question 6: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4452-B234-007D-3156-4CE50F7A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611" y="3108960"/>
            <a:ext cx="5181600" cy="1247912"/>
          </a:xfrm>
        </p:spPr>
        <p:txBody>
          <a:bodyPr>
            <a:norm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count 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dismissal_kind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total_dismissal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deliveries_v02 WHERE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dismissal_kind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NOT IN ('NA');</a:t>
            </a:r>
          </a:p>
          <a:p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B2AEFD-8B69-43AA-291E-D98F5A2BDA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702" y="3108959"/>
            <a:ext cx="4100279" cy="1247911"/>
          </a:xfrm>
        </p:spPr>
      </p:pic>
    </p:spTree>
    <p:extLst>
      <p:ext uri="{BB962C8B-B14F-4D97-AF65-F5344CB8AC3E}">
        <p14:creationId xmlns:p14="http://schemas.microsoft.com/office/powerpoint/2010/main" val="230960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2C4C-2724-945C-9FEE-96DBDE65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20" y="172617"/>
            <a:ext cx="5865844" cy="779106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Additional Question 7: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E718-3A46-41E4-CB46-4192430E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7821" y="780665"/>
            <a:ext cx="5405846" cy="2484529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bowler,sum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extra_runs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max_extra_runs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ipl_ball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group by bowler order by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max_extra_runs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desc limit 5;	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2C6024-821D-E303-6B8A-87F84E1C4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817" y="562170"/>
            <a:ext cx="3745399" cy="2253456"/>
          </a:xfr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AF3C93-A36A-87BD-DFD7-EA3CE2E97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558317"/>
              </p:ext>
            </p:extLst>
          </p:nvPr>
        </p:nvGraphicFramePr>
        <p:xfrm>
          <a:off x="3163077" y="3041781"/>
          <a:ext cx="5990253" cy="3507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217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5783-2715-2D22-8C24-D6D2B937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Additional Question 8: 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61F5-69C8-5551-D19B-55C7F6510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087" y="1743592"/>
            <a:ext cx="10515600" cy="228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CREATE TABLE deliveries_v03 AS SELECT deliveries_v02.*, m.venue, m.date AS match_dateFROM deliveries_v02  innerJOIN ipl_matches AS m ON deliveries_v02.id = m.id;SELECT * from deliveries_v03;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102D37-3F49-D2E4-5274-54EC2B7FB8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9" y="4095694"/>
            <a:ext cx="10777018" cy="1599712"/>
          </a:xfrm>
        </p:spPr>
      </p:pic>
    </p:spTree>
    <p:extLst>
      <p:ext uri="{BB962C8B-B14F-4D97-AF65-F5344CB8AC3E}">
        <p14:creationId xmlns:p14="http://schemas.microsoft.com/office/powerpoint/2010/main" val="243782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E116-EAF6-BD1A-6076-42F4457A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988" y="266844"/>
            <a:ext cx="3936775" cy="1105678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Additional Question 9: 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5BED-57FB-381E-8905-A802EC7E5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865" y="1181256"/>
            <a:ext cx="5353594" cy="1657214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venue, SUM(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total_runs_scored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deliveries_v03 GROUP BY venue ORDER BY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total_runs_scored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desc;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A75297-4A54-029D-FF2F-0024EACC1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911940"/>
              </p:ext>
            </p:extLst>
          </p:nvPr>
        </p:nvGraphicFramePr>
        <p:xfrm>
          <a:off x="4945224" y="2255714"/>
          <a:ext cx="6960637" cy="399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D30194-969B-B69E-1832-2C4746B0C2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14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0F5D-12BB-FAF3-9F4A-3F5F9952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158" y="713792"/>
            <a:ext cx="10018713" cy="1752599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Additional Question 10: 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4A66-A3D5-624F-D4E1-445FAB496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285" y="2357845"/>
            <a:ext cx="5257800" cy="2747963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EXTRACT(YEAR FROM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match_date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match_year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SUM(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deliveries_v03 WHERE venue = 'Eden Gardens' GROUP BY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match_year</a:t>
            </a: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order by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desc;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6DB55C-6A38-1A5F-233C-26823C24E4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9974561"/>
              </p:ext>
            </p:extLst>
          </p:nvPr>
        </p:nvGraphicFramePr>
        <p:xfrm>
          <a:off x="6096000" y="2043404"/>
          <a:ext cx="5819192" cy="432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16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BD09-E1B3-0361-6E57-A0C996A1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751" y="139959"/>
            <a:ext cx="3153747" cy="718457"/>
          </a:xfrm>
        </p:spPr>
        <p:txBody>
          <a:bodyPr>
            <a:norm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Question 2: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DF83-868C-1654-66B8-041CEB93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6641" y="1006150"/>
            <a:ext cx="4895055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create view Q2 as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distinct a.batsman,extract (year from b.date) as season from IPL_ball as a Left join IPL_matches as b on a.id=b.id order by 2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asc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x1.batsman,x1.year,y1.averagefrom (select batsman, count(*) as year from Q2 group by batsman) as x1 inner join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(select batsman,y.x/y.z as average from (select batsman,sum(batsman_runs) as x, sum (is_wicket) as z from IPL_Ball group by batsman) as y where not y.z =0) as y1 on x1.batsman = y1.batsman where year&gt;2 order by 3 desc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 limit 10;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24A727-7F47-6C78-AC46-CA2BE27BA4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453" y="457856"/>
            <a:ext cx="2415906" cy="2313336"/>
          </a:xfr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163C4E-B09C-5AA6-0AED-99458D35A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247541"/>
              </p:ext>
            </p:extLst>
          </p:nvPr>
        </p:nvGraphicFramePr>
        <p:xfrm>
          <a:off x="6652728" y="2836507"/>
          <a:ext cx="5113174" cy="3881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577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4A06-EFDE-64C5-F6C5-8F86B2ED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128" y="409195"/>
            <a:ext cx="4991134" cy="4338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Question 3 : 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5624-9EB3-D951-F5EE-A6DDE9CAC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6462" y="1205932"/>
            <a:ext cx="5257800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batsman, count (*) as boundary from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IPL_ball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where batsman in(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batsman from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IPL_matches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group by batsman having count(distinct extract(year from date)) &gt; 2)and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batsman_runs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in (4, 6) group by batsman order by boundary desc limit 10;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16C830-D83D-AC1E-F862-186FB2C394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3247" y="445841"/>
            <a:ext cx="2361887" cy="225936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D66B5A-3F6A-6DCB-DB49-7F5B9B55A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417936"/>
              </p:ext>
            </p:extLst>
          </p:nvPr>
        </p:nvGraphicFramePr>
        <p:xfrm>
          <a:off x="6581192" y="2579914"/>
          <a:ext cx="5257800" cy="409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908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9CCE-530B-47A5-F8D5-3DDFEFA9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877" y="97973"/>
            <a:ext cx="5802897" cy="1115008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Question 4 :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C536-4CE8-9587-59D6-67E44E09D3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create view TestQ4 as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SELECT bowler, SUM(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total_runs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 / (count(over))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economy_rate,count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(ball)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IPL_ball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GROUP BY bowler;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bowler,ball_count,economy_rate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TestQ4 where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= 500 or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&gt;500 ORDER BY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economy_rate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asc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limit 10;</a:t>
            </a:r>
          </a:p>
          <a:p>
            <a:pPr marL="0" indent="0">
              <a:buNone/>
            </a:pP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9F0873-72A4-00B9-A8E9-1062F90AFE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91" y="179129"/>
            <a:ext cx="4147146" cy="1882936"/>
          </a:xfr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9147542-388E-3DE3-77C5-494FED1C7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384627"/>
              </p:ext>
            </p:extLst>
          </p:nvPr>
        </p:nvGraphicFramePr>
        <p:xfrm>
          <a:off x="6096000" y="2612572"/>
          <a:ext cx="5464629" cy="424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509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5080-5EDC-5657-DCDA-520749F2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77282"/>
            <a:ext cx="3517642" cy="793103"/>
          </a:xfrm>
        </p:spPr>
        <p:txBody>
          <a:bodyPr>
            <a:normAutofit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Question 5 :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545D-E096-555C-C695-5E46B560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1491" y="1340497"/>
            <a:ext cx="4895055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create view Q5 as 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bowler, (count(ball) / sum(is_wicket))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strike_rate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count (ball) 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IPL_ball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GROUP BY bowler;</a:t>
            </a:r>
          </a:p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bowler,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strike_rate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from Q5 where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=500 or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ball_count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&gt;500order by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strike_rate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 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asc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limit 10;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BB6023-BAFE-4AA3-A39E-1D3F65BC95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08" y="251927"/>
            <a:ext cx="3918857" cy="2547257"/>
          </a:xfr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81CF19-84D3-A00C-474E-37EF24794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265868"/>
              </p:ext>
            </p:extLst>
          </p:nvPr>
        </p:nvGraphicFramePr>
        <p:xfrm>
          <a:off x="6646708" y="2902597"/>
          <a:ext cx="4895055" cy="4040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216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C91-F8E8-C2DC-1D91-180723BF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69168"/>
            <a:ext cx="2714464" cy="57849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Question 6: 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F66-0F7E-1DF2-089C-A93C28A12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446245"/>
            <a:ext cx="4272676" cy="2351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SELECT batsman, (SUM(</a:t>
            </a:r>
            <a:r>
              <a:rPr lang="en-IN" dirty="0" err="1">
                <a:latin typeface="Aparajita" panose="02020603050405020304" pitchFamily="18" charset="0"/>
                <a:cs typeface="Aparajita" panose="02020603050405020304" pitchFamily="18" charset="0"/>
              </a:rPr>
              <a:t>total_runs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) / COUNT(DISTINCT ball)) AS </a:t>
            </a:r>
            <a:r>
              <a:rPr lang="en-IN" dirty="0" err="1">
                <a:latin typeface="Aparajita" panose="02020603050405020304" pitchFamily="18" charset="0"/>
                <a:cs typeface="Aparajita" panose="02020603050405020304" pitchFamily="18" charset="0"/>
              </a:rPr>
              <a:t>batsman_strike_rate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, (SUM(</a:t>
            </a:r>
            <a:r>
              <a:rPr lang="en-IN" dirty="0" err="1">
                <a:latin typeface="Aparajita" panose="02020603050405020304" pitchFamily="18" charset="0"/>
                <a:cs typeface="Aparajita" panose="02020603050405020304" pitchFamily="18" charset="0"/>
              </a:rPr>
              <a:t>is_wicket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) / COUNT(DISTINCT ball)) AS </a:t>
            </a:r>
            <a:r>
              <a:rPr lang="en-IN" dirty="0" err="1">
                <a:latin typeface="Aparajita" panose="02020603050405020304" pitchFamily="18" charset="0"/>
                <a:cs typeface="Aparajita" panose="02020603050405020304" pitchFamily="18" charset="0"/>
              </a:rPr>
              <a:t>bowler_strike_rate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 FROM </a:t>
            </a:r>
            <a:r>
              <a:rPr lang="en-IN" dirty="0" err="1">
                <a:latin typeface="Aparajita" panose="02020603050405020304" pitchFamily="18" charset="0"/>
                <a:cs typeface="Aparajita" panose="02020603050405020304" pitchFamily="18" charset="0"/>
              </a:rPr>
              <a:t>ipl_ball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 GROUP BY batsman HAVING sum( ball) &gt;= 500 </a:t>
            </a:r>
          </a:p>
          <a:p>
            <a:pPr marL="0" indent="0">
              <a:buNone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ORDER BY </a:t>
            </a:r>
            <a:r>
              <a:rPr lang="en-IN" dirty="0" err="1">
                <a:latin typeface="Aparajita" panose="02020603050405020304" pitchFamily="18" charset="0"/>
                <a:cs typeface="Aparajita" panose="02020603050405020304" pitchFamily="18" charset="0"/>
              </a:rPr>
              <a:t>batsman_strike_rate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 DESC, </a:t>
            </a:r>
          </a:p>
          <a:p>
            <a:pPr marL="0" indent="0">
              <a:buNone/>
            </a:pPr>
            <a:r>
              <a:rPr lang="en-IN" dirty="0" err="1">
                <a:latin typeface="Aparajita" panose="02020603050405020304" pitchFamily="18" charset="0"/>
                <a:cs typeface="Aparajita" panose="02020603050405020304" pitchFamily="18" charset="0"/>
              </a:rPr>
              <a:t>bowler_strike_rate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IN" dirty="0" err="1">
                <a:latin typeface="Aparajita" panose="02020603050405020304" pitchFamily="18" charset="0"/>
                <a:cs typeface="Aparajita" panose="02020603050405020304" pitchFamily="18" charset="0"/>
              </a:rPr>
              <a:t>desc</a:t>
            </a: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 limit 10;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82F170-ABE1-AE6D-6996-3553A3677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613207"/>
              </p:ext>
            </p:extLst>
          </p:nvPr>
        </p:nvGraphicFramePr>
        <p:xfrm>
          <a:off x="5654352" y="569168"/>
          <a:ext cx="6120882" cy="6167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27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B93B-70EB-17A0-65D8-D84079F7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Additional Question 1: 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643B-BEBC-766E-9A12-9361E6980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5296" y="2552700"/>
            <a:ext cx="6290388" cy="17525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count (distinct city) from ipl_matches;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6C59C7-F0E1-EF05-0CA6-65E347668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511" y="3359627"/>
            <a:ext cx="1860844" cy="1125696"/>
          </a:xfrm>
        </p:spPr>
      </p:pic>
    </p:spTree>
    <p:extLst>
      <p:ext uri="{BB962C8B-B14F-4D97-AF65-F5344CB8AC3E}">
        <p14:creationId xmlns:p14="http://schemas.microsoft.com/office/powerpoint/2010/main" val="312481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C8D0-5102-C219-5D5D-108862AB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Additional Question 2: 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EBA1-44B8-A6FD-654C-5DC24BCCD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7624" y="1950098"/>
            <a:ext cx="9389086" cy="130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CREATE TABLE deliveries_v02 AS SELECT *,    CASE  WHEN total_runs &gt;= 4 THEN 'boundary'  WHEN total runs = 0 THEN 'dot_ball'  ELSE 'other'  END AS ball_result from ipl_ball;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7E5220-CD22-EA14-15D6-A7B18BC501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4" y="3429000"/>
            <a:ext cx="10482850" cy="1752600"/>
          </a:xfrm>
        </p:spPr>
      </p:pic>
    </p:spTree>
    <p:extLst>
      <p:ext uri="{BB962C8B-B14F-4D97-AF65-F5344CB8AC3E}">
        <p14:creationId xmlns:p14="http://schemas.microsoft.com/office/powerpoint/2010/main" val="54184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AA9B-DEAD-1B3A-DAEE-C3EC99FC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Additional Question 3: 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76E4-866E-1F6B-9C69-F9387B0D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60914"/>
            <a:ext cx="5181600" cy="1526586"/>
          </a:xfrm>
        </p:spPr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select count 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ball_result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 from deliveries_v02 where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ball_result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not in ('other');</a:t>
            </a: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C92845-E2F2-A67B-F419-515AE16D6C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80" y="2847999"/>
            <a:ext cx="2407885" cy="1456622"/>
          </a:xfrm>
        </p:spPr>
      </p:pic>
    </p:spTree>
    <p:extLst>
      <p:ext uri="{BB962C8B-B14F-4D97-AF65-F5344CB8AC3E}">
        <p14:creationId xmlns:p14="http://schemas.microsoft.com/office/powerpoint/2010/main" val="1393406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969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Aparajita</vt:lpstr>
      <vt:lpstr>Arial</vt:lpstr>
      <vt:lpstr>Corbel</vt:lpstr>
      <vt:lpstr>Parallax</vt:lpstr>
      <vt:lpstr>Question 1: </vt:lpstr>
      <vt:lpstr>Question 2:</vt:lpstr>
      <vt:lpstr>Question 3 : </vt:lpstr>
      <vt:lpstr>Question 4 :</vt:lpstr>
      <vt:lpstr>Question 5 :</vt:lpstr>
      <vt:lpstr>Question 6: </vt:lpstr>
      <vt:lpstr>Additional Question 1: </vt:lpstr>
      <vt:lpstr>Additional Question 2: </vt:lpstr>
      <vt:lpstr>Additional Question 3: </vt:lpstr>
      <vt:lpstr>Additional Question 4 </vt:lpstr>
      <vt:lpstr>Additional Question 5 </vt:lpstr>
      <vt:lpstr>Additional Question 6:</vt:lpstr>
      <vt:lpstr>Additional Question 7:</vt:lpstr>
      <vt:lpstr>Additional Question 8: </vt:lpstr>
      <vt:lpstr>Additional Question 9: </vt:lpstr>
      <vt:lpstr>Additional Question 10: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Snigdha Sachdeva</dc:creator>
  <cp:lastModifiedBy>Garv Sachdeva</cp:lastModifiedBy>
  <cp:revision>2</cp:revision>
  <dcterms:created xsi:type="dcterms:W3CDTF">2023-07-03T14:14:40Z</dcterms:created>
  <dcterms:modified xsi:type="dcterms:W3CDTF">2023-07-03T18:36:04Z</dcterms:modified>
</cp:coreProperties>
</file>