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56" r:id="rId5"/>
    <p:sldId id="264" r:id="rId6"/>
    <p:sldId id="259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56"/>
    <p:restoredTop sz="94558"/>
  </p:normalViewPr>
  <p:slideViewPr>
    <p:cSldViewPr snapToGrid="0" snapToObjects="1">
      <p:cViewPr varScale="1">
        <p:scale>
          <a:sx n="94" d="100"/>
          <a:sy n="94" d="100"/>
        </p:scale>
        <p:origin x="13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16" d="100"/>
          <a:sy n="116" d="100"/>
        </p:scale>
        <p:origin x="2672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89738E5-3D41-D248-A7BE-860B5BB2CFC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0E392D-D5BD-1746-A758-0E07B857266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22CFEA-A781-B84C-B30A-7AD2835774A0}" type="datetimeFigureOut">
              <a:t>02-03-2023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83E68D-2828-734A-9FEA-E92330460EA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91B149-0CC8-C649-9C9A-642933685AE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DCD5F4-27D6-134C-8635-1193856DF696}" type="slidenum"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247006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3F4B4D-BCA7-CF44-98CD-D4476F97717F}" type="datetimeFigureOut">
              <a:t>02-03-2023</a:t>
            </a:fld>
            <a:endParaRPr lang="en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9574D3-70F9-3946-AF88-1FD3CCD79F27}" type="slidenum"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8485743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Forside uden bille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8D7C5FA-4BA2-A744-A70C-7E6470FDA8B0}"/>
              </a:ext>
            </a:extLst>
          </p:cNvPr>
          <p:cNvSpPr/>
          <p:nvPr userDrawn="1"/>
        </p:nvSpPr>
        <p:spPr>
          <a:xfrm>
            <a:off x="142874" y="0"/>
            <a:ext cx="1204912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9C9CC3-5BCD-1C4D-B3CC-A48ABFCB73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4918" y="1989946"/>
            <a:ext cx="9682163" cy="1971954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endParaRPr lang="en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570B72-74F5-624B-BE2E-A0A73EC03E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4918" y="4215620"/>
            <a:ext cx="9682163" cy="1736226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DK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CD847CB-8497-F347-A532-DA5B12E8B82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22980"/>
          <a:stretch/>
        </p:blipFill>
        <p:spPr>
          <a:xfrm>
            <a:off x="5567642" y="447939"/>
            <a:ext cx="1056716" cy="10940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C729635-8AFB-4941-9B0D-8B1111B9E46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t="67191" r="16494"/>
          <a:stretch/>
        </p:blipFill>
        <p:spPr>
          <a:xfrm>
            <a:off x="7818629" y="0"/>
            <a:ext cx="4373371" cy="1219092"/>
          </a:xfrm>
          <a:prstGeom prst="rect">
            <a:avLst/>
          </a:prstGeom>
        </p:spPr>
      </p:pic>
      <p:sp>
        <p:nvSpPr>
          <p:cNvPr id="20" name="Date Placeholder 19">
            <a:extLst>
              <a:ext uri="{FF2B5EF4-FFF2-40B4-BE49-F238E27FC236}">
                <a16:creationId xmlns:a16="http://schemas.microsoft.com/office/drawing/2014/main" id="{E37259AA-EB80-AC4A-BE5F-EB3C10B9D3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4501" y="6356350"/>
            <a:ext cx="964215" cy="27958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6C1A0CC-FA3B-904C-891C-E26F0B0D88CA}" type="datetime1">
              <a:t>02-03-2023</a:t>
            </a:fld>
            <a:endParaRPr lang="en-DK"/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553D98DD-22BF-A641-A998-2026F2FBB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36665" y="6356349"/>
            <a:ext cx="8594726" cy="27958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Titel på PP, Oplægsholder titel, Oplægsholder navn</a:t>
            </a:r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524556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side med bille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8D7C5FA-4BA2-A744-A70C-7E6470FDA8B0}"/>
              </a:ext>
            </a:extLst>
          </p:cNvPr>
          <p:cNvSpPr/>
          <p:nvPr userDrawn="1"/>
        </p:nvSpPr>
        <p:spPr>
          <a:xfrm>
            <a:off x="142874" y="0"/>
            <a:ext cx="1204912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9C9CC3-5BCD-1C4D-B3CC-A48ABFCB73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0159" y="2002118"/>
            <a:ext cx="5057606" cy="1971954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endParaRPr lang="en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570B72-74F5-624B-BE2E-A0A73EC03E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0159" y="4227792"/>
            <a:ext cx="5057606" cy="149924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DK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DD7DC29-932C-3F45-A909-DD363CAA37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5999" y="0"/>
            <a:ext cx="6095999" cy="6858000"/>
          </a:xfrm>
          <a:solidFill>
            <a:schemeClr val="tx1">
              <a:lumMod val="50000"/>
              <a:lumOff val="50000"/>
            </a:schemeClr>
          </a:solidFill>
        </p:spPr>
        <p:txBody>
          <a:bodyPr/>
          <a:lstStyle>
            <a:lvl1pPr>
              <a:buFont typeface="Arial" panose="020B0604020202020204" pitchFamily="34" charset="0"/>
              <a:buNone/>
              <a:defRPr/>
            </a:lvl1pPr>
          </a:lstStyle>
          <a:p>
            <a:endParaRPr lang="en-DK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D40F615-8F5E-EB41-BC2E-303938810D7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22980"/>
          <a:stretch/>
        </p:blipFill>
        <p:spPr>
          <a:xfrm>
            <a:off x="488045" y="447939"/>
            <a:ext cx="1056716" cy="1094068"/>
          </a:xfrm>
          <a:prstGeom prst="rect">
            <a:avLst/>
          </a:prstGeom>
        </p:spPr>
      </p:pic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41187438-8A19-4F44-BDAF-B61D6F181B1C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590159" y="6109499"/>
            <a:ext cx="964215" cy="279582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105E2F8-1E5E-3746-A6ED-10ECDE2DDAB7}" type="datetime1">
              <a:t>02-03-2023</a:t>
            </a:fld>
            <a:endParaRPr lang="en-DK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987F4ADF-B1FB-FB45-98D0-268B103BF7C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662323" y="6109497"/>
            <a:ext cx="4120725" cy="48380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Titel på PP, Oplægsholder titel, Oplægsholder navn</a:t>
            </a:r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607693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skrift +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74E69A-D904-D147-BD2C-47A9566A2B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5F1E5EA-0644-DF46-A7B1-274B2062E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50D4EF4-C1E7-F244-A90E-5B63438B62D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180975" indent="-180975"/>
            <a:r>
              <a:rPr lang="en-GB"/>
              <a:t>Side </a:t>
            </a:r>
            <a:fld id="{EDB0DC35-459C-3B4E-A4B1-B3E8F3307FCE}" type="slidenum">
              <a:rPr lang="en-DK"/>
              <a:pPr marL="180975" indent="-180975"/>
              <a:t>‹nr.›</a:t>
            </a:fld>
            <a:endParaRPr lang="en-DK" sz="140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F1F1C9-D2C7-6743-B72F-A45720AA510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D28C648D-1756-7649-8E38-4B256ECEC3B9}" type="datetime1">
              <a:t>02-03-2023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CC0513-B451-0542-BC02-56778A2639C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Titel på PP, Oplægsholder titel, Oplægsholder navn</a:t>
            </a:r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213683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skrift + 2 spalter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A2706-9F69-164D-93ED-25B4729D9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E633C-CE8D-FB44-A2A1-A92ECA74F6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86910" y="1657205"/>
            <a:ext cx="4500000" cy="444092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505022-B7B8-804B-9926-2D1A5F14CD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3800" y="1657205"/>
            <a:ext cx="4500000" cy="444092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71253A-7188-8B4D-836C-9009FCB8EC8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180975" indent="-180975"/>
            <a:r>
              <a:rPr lang="en-GB"/>
              <a:t>Side </a:t>
            </a:r>
            <a:fld id="{EDB0DC35-459C-3B4E-A4B1-B3E8F3307FCE}" type="slidenum">
              <a:rPr lang="en-DK"/>
              <a:pPr marL="180975" indent="-180975"/>
              <a:t>‹nr.›</a:t>
            </a:fld>
            <a:endParaRPr lang="en-DK" sz="140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3886BAE-0B72-1A41-926D-D7B3B16F0E8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192956C5-A37E-AE4F-84DA-517BCF91B7BF}" type="datetime1">
              <a:t>02-03-2023</a:t>
            </a:fld>
            <a:endParaRPr lang="en-DK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D09589C-5C5E-EA45-B494-96AA059D9C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Titel på PP, Oplægsholder titel, Oplægsholder navn</a:t>
            </a:r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295883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skrift + tekst + bille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74656581-5A1E-9E40-9423-FB904311C05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853800" y="0"/>
            <a:ext cx="5338200" cy="6858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DK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9A2706-9F69-164D-93ED-25B4729D9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6910" y="670363"/>
            <a:ext cx="4500000" cy="1245475"/>
          </a:xfrm>
        </p:spPr>
        <p:txBody>
          <a:bodyPr anchor="t" anchorCtr="0"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E633C-CE8D-FB44-A2A1-A92ECA74F6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86910" y="2175454"/>
            <a:ext cx="4500000" cy="404370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408651-DECA-8A4F-B4BA-1A50BF6AFED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180975" indent="-180975"/>
            <a:r>
              <a:rPr lang="en-GB"/>
              <a:t>Side </a:t>
            </a:r>
            <a:fld id="{EDB0DC35-459C-3B4E-A4B1-B3E8F3307FCE}" type="slidenum">
              <a:rPr lang="en-DK"/>
              <a:pPr marL="180975" indent="-180975"/>
              <a:t>‹nr.›</a:t>
            </a:fld>
            <a:endParaRPr lang="en-DK" sz="140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CCF8DA-1AB2-FC49-A89F-62E92AA0F02D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4E5352F6-6142-7A47-B449-9F24E41D397F}" type="datetime1">
              <a:t>02-03-2023</a:t>
            </a:fld>
            <a:endParaRPr lang="en-DK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7FBA732-A1A7-544E-91C5-5AB883D3B35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Titel på PP, Oplægsholder titel, Oplægsholder navn</a:t>
            </a:r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333854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D26F9-CBFF-414D-8CF6-3D929C39C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3AE506-EC7A-3F40-BA46-5D914220358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180975" indent="-180975"/>
            <a:r>
              <a:rPr lang="en-GB"/>
              <a:t>Side </a:t>
            </a:r>
            <a:fld id="{EDB0DC35-459C-3B4E-A4B1-B3E8F3307FCE}" type="slidenum">
              <a:rPr lang="en-DK"/>
              <a:pPr marL="180975" indent="-180975"/>
              <a:t>‹nr.›</a:t>
            </a:fld>
            <a:endParaRPr lang="en-DK" sz="140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C26F39-9AD7-3F41-B049-680A52BC208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995B32D5-C613-CA4A-83A5-BFF8A3DC1AFA}" type="datetime1">
              <a:t>02-03-2023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73CFF5-2690-DA4F-85CD-58F0A624DCE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Titel på PP, Oplægsholder titel, Oplægsholder navn</a:t>
            </a:r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625460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D47E042-D1B2-BC4A-A2DC-D7191BE234E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180975" indent="-180975"/>
            <a:r>
              <a:rPr lang="en-GB"/>
              <a:t>Side </a:t>
            </a:r>
            <a:fld id="{EDB0DC35-459C-3B4E-A4B1-B3E8F3307FCE}" type="slidenum">
              <a:rPr lang="en-DK"/>
              <a:pPr marL="180975" indent="-180975"/>
              <a:t>‹nr.›</a:t>
            </a:fld>
            <a:endParaRPr lang="en-DK" sz="140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3624F6-9AEC-FA45-BF74-02362ED262BE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3E729EDB-02E5-4D43-B0C9-BFDFB9DC3D16}" type="datetime1">
              <a:t>02-03-2023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F73071-62E4-6046-8DEF-95D0DEB677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Titel på PP, Oplægsholder titel, Oplægsholder navn</a:t>
            </a:r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111118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F50142-BBA2-6642-97B4-666525D14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6910" y="447938"/>
            <a:ext cx="9666890" cy="797537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D97DA2-A384-7842-8FE4-5D0E698456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86910" y="1657205"/>
            <a:ext cx="9666890" cy="444092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A1972E0-9713-4949-8065-02A4226D5A70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488045" y="447939"/>
            <a:ext cx="853694" cy="87468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720AB8C-47EB-284B-BEF0-3CAC31FCFE86}"/>
              </a:ext>
            </a:extLst>
          </p:cNvPr>
          <p:cNvSpPr/>
          <p:nvPr userDrawn="1"/>
        </p:nvSpPr>
        <p:spPr>
          <a:xfrm>
            <a:off x="1" y="0"/>
            <a:ext cx="142874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0" name="Slide Number Placeholder 11">
            <a:extLst>
              <a:ext uri="{FF2B5EF4-FFF2-40B4-BE49-F238E27FC236}">
                <a16:creationId xmlns:a16="http://schemas.microsoft.com/office/drawing/2014/main" id="{76EEAD9F-26F0-DF48-B9B7-D3450C2377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 rot="16200000">
            <a:off x="362689" y="3327135"/>
            <a:ext cx="1104405" cy="283729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l">
              <a:buFontTx/>
              <a:buBlip>
                <a:blip r:embed="rId10"/>
              </a:buBlip>
              <a:defRPr sz="1400"/>
            </a:lvl1pPr>
          </a:lstStyle>
          <a:p>
            <a:pPr marL="180975" indent="-180975"/>
            <a:r>
              <a:rPr lang="en-GB"/>
              <a:t>Side </a:t>
            </a:r>
            <a:fld id="{EDB0DC35-459C-3B4E-A4B1-B3E8F3307FCE}" type="slidenum">
              <a:rPr lang="en-DK"/>
              <a:pPr marL="180975" indent="-180975"/>
              <a:t>‹nr.›</a:t>
            </a:fld>
            <a:endParaRPr lang="en-DK" sz="14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021E4F-17D8-184C-946F-6390D947FB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59074" y="6356349"/>
            <a:ext cx="8594726" cy="27958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/>
              <a:t>Titel på PP, Oplægsholder titel, Oplægsholder navn</a:t>
            </a:r>
            <a:endParaRPr lang="en-DK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2E7D67C9-B8A3-504A-B74F-55E3476AC1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686910" y="6356350"/>
            <a:ext cx="964215" cy="279582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sz="1200"/>
            </a:lvl1pPr>
          </a:lstStyle>
          <a:p>
            <a:fld id="{A5AACF29-7648-C842-AA2B-3ECFD1669EE5}" type="datetime1">
              <a:t>02-03-2023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635456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0" r:id="rId3"/>
    <p:sldLayoutId id="2147483652" r:id="rId4"/>
    <p:sldLayoutId id="2147483657" r:id="rId5"/>
    <p:sldLayoutId id="2147483654" r:id="rId6"/>
    <p:sldLayoutId id="2147483655" r:id="rId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0" kern="1200">
          <a:solidFill>
            <a:schemeClr val="tx1"/>
          </a:solidFill>
          <a:latin typeface="+mj-lt"/>
          <a:ea typeface="+mj-ea"/>
          <a:cs typeface="Calibri" panose="020F0502020204030204" pitchFamily="34" charset="0"/>
        </a:defRPr>
      </a:lvl1pPr>
    </p:titleStyle>
    <p:bodyStyle>
      <a:lvl1pPr marL="184150" indent="-184150" algn="l" defTabSz="914400" rtl="0" eaLnBrk="1" latinLnBrk="0" hangingPunct="1">
        <a:lnSpc>
          <a:spcPct val="100000"/>
        </a:lnSpc>
        <a:spcBef>
          <a:spcPts val="1000"/>
        </a:spcBef>
        <a:buFontTx/>
        <a:buBlip>
          <a:blip r:embed="rId10"/>
        </a:buBlip>
        <a:tabLst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357188" indent="-173038" algn="l" defTabSz="914400" rtl="0" eaLnBrk="1" latinLnBrk="0" hangingPunct="1">
        <a:lnSpc>
          <a:spcPct val="100000"/>
        </a:lnSpc>
        <a:spcBef>
          <a:spcPts val="500"/>
        </a:spcBef>
        <a:buFontTx/>
        <a:buBlip>
          <a:blip r:embed="rId10"/>
        </a:buBlip>
        <a:tabLst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541338" indent="-184150" algn="l" defTabSz="914400" rtl="0" eaLnBrk="1" latinLnBrk="0" hangingPunct="1">
        <a:lnSpc>
          <a:spcPct val="100000"/>
        </a:lnSpc>
        <a:spcBef>
          <a:spcPts val="500"/>
        </a:spcBef>
        <a:buFontTx/>
        <a:buBlip>
          <a:blip r:embed="rId10"/>
        </a:buBlip>
        <a:tabLst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715963" indent="-174625" algn="l" defTabSz="914400" rtl="0" eaLnBrk="1" latinLnBrk="0" hangingPunct="1">
        <a:lnSpc>
          <a:spcPct val="100000"/>
        </a:lnSpc>
        <a:spcBef>
          <a:spcPts val="500"/>
        </a:spcBef>
        <a:buFontTx/>
        <a:buBlip>
          <a:blip r:embed="rId10"/>
        </a:buBlip>
        <a:tabLst/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889000" indent="-173038" algn="l" defTabSz="914400" rtl="0" eaLnBrk="1" latinLnBrk="0" hangingPunct="1">
        <a:lnSpc>
          <a:spcPct val="100000"/>
        </a:lnSpc>
        <a:spcBef>
          <a:spcPts val="500"/>
        </a:spcBef>
        <a:buFontTx/>
        <a:buBlip>
          <a:blip r:embed="rId10"/>
        </a:buBlip>
        <a:tabLst/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042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1059" userDrawn="1">
          <p15:clr>
            <a:srgbClr val="F26B43"/>
          </p15:clr>
        </p15:guide>
        <p15:guide id="4" pos="715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B70FB-D608-B540-907D-EC60906655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DK"/>
              <a:t>Her er en overskrift</a:t>
            </a:r>
            <a:br>
              <a:rPr lang="en-DK"/>
            </a:br>
            <a:r>
              <a:rPr lang="en-DK"/>
              <a:t>og plads til 2 linier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6024CB-6FF9-6E4E-B7D2-76CF60A7EE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DK"/>
              <a:t>Og her er en underoverskrift,</a:t>
            </a:r>
          </a:p>
          <a:p>
            <a:r>
              <a:rPr lang="da-DK"/>
              <a:t>med masser af plads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01F425-8418-5C4C-9841-D6912FA49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5DFE6-6666-454C-84CD-CA7C33F009E3}" type="datetime1">
              <a:t>02-03-2023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B1BC9E-80D9-D146-82AC-B4DB89976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Titel på PP, Oplægsholder titel, Oplægsholder navn</a:t>
            </a:r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205263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871BF-B639-A94D-8526-85E148B3EE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DK"/>
              <a:t>Her er en</a:t>
            </a:r>
            <a:br>
              <a:rPr lang="en-DK"/>
            </a:br>
            <a:r>
              <a:rPr lang="en-DK"/>
              <a:t>overskrift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369133-0D75-B048-8A0D-7C8777BD5D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DK"/>
              <a:t>Og en underoverskrift og</a:t>
            </a:r>
            <a:br>
              <a:rPr lang="en-DK"/>
            </a:br>
            <a:r>
              <a:rPr lang="en-DK"/>
              <a:t>plads til et billede </a:t>
            </a:r>
            <a:r>
              <a:rPr lang="en-GB"/>
              <a:t>i</a:t>
            </a:r>
            <a:r>
              <a:rPr lang="en-DK"/>
              <a:t> højre side</a:t>
            </a:r>
          </a:p>
          <a:p>
            <a:endParaRPr lang="en-DK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C6D551C9-0638-2942-A38E-B0C19219608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DF33CF-C3A0-0340-8369-7E0F5E2428A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D4D7210-272B-4A4D-896A-ACA37C3D036F}" type="datetime1">
              <a:t>02-03-2023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2AFAA1-5613-E44A-A7AB-5204CB7BC57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Titel på PP, Oplægsholder titel, Oplægsholder navn</a:t>
            </a:r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947193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60B085C-079C-B14B-A235-D6A3BE77C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/>
              <a:t>Her er en overskrift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4D4E85B-4602-AB4F-A632-44C47AD5428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DK"/>
              <a:t>Her kommer brødteksten</a:t>
            </a:r>
          </a:p>
          <a:p>
            <a:r>
              <a:rPr lang="en-GB"/>
              <a:t>Odi reptasperci aut quam quatur sitaquo blabor sam sera volumqui beat optaerciis ma dolesti busantium eos maios mint et maionseque mod que verion cuptiis ius, officaborror rerovit moluptatus.</a:t>
            </a:r>
          </a:p>
          <a:p>
            <a:r>
              <a:rPr lang="en-GB"/>
              <a:t>Henis eume offic temporp orehene verunt apernatquam, sequibusda imus.</a:t>
            </a:r>
          </a:p>
          <a:p>
            <a:endParaRPr lang="en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545D1C-CE69-1743-B9FD-0438AD7256D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DK"/>
              <a:t>Her kommer brødteksten</a:t>
            </a:r>
          </a:p>
          <a:p>
            <a:r>
              <a:rPr lang="en-GB"/>
              <a:t>Henis eume offic temporp orehene verunt apernatquam, sequibusda imus.</a:t>
            </a:r>
          </a:p>
          <a:p>
            <a:r>
              <a:rPr lang="en-GB"/>
              <a:t>Odi reptasperci aut quam quatur sitaquo blabor sam sera volumqui beat optaerciis ma dolesti busantium eos maios mint et maionseque mod que verion cuptiis ius, officaborror rerovit moluptatus.</a:t>
            </a:r>
          </a:p>
          <a:p>
            <a:endParaRPr lang="en-DK"/>
          </a:p>
          <a:p>
            <a:endParaRPr lang="en-DK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1E901F8-FD0C-594E-8C3D-1FB7661F1B2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C432343C-6C14-C242-8E88-F769CD263812}" type="datetime1">
              <a:t>02-03-2023</a:t>
            </a:fld>
            <a:endParaRPr lang="en-DK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063C0FE-AB8F-9B40-B845-C04D0007CE8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Titel på PP, Oplægsholder titel, Oplægsholder navn</a:t>
            </a:r>
            <a:endParaRPr lang="en-DK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54B971F-EC0E-1549-B902-4135878CA81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180975" indent="-180975"/>
            <a:r>
              <a:rPr lang="en-GB"/>
              <a:t>Side </a:t>
            </a:r>
            <a:fld id="{EDB0DC35-459C-3B4E-A4B1-B3E8F3307FCE}" type="slidenum">
              <a:rPr lang="en-DK"/>
              <a:pPr marL="180975" indent="-180975"/>
              <a:t>3</a:t>
            </a:fld>
            <a:endParaRPr lang="en-DK" sz="1400"/>
          </a:p>
        </p:txBody>
      </p:sp>
    </p:spTree>
    <p:extLst>
      <p:ext uri="{BB962C8B-B14F-4D97-AF65-F5344CB8AC3E}">
        <p14:creationId xmlns:p14="http://schemas.microsoft.com/office/powerpoint/2010/main" val="2032069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862EE2FF-6A7D-C74F-B130-472E3561777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60B085C-079C-B14B-A235-D6A3BE77C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/>
              <a:t>Her er overskrift</a:t>
            </a:r>
            <a:br>
              <a:rPr lang="en-DK"/>
            </a:br>
            <a:r>
              <a:rPr lang="en-DK"/>
              <a:t>og et billede -&gt;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4D4E85B-4602-AB4F-A632-44C47AD5428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DK"/>
              <a:t>Her kommer brødteksten</a:t>
            </a:r>
          </a:p>
          <a:p>
            <a:r>
              <a:rPr lang="en-GB"/>
              <a:t>Odi reptasperci aut quam quatur sitaquo blabor sam sera volumqui beat optaerciis ma dolesti busantium eos maios mint et maionseque mod que verion cuptiis ius, officaborror rerovit moluptatus.</a:t>
            </a:r>
          </a:p>
          <a:p>
            <a:r>
              <a:rPr lang="en-GB"/>
              <a:t>Henis eume offic temporp orehene verunt apernatquam, sequibusda imus.</a:t>
            </a:r>
          </a:p>
          <a:p>
            <a:endParaRPr lang="en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126AD1-CFF1-0F41-85E9-394B5B5112D0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761D6D5F-3AB1-B448-B6CD-185BC507BE2F}" type="datetime1">
              <a:t>02-03-2023</a:t>
            </a:fld>
            <a:endParaRPr lang="en-DK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93428AA-5238-604A-BE2A-DA614EE8885F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Titel på PP, Oplægsholder titel, Oplægsholder navn</a:t>
            </a:r>
            <a:endParaRPr lang="en-DK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DBB88B7-ED8A-2B49-8777-CFC33447A05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180975" indent="-180975"/>
            <a:r>
              <a:rPr lang="en-GB"/>
              <a:t>Side </a:t>
            </a:r>
            <a:fld id="{EDB0DC35-459C-3B4E-A4B1-B3E8F3307FCE}" type="slidenum">
              <a:rPr lang="en-DK"/>
              <a:pPr marL="180975" indent="-180975"/>
              <a:t>4</a:t>
            </a:fld>
            <a:endParaRPr lang="en-DK" sz="1400"/>
          </a:p>
        </p:txBody>
      </p:sp>
    </p:spTree>
    <p:extLst>
      <p:ext uri="{BB962C8B-B14F-4D97-AF65-F5344CB8AC3E}">
        <p14:creationId xmlns:p14="http://schemas.microsoft.com/office/powerpoint/2010/main" val="4027994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60B085C-079C-B14B-A235-D6A3BE77C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/>
              <a:t>Her er kun en overskrift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2E410A-0955-154C-B4A1-90762294BAAE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8B09E0D-353E-5A4D-A48F-0CBDE598381B}" type="datetime1">
              <a:t>02-03-2023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D205B1-DB79-F341-AB83-DCB1EEDC9AB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Titel på PP, Oplægsholder titel, Oplægsholder navn</a:t>
            </a:r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8EF495-0DAA-FA47-822F-122D762969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180975" indent="-180975"/>
            <a:r>
              <a:rPr lang="en-GB"/>
              <a:t>Side </a:t>
            </a:r>
            <a:fld id="{EDB0DC35-459C-3B4E-A4B1-B3E8F3307FCE}" type="slidenum">
              <a:rPr lang="en-DK"/>
              <a:pPr marL="180975" indent="-180975"/>
              <a:t>5</a:t>
            </a:fld>
            <a:endParaRPr lang="en-DK" sz="1400"/>
          </a:p>
        </p:txBody>
      </p:sp>
    </p:spTree>
    <p:extLst>
      <p:ext uri="{BB962C8B-B14F-4D97-AF65-F5344CB8AC3E}">
        <p14:creationId xmlns:p14="http://schemas.microsoft.com/office/powerpoint/2010/main" val="1391539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3F62A8-7A0B-F848-91CD-7291FE788C28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DFBDDA81-7B10-8044-82E4-4A32F1224769}" type="datetime1">
              <a:t>02-03-2023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BB6D2F-5A2C-D14E-981D-6A007106DEE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Titel på PP, Oplægsholder titel, Oplægsholder navn</a:t>
            </a:r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7891B0-6A08-A445-ACB4-2C7CA1E5F99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180975" indent="-180975"/>
            <a:r>
              <a:rPr lang="en-GB"/>
              <a:t>Side </a:t>
            </a:r>
            <a:fld id="{EDB0DC35-459C-3B4E-A4B1-B3E8F3307FCE}" type="slidenum">
              <a:rPr lang="en-DK"/>
              <a:pPr marL="180975" indent="-180975"/>
              <a:t>6</a:t>
            </a:fld>
            <a:endParaRPr lang="en-DK" sz="1400"/>
          </a:p>
        </p:txBody>
      </p:sp>
    </p:spTree>
    <p:extLst>
      <p:ext uri="{BB962C8B-B14F-4D97-AF65-F5344CB8AC3E}">
        <p14:creationId xmlns:p14="http://schemas.microsoft.com/office/powerpoint/2010/main" val="4252378899"/>
      </p:ext>
    </p:extLst>
  </p:cSld>
  <p:clrMapOvr>
    <a:masterClrMapping/>
  </p:clrMapOvr>
</p:sld>
</file>

<file path=ppt/theme/theme1.xml><?xml version="1.0" encoding="utf-8"?>
<a:theme xmlns:a="http://schemas.openxmlformats.org/drawingml/2006/main" name="AspIT">
  <a:themeElements>
    <a:clrScheme name="AspIT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94541"/>
      </a:accent1>
      <a:accent2>
        <a:srgbClr val="FF5747"/>
      </a:accent2>
      <a:accent3>
        <a:srgbClr val="286759"/>
      </a:accent3>
      <a:accent4>
        <a:srgbClr val="919191"/>
      </a:accent4>
      <a:accent5>
        <a:srgbClr val="091918"/>
      </a:accent5>
      <a:accent6>
        <a:srgbClr val="389D88"/>
      </a:accent6>
      <a:hlink>
        <a:srgbClr val="FF5746"/>
      </a:hlink>
      <a:folHlink>
        <a:srgbClr val="FF5746"/>
      </a:folHlink>
    </a:clrScheme>
    <a:fontScheme name="AspIT">
      <a:majorFont>
        <a:latin typeface="Calibri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214D17DB10EFFB4AB76106C233B2B2C0" ma:contentTypeVersion="2" ma:contentTypeDescription="Opret et nyt dokument." ma:contentTypeScope="" ma:versionID="e2e14e0e2122245adbf519fea3a14058">
  <xsd:schema xmlns:xsd="http://www.w3.org/2001/XMLSchema" xmlns:xs="http://www.w3.org/2001/XMLSchema" xmlns:p="http://schemas.microsoft.com/office/2006/metadata/properties" xmlns:ns2="9f7ad144-f380-4af4-80fc-82579719bb68" targetNamespace="http://schemas.microsoft.com/office/2006/metadata/properties" ma:root="true" ma:fieldsID="7a1fe04713e7c4488a2cd465146df665" ns2:_="">
    <xsd:import namespace="9f7ad144-f380-4af4-80fc-82579719bb68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f7ad144-f380-4af4-80fc-82579719bb6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Delt med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lt med detaljer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dhol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9B1A5D5-2F99-489E-9C94-4DC485068854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9f7ad144-f380-4af4-80fc-82579719bb68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AAE13A0C-54DC-4F4F-82C3-CE8CC121FC4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A920F22-0A01-4B5A-B162-20954AEC943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f7ad144-f380-4af4-80fc-82579719bb6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254</Words>
  <Application>Microsoft Office PowerPoint</Application>
  <PresentationFormat>Widescreen</PresentationFormat>
  <Paragraphs>33</Paragraphs>
  <Slides>6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AspIT</vt:lpstr>
      <vt:lpstr>Her er en overskrift og plads til 2 linier</vt:lpstr>
      <vt:lpstr>Her er en overskrift</vt:lpstr>
      <vt:lpstr>Her er en overskrift</vt:lpstr>
      <vt:lpstr>Her er overskrift og et billede -&gt;</vt:lpstr>
      <vt:lpstr>Her er kun en overskrift</vt:lpstr>
      <vt:lpstr>PowerPoint-præsentation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Joachim Jensen</dc:creator>
  <cp:lastModifiedBy>Uli Scheuss</cp:lastModifiedBy>
  <cp:revision>43</cp:revision>
  <dcterms:created xsi:type="dcterms:W3CDTF">2020-12-15T07:58:15Z</dcterms:created>
  <dcterms:modified xsi:type="dcterms:W3CDTF">2023-03-02T13:50:05Z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0x010100214D17DB10EFFB4AB76106C233B2B2C0</vt:lpwstr>
  </property>
</Properties>
</file>