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4" autoAdjust="0"/>
    <p:restoredTop sz="94660"/>
  </p:normalViewPr>
  <p:slideViewPr>
    <p:cSldViewPr snapToGrid="0">
      <p:cViewPr>
        <p:scale>
          <a:sx n="66" d="100"/>
          <a:sy n="66" d="100"/>
        </p:scale>
        <p:origin x="378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8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6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15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2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14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2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7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100E7-A87A-4ED9-8830-3ACF8A659393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76923-6B1F-4531-A2FB-92BB4A37E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STRANGER_ALERT_ SYSTEM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Ekomu Ibrahim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33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security is a critical concern in both residential and commercial sectors. With increasing incidents of unauthorized access and burglary, there is a growing demand for affordable, reliable, and user-friendly security solutions. This project addresses these needs by developing a smart home security system using the ESP32 microcontroller, motion sensors, actuators, and Bluetooth Low Energy (BLE) connectivity.</a:t>
            </a:r>
          </a:p>
        </p:txBody>
      </p:sp>
    </p:spTree>
    <p:extLst>
      <p:ext uri="{BB962C8B-B14F-4D97-AF65-F5344CB8AC3E}">
        <p14:creationId xmlns:p14="http://schemas.microsoft.com/office/powerpoint/2010/main" val="66827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consists of an ESP32 microcontroller connected to a PIR motion sensor and a light actuator (LED or relay). When motion is detected near a secured door, the ESP32 activates the light and sends a notification via BLE to a connected device, such as a smartphone or web dashboard. The BLE server is initialized with custom services and characteristics, allowing real-time communication. The solution eliminates the need for Wi-Fi, relying solely on Bluetooth for local alerts, which enhances privacy and reduces dependency on internet connectivity.</a:t>
            </a:r>
          </a:p>
        </p:txBody>
      </p:sp>
    </p:spTree>
    <p:extLst>
      <p:ext uri="{BB962C8B-B14F-4D97-AF65-F5344CB8AC3E}">
        <p14:creationId xmlns:p14="http://schemas.microsoft.com/office/powerpoint/2010/main" val="42254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solved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Affordability:</a:t>
            </a:r>
            <a:r>
              <a:rPr lang="en-US" dirty="0"/>
              <a:t> Commercial security systems can be costly. This project uses low-cost components, making it accessible to a wider audience.</a:t>
            </a:r>
          </a:p>
          <a:p>
            <a:r>
              <a:rPr lang="en-US" b="1" dirty="0"/>
              <a:t>Remote Access:</a:t>
            </a:r>
            <a:r>
              <a:rPr lang="en-US" dirty="0"/>
              <a:t> Many systems lack real-time remote notifications. By using BLE, users can receive instant alerts on their smartphones or dashboards.</a:t>
            </a:r>
          </a:p>
          <a:p>
            <a:r>
              <a:rPr lang="en-US" b="1" dirty="0"/>
              <a:t>Ease of Installation:</a:t>
            </a:r>
            <a:r>
              <a:rPr lang="en-US" dirty="0"/>
              <a:t> Complex wiring and configuration deter adoption. The solution is designed for simple setup and integration.</a:t>
            </a:r>
          </a:p>
          <a:p>
            <a:r>
              <a:rPr lang="en-US" b="1" dirty="0"/>
              <a:t>Scalability:</a:t>
            </a:r>
            <a:r>
              <a:rPr lang="en-US" dirty="0"/>
              <a:t> Traditional systems are difficult to expand. The modular nature of ESP32 and BLE allows easy addition of more sensors or actuators.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41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demonstrates a practical, affordable, and scalable approach to home security using modern </a:t>
            </a:r>
            <a:r>
              <a:rPr lang="en-US" dirty="0" err="1"/>
              <a:t>IoT</a:t>
            </a:r>
            <a:r>
              <a:rPr lang="en-US" dirty="0"/>
              <a:t> technologies. By focusing on BLE connectivity and user-friendly design, it provides an effective solution to common security challenges faced by homeowners and small businesses.</a:t>
            </a:r>
          </a:p>
        </p:txBody>
      </p:sp>
    </p:spTree>
    <p:extLst>
      <p:ext uri="{BB962C8B-B14F-4D97-AF65-F5344CB8AC3E}">
        <p14:creationId xmlns:p14="http://schemas.microsoft.com/office/powerpoint/2010/main" val="434867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STRANGER_ALERT_ SYSTEM </vt:lpstr>
      <vt:lpstr>Introduction </vt:lpstr>
      <vt:lpstr>Technical description</vt:lpstr>
      <vt:lpstr>Challenges solved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STRANGER_ALERT </dc:title>
  <dc:creator>HP</dc:creator>
  <cp:lastModifiedBy>HP</cp:lastModifiedBy>
  <cp:revision>5</cp:revision>
  <dcterms:created xsi:type="dcterms:W3CDTF">2025-08-01T07:27:41Z</dcterms:created>
  <dcterms:modified xsi:type="dcterms:W3CDTF">2025-08-01T08:43:11Z</dcterms:modified>
</cp:coreProperties>
</file>