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62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2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82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ESP32 Motion Detection &amp; Telegram Alert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Smart Home Security Project</a:t>
            </a:r>
          </a:p>
          <a:p>
            <a:r>
              <a:rPr dirty="0" err="1"/>
              <a:t>Okot</a:t>
            </a:r>
            <a:r>
              <a:rPr dirty="0"/>
              <a:t> </a:t>
            </a:r>
            <a:r>
              <a:rPr lang="en-US" dirty="0" smtClean="0"/>
              <a:t>P </a:t>
            </a:r>
            <a:r>
              <a:rPr dirty="0" err="1" smtClean="0"/>
              <a:t>Bitek</a:t>
            </a:r>
            <a:r>
              <a:rPr dirty="0" smtClean="0"/>
              <a:t> </a:t>
            </a:r>
            <a:r>
              <a:rPr dirty="0"/>
              <a:t>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Smart, affordable IoT-based solution</a:t>
            </a:r>
          </a:p>
          <a:p>
            <a:r>
              <a:t>- Provides peace of mind with real-time alerts</a:t>
            </a:r>
          </a:p>
          <a:p>
            <a:r>
              <a:t>- Bridges hardware + cloud messaging effectively</a:t>
            </a:r>
          </a:p>
          <a:p>
            <a:r>
              <a:t>- Your phone becomes your security control center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Rising cases of home/office intrusions</a:t>
            </a:r>
          </a:p>
          <a:p>
            <a:r>
              <a:t>- Traditional alarms are loud but not smart</a:t>
            </a:r>
          </a:p>
          <a:p>
            <a:r>
              <a:t>- Owners need real-time remote alerts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IoT-based security system using ESP32</a:t>
            </a:r>
          </a:p>
          <a:p>
            <a:r>
              <a:t>- Detects motion with PIR sensor</a:t>
            </a:r>
          </a:p>
          <a:p>
            <a:r>
              <a:t>- Activates buzzer + LED alarm</a:t>
            </a:r>
          </a:p>
          <a:p>
            <a:r>
              <a:t>- Sends instant Telegram notification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ESP32 Microcontroller (WiFi-enabled)</a:t>
            </a:r>
          </a:p>
          <a:p>
            <a:r>
              <a:t>- PIR Motion Sensor – detects movement</a:t>
            </a:r>
          </a:p>
          <a:p>
            <a:r>
              <a:t>- Buzzer &amp; LED – alarm response</a:t>
            </a:r>
          </a:p>
          <a:p>
            <a:r>
              <a:t>- Telegram Bot – secure messaging &amp; control</a:t>
            </a:r>
          </a:p>
          <a:p>
            <a:r>
              <a:t>- WiFi Network – communication backbone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Motion detected by PIR Sensor</a:t>
            </a:r>
          </a:p>
          <a:p>
            <a:r>
              <a:t>2. ESP32 checks if system is armed</a:t>
            </a:r>
          </a:p>
          <a:p>
            <a:r>
              <a:t>3. Triggers LED + Buzzer alarm</a:t>
            </a:r>
          </a:p>
          <a:p>
            <a:r>
              <a:t>4. Sends alert via Telegram bot</a:t>
            </a:r>
          </a:p>
          <a:p>
            <a:r>
              <a:t>5. Owner controls system with commands (/arm, /disarm, /status)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Telegram Bot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/start → Welcome + command list</a:t>
            </a:r>
          </a:p>
          <a:p>
            <a:r>
              <a:t>- /arm → Activate system</a:t>
            </a:r>
          </a:p>
          <a:p>
            <a:r>
              <a:t>- /disarm → Deactivate system</a:t>
            </a:r>
          </a:p>
          <a:p>
            <a:r>
              <a:t>- /status → View system status</a:t>
            </a:r>
          </a:p>
          <a:p>
            <a:r>
              <a:t>- /siren_on &amp; /siren_off → Control siren</a:t>
            </a:r>
          </a:p>
          <a:p>
            <a:r>
              <a:t>- /test &amp; /ping → Diagnostics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PIR sensor → GPIO13</a:t>
            </a:r>
          </a:p>
          <a:p>
            <a:r>
              <a:t>- Buzzer → GPIO12</a:t>
            </a:r>
          </a:p>
          <a:p>
            <a:r>
              <a:t>- LED → GPIO14</a:t>
            </a:r>
          </a:p>
          <a:p>
            <a:r>
              <a:t>- ESP32 powered via USB/adapter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Real-time intrusion alerts</a:t>
            </a:r>
          </a:p>
          <a:p>
            <a:r>
              <a:t>✅ Remote arming/disarming</a:t>
            </a:r>
          </a:p>
          <a:p>
            <a:r>
              <a:t>✅ Works over WiFi anywhere</a:t>
            </a:r>
          </a:p>
          <a:p>
            <a:r>
              <a:t>✅ Low-cost and scalable</a:t>
            </a:r>
          </a:p>
          <a:p>
            <a:r>
              <a:t>✅ Simple to set up and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camera module for photo evidence</a:t>
            </a:r>
          </a:p>
          <a:p>
            <a:r>
              <a:t>- Integrate with cloud storage &amp; AI detection</a:t>
            </a:r>
          </a:p>
          <a:p>
            <a:r>
              <a:t>- Mobile app interface beyond Telegram</a:t>
            </a:r>
          </a:p>
          <a:p>
            <a:r>
              <a:t>- Battery backup for power outages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294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Wingdings 3</vt:lpstr>
      <vt:lpstr>Facet</vt:lpstr>
      <vt:lpstr>ESP32 Motion Detection &amp; Telegram Alert System</vt:lpstr>
      <vt:lpstr>Problem Statement</vt:lpstr>
      <vt:lpstr>Solution</vt:lpstr>
      <vt:lpstr>System Components</vt:lpstr>
      <vt:lpstr>System Workflow</vt:lpstr>
      <vt:lpstr>Telegram Bot Commands</vt:lpstr>
      <vt:lpstr>Circuit Design</vt:lpstr>
      <vt:lpstr>Features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Motion Detection &amp; Telegram Alert System</dc:title>
  <dc:subject/>
  <dc:creator>Bitek</dc:creator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2025-09-02T13:07:46Z</dcterms:modified>
  <cp:category/>
</cp:coreProperties>
</file>