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8" r:id="rId3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13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On-screen Show</PresentationFormat>
  <Paragraphs>0</Paragraphs>
  <Slides>9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SimSun</vt:lpstr>
      <vt:lpstr>Wingdings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karti</cp:lastModifiedBy>
  <cp:revision>3</cp:revision>
  <dcterms:created xsi:type="dcterms:W3CDTF">2021-05-13T06:16:00Z</dcterms:created>
  <dcterms:modified xsi:type="dcterms:W3CDTF">2021-05-13T06:20:14Z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1033-11.2.0.10132</vt:lpwstr>
  </property>
</Properties>
</file>