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73" r:id="rId5"/>
    <p:sldId id="259" r:id="rId6"/>
    <p:sldId id="260" r:id="rId7"/>
    <p:sldId id="272" r:id="rId8"/>
    <p:sldId id="261" r:id="rId9"/>
    <p:sldId id="262" r:id="rId10"/>
    <p:sldId id="263" r:id="rId11"/>
    <p:sldId id="274" r:id="rId12"/>
    <p:sldId id="264" r:id="rId13"/>
    <p:sldId id="265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2AF83-00AB-438C-8BBF-E0B89FDED144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BF0D4-4F5B-4AEA-BF8F-CB810E92D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29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BF0D4-4F5B-4AEA-BF8F-CB810E92D04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24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88B6-0F69-44AD-BA34-8DE702BE46C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4D03-34AC-4CE2-9860-1467787CA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14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88B6-0F69-44AD-BA34-8DE702BE46C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4D03-34AC-4CE2-9860-1467787CA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76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88B6-0F69-44AD-BA34-8DE702BE46C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4D03-34AC-4CE2-9860-1467787CA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813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88B6-0F69-44AD-BA34-8DE702BE46C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4D03-34AC-4CE2-9860-1467787CA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254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88B6-0F69-44AD-BA34-8DE702BE46C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4D03-34AC-4CE2-9860-1467787CA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430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88B6-0F69-44AD-BA34-8DE702BE46C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4D03-34AC-4CE2-9860-1467787CA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33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88B6-0F69-44AD-BA34-8DE702BE46C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4D03-34AC-4CE2-9860-1467787CA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33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88B6-0F69-44AD-BA34-8DE702BE46C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4D03-34AC-4CE2-9860-1467787CA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14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88B6-0F69-44AD-BA34-8DE702BE46C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4D03-34AC-4CE2-9860-1467787CA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88B6-0F69-44AD-BA34-8DE702BE46C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4D03-34AC-4CE2-9860-1467787CA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63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88B6-0F69-44AD-BA34-8DE702BE46C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4D03-34AC-4CE2-9860-1467787CA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85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88B6-0F69-44AD-BA34-8DE702BE46C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4D03-34AC-4CE2-9860-1467787CA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88B6-0F69-44AD-BA34-8DE702BE46C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4D03-34AC-4CE2-9860-1467787CA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68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1B788B6-0F69-44AD-BA34-8DE702BE46C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4ED4D03-34AC-4CE2-9860-1467787CA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57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1B788B6-0F69-44AD-BA34-8DE702BE46C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4ED4D03-34AC-4CE2-9860-1467787CA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383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6757-E5DA-BEDA-3D39-24AB2FC4F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098" y="730371"/>
            <a:ext cx="10783903" cy="3689828"/>
          </a:xfrm>
        </p:spPr>
        <p:txBody>
          <a:bodyPr>
            <a:normAutofit/>
          </a:bodyPr>
          <a:lstStyle/>
          <a:p>
            <a:r>
              <a:rPr lang="en-US" u="sng" dirty="0">
                <a:latin typeface="Arial Rounded MT Bold" panose="020F0704030504030204" pitchFamily="34" charset="0"/>
              </a:rPr>
              <a:t>Simplifying the Metro Saga: </a:t>
            </a:r>
            <a:r>
              <a:rPr lang="en-US" dirty="0">
                <a:latin typeface="Arial Rounded MT Bold" panose="020F0704030504030204" pitchFamily="34" charset="0"/>
              </a:rPr>
              <a:t>Unleashing the Power of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Route Wrangler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04849-4184-B171-4650-BEF224630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487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D020-4723-ED9A-9038-3950CBF4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D60A-42CC-D7F4-65EB-27938F35C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User-Friendly Interface: Route Wrangler boasts an intuitive and easy-to-use interface, making metro navigation hassle-free.</a:t>
            </a:r>
          </a:p>
          <a:p>
            <a:r>
              <a:rPr lang="en-US" sz="28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Real-Time Updates: Provides users with real-time information on metro schedules, delays, and route changes.</a:t>
            </a:r>
            <a:endParaRPr lang="en-US" sz="2800" dirty="0">
              <a:solidFill>
                <a:srgbClr val="ECECEC"/>
              </a:solidFill>
              <a:highlight>
                <a:srgbClr val="212121"/>
              </a:highlight>
              <a:latin typeface="Söhne"/>
            </a:endParaRPr>
          </a:p>
          <a:p>
            <a:r>
              <a:rPr lang="en-US" sz="28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Accessibility Features: Designed to accommodate the needs of all commuters, including those with disabilities or special requirements.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0663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5DF0-B16C-1AD8-8215-1AE9FF5F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Metro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3DA8F2-AC5E-7DA8-C104-36F03B061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710" y="1919644"/>
            <a:ext cx="6843623" cy="4721947"/>
          </a:xfrm>
        </p:spPr>
      </p:pic>
    </p:spTree>
    <p:extLst>
      <p:ext uri="{BB962C8B-B14F-4D97-AF65-F5344CB8AC3E}">
        <p14:creationId xmlns:p14="http://schemas.microsoft.com/office/powerpoint/2010/main" val="951897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20C-344D-C448-4A03-BBA827E4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06A2A6-91AF-7029-BC43-373490990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923" y="2320822"/>
            <a:ext cx="7243128" cy="36369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6340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20C-344D-C448-4A03-BBA827E4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F6BA52-0D7B-EBDF-4B4C-28685BE55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172" y="2694449"/>
            <a:ext cx="6660403" cy="3636963"/>
          </a:xfrm>
        </p:spPr>
      </p:pic>
    </p:spTree>
    <p:extLst>
      <p:ext uri="{BB962C8B-B14F-4D97-AF65-F5344CB8AC3E}">
        <p14:creationId xmlns:p14="http://schemas.microsoft.com/office/powerpoint/2010/main" val="1019385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CC3D-EF96-CA38-2332-D9DC0DAD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63E38-49A0-9535-585D-36600A93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Programming </a:t>
            </a:r>
            <a:r>
              <a:rPr lang="en-IN" sz="3600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Languages:C</a:t>
            </a:r>
            <a:r>
              <a:rPr lang="en-IN" sz="36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language</a:t>
            </a:r>
          </a:p>
          <a:p>
            <a:r>
              <a:rPr lang="en-US" sz="36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Data Structures: Graph, Stack, Array.</a:t>
            </a:r>
            <a:endParaRPr lang="en-IN" sz="3600" dirty="0">
              <a:solidFill>
                <a:srgbClr val="ECECEC"/>
              </a:solidFill>
              <a:highlight>
                <a:srgbClr val="212121"/>
              </a:highlight>
              <a:latin typeface="Söhne"/>
            </a:endParaRPr>
          </a:p>
          <a:p>
            <a:r>
              <a:rPr lang="en-US" sz="36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The combination of these technologies forms the backbone of Route Wrangler, ensuring its robustness and efficiency.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01254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D7A2D-E78E-555E-7BB5-F5C28F1F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Desired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228B8-BD74-F21C-691E-F227DFD8D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Improved Navigation Efficiency: Reduced travel times and minimized route deviations.</a:t>
            </a:r>
          </a:p>
          <a:p>
            <a:r>
              <a:rPr lang="en-US" sz="28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Positive User Feedback: Commuters appreciate the simplicity and effectiveness of Route Wrangler.</a:t>
            </a:r>
            <a:endParaRPr lang="en-US" sz="2800" dirty="0">
              <a:solidFill>
                <a:srgbClr val="ECECEC"/>
              </a:solidFill>
              <a:highlight>
                <a:srgbClr val="212121"/>
              </a:highlight>
              <a:latin typeface="Söhne"/>
            </a:endParaRPr>
          </a:p>
          <a:p>
            <a:r>
              <a:rPr lang="en-US" sz="28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Impact on Urban Mobility: Route Wrangler has contributed to enhancing urban mobility by making metro travel more accessible and user-friendly.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47907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8668-ED41-5C07-2161-5F75988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1E68C-692D-71E5-9C08-13198C322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ECECEC"/>
                </a:solidFill>
                <a:highlight>
                  <a:srgbClr val="212121"/>
                </a:highlight>
                <a:latin typeface="Söhne"/>
              </a:rPr>
              <a:t>Route Wrangler</a:t>
            </a:r>
            <a:r>
              <a:rPr lang="en-US" sz="28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has successfully addressed the challenges of metro navigation, offering a user-friendly and efficient solution for commuters.</a:t>
            </a:r>
          </a:p>
          <a:p>
            <a:r>
              <a:rPr lang="en-US" sz="28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We remain committed to further improving Route Wrangler and making metro travel accessible to everyone.</a:t>
            </a:r>
            <a:endParaRPr lang="en-US" sz="2800" dirty="0">
              <a:solidFill>
                <a:srgbClr val="ECECEC"/>
              </a:solidFill>
              <a:highlight>
                <a:srgbClr val="212121"/>
              </a:highlight>
              <a:latin typeface="Söhne"/>
            </a:endParaRPr>
          </a:p>
          <a:p>
            <a:r>
              <a:rPr lang="en-US" sz="28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Thank you for your attention and interest in Route Wrangler.</a:t>
            </a:r>
          </a:p>
        </p:txBody>
      </p:sp>
    </p:spTree>
    <p:extLst>
      <p:ext uri="{BB962C8B-B14F-4D97-AF65-F5344CB8AC3E}">
        <p14:creationId xmlns:p14="http://schemas.microsoft.com/office/powerpoint/2010/main" val="2961848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3FE9-BD50-0D2B-8815-DC3A8C56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21F9-74E1-A200-9271-DDD7B739D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Alok Jaiswal(MIS-612203076)</a:t>
            </a:r>
          </a:p>
          <a:p>
            <a:r>
              <a:rPr lang="en-IN" sz="3200" dirty="0"/>
              <a:t>Krish Pawargi(MIS-612203100)</a:t>
            </a:r>
          </a:p>
          <a:p>
            <a:r>
              <a:rPr lang="en-IN" sz="3200" dirty="0"/>
              <a:t>Gaurav Jadhav(MIS-612203073)</a:t>
            </a:r>
          </a:p>
        </p:txBody>
      </p:sp>
    </p:spTree>
    <p:extLst>
      <p:ext uri="{BB962C8B-B14F-4D97-AF65-F5344CB8AC3E}">
        <p14:creationId xmlns:p14="http://schemas.microsoft.com/office/powerpoint/2010/main" val="616849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Vector | Thank you lettering">
            <a:extLst>
              <a:ext uri="{FF2B5EF4-FFF2-40B4-BE49-F238E27FC236}">
                <a16:creationId xmlns:a16="http://schemas.microsoft.com/office/drawing/2014/main" id="{8768DD29-E177-3112-A919-CC914CE6C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763" y="678339"/>
            <a:ext cx="8488392" cy="559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04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E86D-3ACC-7748-7D10-99F18E9B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9FB0F-972F-E1F3-6D7C-3E82A54DB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58" y="2222287"/>
            <a:ext cx="10407127" cy="3636511"/>
          </a:xfrm>
        </p:spPr>
        <p:txBody>
          <a:bodyPr>
            <a:normAutofit/>
          </a:bodyPr>
          <a:lstStyle/>
          <a:p>
            <a:r>
              <a:rPr lang="en-IN" sz="4000" dirty="0"/>
              <a:t>Making Metro navigation easy and     accessible to everyone</a:t>
            </a:r>
          </a:p>
        </p:txBody>
      </p:sp>
    </p:spTree>
    <p:extLst>
      <p:ext uri="{BB962C8B-B14F-4D97-AF65-F5344CB8AC3E}">
        <p14:creationId xmlns:p14="http://schemas.microsoft.com/office/powerpoint/2010/main" val="160057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2569-A33D-EAC1-0F4B-8326A1E4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E905-1F88-CFDE-88D4-FEF79865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425" y="2406317"/>
            <a:ext cx="10554574" cy="3636511"/>
          </a:xfrm>
        </p:spPr>
        <p:txBody>
          <a:bodyPr>
            <a:noAutofit/>
          </a:bodyPr>
          <a:lstStyle/>
          <a:p>
            <a:endParaRPr lang="en-US" sz="2000" b="0" i="0" dirty="0">
              <a:effectLst/>
              <a:highlight>
                <a:srgbClr val="212121"/>
              </a:highlight>
              <a:latin typeface="Georgia" panose="02040502050405020303" pitchFamily="18" charset="0"/>
            </a:endParaRPr>
          </a:p>
          <a:p>
            <a:r>
              <a:rPr lang="en-US" sz="2000" dirty="0">
                <a:highlight>
                  <a:srgbClr val="212121"/>
                </a:highlight>
                <a:latin typeface="Georgia" panose="02040502050405020303" pitchFamily="18" charset="0"/>
              </a:rPr>
              <a:t>Route Wrangler</a:t>
            </a:r>
            <a:r>
              <a:rPr lang="en-US" sz="2000" b="0" i="0" dirty="0">
                <a:effectLst/>
                <a:highlight>
                  <a:srgbClr val="212121"/>
                </a:highlight>
                <a:latin typeface="Georgia" panose="02040502050405020303" pitchFamily="18" charset="0"/>
              </a:rPr>
              <a:t> is a navigation tool designed to simplify metro navigation for urban </a:t>
            </a:r>
            <a:r>
              <a:rPr lang="en-US" sz="2400" b="0" i="0" dirty="0">
                <a:effectLst/>
                <a:highlight>
                  <a:srgbClr val="212121"/>
                </a:highlight>
                <a:latin typeface="Georgia" panose="02040502050405020303" pitchFamily="18" charset="0"/>
              </a:rPr>
              <a:t>commuters.</a:t>
            </a:r>
          </a:p>
          <a:p>
            <a:r>
              <a:rPr lang="en-US" sz="2400" b="0" i="0" dirty="0">
                <a:effectLst/>
                <a:highlight>
                  <a:srgbClr val="212121"/>
                </a:highlight>
                <a:latin typeface="Söhne"/>
              </a:rPr>
              <a:t>Importance of accessible and easy metro navigation:</a:t>
            </a:r>
            <a:endParaRPr lang="en-US" sz="2400" dirty="0">
              <a:highlight>
                <a:srgbClr val="212121"/>
              </a:highlight>
              <a:latin typeface="Georgia" panose="02040502050405020303" pitchFamily="18" charset="0"/>
            </a:endParaRPr>
          </a:p>
          <a:p>
            <a:r>
              <a:rPr lang="en-US" sz="2400" b="0" i="0" dirty="0">
                <a:effectLst/>
                <a:highlight>
                  <a:srgbClr val="212121"/>
                </a:highlight>
                <a:latin typeface="Söhne"/>
              </a:rPr>
              <a:t>Urban commuters often face challenges in navigating complex metro systems, leading to inefficiencies and delays.</a:t>
            </a:r>
            <a:endParaRPr lang="en-US" sz="2400" b="0" i="0" dirty="0">
              <a:effectLst/>
              <a:highlight>
                <a:srgbClr val="212121"/>
              </a:highlight>
              <a:latin typeface="Georgia" panose="02040502050405020303" pitchFamily="18" charset="0"/>
            </a:endParaRPr>
          </a:p>
          <a:p>
            <a:r>
              <a:rPr lang="en-US" sz="2400" dirty="0">
                <a:highlight>
                  <a:srgbClr val="212121"/>
                </a:highlight>
                <a:latin typeface="Söhne"/>
              </a:rPr>
              <a:t>Route Wrangler</a:t>
            </a:r>
            <a:r>
              <a:rPr lang="en-US" sz="2400" b="0" i="0" dirty="0">
                <a:effectLst/>
                <a:highlight>
                  <a:srgbClr val="212121"/>
                </a:highlight>
                <a:latin typeface="Söhne"/>
              </a:rPr>
              <a:t> aims to address these challenges by providing a user-friendly navigation solution.</a:t>
            </a:r>
            <a:endParaRPr lang="en-US" sz="2400" dirty="0">
              <a:highlight>
                <a:srgbClr val="212121"/>
              </a:highlight>
              <a:latin typeface="Georgia" panose="02040502050405020303" pitchFamily="18" charset="0"/>
            </a:endParaRPr>
          </a:p>
          <a:p>
            <a:r>
              <a:rPr lang="en-US" sz="2400" u="sng" dirty="0">
                <a:highlight>
                  <a:srgbClr val="212121"/>
                </a:highlight>
                <a:latin typeface="Georgia" panose="02040502050405020303" pitchFamily="18" charset="0"/>
              </a:rPr>
              <a:t>Data Structures Used-</a:t>
            </a:r>
          </a:p>
          <a:p>
            <a:r>
              <a:rPr lang="en-US" sz="2400" dirty="0">
                <a:highlight>
                  <a:srgbClr val="212121"/>
                </a:highlight>
                <a:latin typeface="Söhne"/>
              </a:rPr>
              <a:t>Route Wrangler</a:t>
            </a:r>
            <a:r>
              <a:rPr lang="en-US" sz="2400" b="0" i="0" dirty="0">
                <a:effectLst/>
                <a:highlight>
                  <a:srgbClr val="212121"/>
                </a:highlight>
                <a:latin typeface="Söhne"/>
              </a:rPr>
              <a:t> leverages graph, stack, and array data structures along with Dijkstra's Algorithm to optimize route finding.</a:t>
            </a:r>
            <a:endParaRPr lang="en-IN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34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une Metro Extension: Pimpri to Nigdi Soon - Timesproperty">
            <a:extLst>
              <a:ext uri="{FF2B5EF4-FFF2-40B4-BE49-F238E27FC236}">
                <a16:creationId xmlns:a16="http://schemas.microsoft.com/office/drawing/2014/main" id="{A570AF52-D91C-59F5-886A-D7A1D0024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290" y="0"/>
            <a:ext cx="836187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71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1B68-DB3C-B4F3-039E-42CE1BF6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6A2D-891E-B03F-0BCD-0D8D04A2B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667" y="2515585"/>
            <a:ext cx="10554574" cy="3636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ECECEC"/>
                </a:solidFill>
                <a:highlight>
                  <a:srgbClr val="212121"/>
                </a:highlight>
                <a:latin typeface="Söhne"/>
              </a:rPr>
              <a:t>Route Wrangler</a:t>
            </a:r>
            <a:r>
              <a:rPr lang="en-US" sz="24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is a navigation tool designed to simplify metro travel for commuters.</a:t>
            </a:r>
          </a:p>
          <a:p>
            <a:r>
              <a:rPr lang="en-US" sz="24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The primary goal is to make metro navigation easy, accessible, and efficient for all users.</a:t>
            </a:r>
            <a:endParaRPr lang="en-US" sz="2400" dirty="0">
              <a:solidFill>
                <a:srgbClr val="ECECEC"/>
              </a:solidFill>
              <a:highlight>
                <a:srgbClr val="212121"/>
              </a:highlight>
              <a:latin typeface="Söhne"/>
            </a:endParaRPr>
          </a:p>
          <a:p>
            <a:r>
              <a:rPr lang="en-US" sz="24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With the ever-growing complexity of urban metro systems, there's an increasing need for accessible and easy-to-use navigation solutions.</a:t>
            </a:r>
          </a:p>
          <a:p>
            <a:r>
              <a:rPr lang="en-US" sz="2400" u="sng" dirty="0">
                <a:solidFill>
                  <a:srgbClr val="ECECEC"/>
                </a:solidFill>
                <a:highlight>
                  <a:srgbClr val="212121"/>
                </a:highlight>
                <a:latin typeface="Söhne"/>
              </a:rPr>
              <a:t>Objectives:</a:t>
            </a:r>
          </a:p>
          <a:p>
            <a:r>
              <a:rPr lang="en-US" sz="24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To provide users with accurate and real-time navigation information within metro systems.</a:t>
            </a:r>
            <a:endParaRPr lang="en-US" sz="2400" b="0" i="0" u="sng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en-US" sz="24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To optimize travel routes and minimize commute times.</a:t>
            </a:r>
            <a:endParaRPr lang="en-IN" sz="2400" u="sng" dirty="0"/>
          </a:p>
        </p:txBody>
      </p:sp>
    </p:spTree>
    <p:extLst>
      <p:ext uri="{BB962C8B-B14F-4D97-AF65-F5344CB8AC3E}">
        <p14:creationId xmlns:p14="http://schemas.microsoft.com/office/powerpoint/2010/main" val="2333899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B523-A7B0-5AA8-8AAC-841D4CD0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C8105-3F8A-7781-8ECA-39C14336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20" y="2555842"/>
            <a:ext cx="10554574" cy="3636511"/>
          </a:xfrm>
        </p:spPr>
        <p:txBody>
          <a:bodyPr>
            <a:noAutofit/>
          </a:bodyPr>
          <a:lstStyle/>
          <a:p>
            <a:r>
              <a:rPr lang="en-IN" sz="2800" b="0" i="0" u="sng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Current Challenges in Metro Navigation:</a:t>
            </a:r>
          </a:p>
          <a:p>
            <a:r>
              <a:rPr lang="en-US" sz="28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Complex metro networks often confuse commuters, leading to longer travel times and frustrations.</a:t>
            </a:r>
            <a:endParaRPr lang="en-IN" sz="2800" u="sng" dirty="0">
              <a:solidFill>
                <a:srgbClr val="ECECEC"/>
              </a:solidFill>
              <a:highlight>
                <a:srgbClr val="212121"/>
              </a:highlight>
              <a:latin typeface="Söhne"/>
            </a:endParaRPr>
          </a:p>
          <a:p>
            <a:r>
              <a:rPr lang="en-US" sz="28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Lack of accessible navigation solutions makes metro travel difficult for people with disabilities or special needs.</a:t>
            </a:r>
            <a:endParaRPr lang="en-IN" sz="2800" b="0" i="0" u="sng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en-IN" sz="2800" b="0" i="0" u="sng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Need for a Solution:</a:t>
            </a:r>
          </a:p>
          <a:p>
            <a:r>
              <a:rPr lang="en-US" sz="28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There's a pressing need for a navigation tool that simplifies metro travel, catering to the diverse needs of commuters.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316774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une Metro - Wikipedia">
            <a:extLst>
              <a:ext uri="{FF2B5EF4-FFF2-40B4-BE49-F238E27FC236}">
                <a16:creationId xmlns:a16="http://schemas.microsoft.com/office/drawing/2014/main" id="{D29FD0E4-0A04-95E4-0D26-EC2485568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0"/>
            <a:ext cx="9867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322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0A3D-D1B8-C538-7D48-48424082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Structures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232AC-A8AA-81C4-6F1B-D33CD0B9A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Graph: Represents metro networks and stations, facilitating route calculation.</a:t>
            </a:r>
          </a:p>
          <a:p>
            <a:r>
              <a:rPr lang="en-US" sz="28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Stack: Used in the implementation of certain algorithms within Metro Saga.</a:t>
            </a:r>
            <a:endParaRPr lang="en-US" sz="2800" dirty="0">
              <a:solidFill>
                <a:srgbClr val="ECECEC"/>
              </a:solidFill>
              <a:highlight>
                <a:srgbClr val="212121"/>
              </a:highlight>
              <a:latin typeface="Söhne"/>
            </a:endParaRPr>
          </a:p>
          <a:p>
            <a:r>
              <a:rPr lang="en-US" sz="28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Array: Utilized for efficient data storage and manipulation.</a:t>
            </a:r>
          </a:p>
          <a:p>
            <a:r>
              <a:rPr lang="en-US" sz="28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These data structures play a crucial role in optimizing route calculations and improving overall performance.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7429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6031-B457-5F14-CF88-78896D7A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Dijkstra’s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4F5D8-7791-C7D4-6FF6-A9D67E74C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12" y="2573095"/>
            <a:ext cx="10554574" cy="3636511"/>
          </a:xfrm>
        </p:spPr>
        <p:txBody>
          <a:bodyPr>
            <a:noAutofit/>
          </a:bodyPr>
          <a:lstStyle/>
          <a:p>
            <a:r>
              <a:rPr lang="en-US" sz="28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Dijkstra's Algorithm is a graph-based algorithm used for finding the shortest path from a source node to all other nodes in a graph.</a:t>
            </a:r>
          </a:p>
          <a:p>
            <a:r>
              <a:rPr lang="en-US" sz="28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It is particularly well-suited for metro navigation due to its efficiency and accuracy in route calculation.</a:t>
            </a:r>
            <a:endParaRPr lang="en-US" sz="2800" dirty="0">
              <a:solidFill>
                <a:srgbClr val="ECECEC"/>
              </a:solidFill>
              <a:highlight>
                <a:srgbClr val="212121"/>
              </a:highlight>
              <a:latin typeface="Söhne"/>
            </a:endParaRPr>
          </a:p>
          <a:p>
            <a:r>
              <a:rPr lang="en-IN" sz="2800" b="0" i="0" u="sng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Application in Route Wrangler:</a:t>
            </a:r>
          </a:p>
          <a:p>
            <a:r>
              <a:rPr lang="en-IN" sz="2800" dirty="0">
                <a:solidFill>
                  <a:srgbClr val="ECECEC"/>
                </a:solidFill>
                <a:highlight>
                  <a:srgbClr val="212121"/>
                </a:highlight>
                <a:latin typeface="Söhne"/>
              </a:rPr>
              <a:t>Route Wrangler</a:t>
            </a:r>
            <a:r>
              <a:rPr lang="en-IN" sz="28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utilizes Dijkstra's Algorithm to compute the optimal routes between metro stations, ensuring efficient travel for commuters.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2135462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65</TotalTime>
  <Words>578</Words>
  <Application>Microsoft Office PowerPoint</Application>
  <PresentationFormat>Widescreen</PresentationFormat>
  <Paragraphs>58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 Rounded MT Bold</vt:lpstr>
      <vt:lpstr>Calibri</vt:lpstr>
      <vt:lpstr>Century Gothic</vt:lpstr>
      <vt:lpstr>Georgia</vt:lpstr>
      <vt:lpstr>Söhne</vt:lpstr>
      <vt:lpstr>Wingdings 2</vt:lpstr>
      <vt:lpstr>Quotable</vt:lpstr>
      <vt:lpstr>Simplifying the Metro Saga: Unleashing the Power of Route Wrangler</vt:lpstr>
      <vt:lpstr>Project Description</vt:lpstr>
      <vt:lpstr>Introduction</vt:lpstr>
      <vt:lpstr>PowerPoint Presentation</vt:lpstr>
      <vt:lpstr>Project Overview</vt:lpstr>
      <vt:lpstr>Problem Statement</vt:lpstr>
      <vt:lpstr>PowerPoint Presentation</vt:lpstr>
      <vt:lpstr>Data Structures Used</vt:lpstr>
      <vt:lpstr>Dijkstra’s Algorithm</vt:lpstr>
      <vt:lpstr>Key Features</vt:lpstr>
      <vt:lpstr>Metro Map</vt:lpstr>
      <vt:lpstr>Working</vt:lpstr>
      <vt:lpstr>Working</vt:lpstr>
      <vt:lpstr>Tech Stack Used</vt:lpstr>
      <vt:lpstr>Desired Results</vt:lpstr>
      <vt:lpstr>Conclusion</vt:lpstr>
      <vt:lpstr>Group Members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Simplifying the Metro Saga: Unleashing the Power of Route Wrangler</dc:title>
  <dc:creator>Krish Pawargi</dc:creator>
  <cp:lastModifiedBy>Alokkumar Jaiswal</cp:lastModifiedBy>
  <cp:revision>3</cp:revision>
  <dcterms:created xsi:type="dcterms:W3CDTF">2024-04-16T17:02:17Z</dcterms:created>
  <dcterms:modified xsi:type="dcterms:W3CDTF">2024-04-18T05:30:21Z</dcterms:modified>
</cp:coreProperties>
</file>