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1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5" autoAdjust="0"/>
    <p:restoredTop sz="94660"/>
  </p:normalViewPr>
  <p:slideViewPr>
    <p:cSldViewPr snapToGrid="0">
      <p:cViewPr varScale="1">
        <p:scale>
          <a:sx n="57" d="100"/>
          <a:sy n="57" d="100"/>
        </p:scale>
        <p:origin x="68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D0F4D-D5D3-4C45-9857-920E649299A1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6BD2CE-43B4-4C48-890E-E8BCC7AF08E5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7938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D0F4D-D5D3-4C45-9857-920E649299A1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BD2CE-43B4-4C48-890E-E8BCC7AF08E5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1416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D0F4D-D5D3-4C45-9857-920E649299A1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BD2CE-43B4-4C48-890E-E8BCC7AF08E5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377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D0F4D-D5D3-4C45-9857-920E649299A1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BD2CE-43B4-4C48-890E-E8BCC7AF08E5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1467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D0F4D-D5D3-4C45-9857-920E649299A1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BD2CE-43B4-4C48-890E-E8BCC7AF08E5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9341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D0F4D-D5D3-4C45-9857-920E649299A1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BD2CE-43B4-4C48-890E-E8BCC7AF08E5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093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D0F4D-D5D3-4C45-9857-920E649299A1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BD2CE-43B4-4C48-890E-E8BCC7AF08E5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4718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D0F4D-D5D3-4C45-9857-920E649299A1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BD2CE-43B4-4C48-890E-E8BCC7AF08E5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593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D0F4D-D5D3-4C45-9857-920E649299A1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BD2CE-43B4-4C48-890E-E8BCC7AF08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7101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D0F4D-D5D3-4C45-9857-920E649299A1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BD2CE-43B4-4C48-890E-E8BCC7AF08E5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010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2DD0F4D-D5D3-4C45-9857-920E649299A1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BD2CE-43B4-4C48-890E-E8BCC7AF08E5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6100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D0F4D-D5D3-4C45-9857-920E649299A1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6BD2CE-43B4-4C48-890E-E8BCC7AF08E5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5116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8CC6F-D458-48A8-B64C-D019033ABC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7200" b="1" u="sng" dirty="0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DA67D6-CF70-4558-9475-133BE45C1E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endParaRPr lang="en-IN" sz="4200" dirty="0"/>
          </a:p>
          <a:p>
            <a:r>
              <a:rPr lang="en-IN" sz="4200" dirty="0"/>
              <a:t>NAME       – GAURAV KUMAR</a:t>
            </a:r>
          </a:p>
          <a:p>
            <a:r>
              <a:rPr lang="en-IN" sz="3900" dirty="0"/>
              <a:t>PROJECT           – VIRTUAL CALCULATOR</a:t>
            </a:r>
          </a:p>
          <a:p>
            <a:r>
              <a:rPr lang="en-IN" sz="4200" dirty="0"/>
              <a:t>ORGANISATION – DIGICROME ACADEMY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6638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AC983-0161-432B-99E5-64048A33A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sz="5400" b="1" u="sng" dirty="0"/>
              <a:t>PROJECT DETAILS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6F3AA-E089-4A62-9D31-A83E65D67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 had made a virtual calculator which can be use for basic mathematical calculation.</a:t>
            </a:r>
          </a:p>
          <a:p>
            <a:r>
              <a:rPr lang="en-IN" dirty="0"/>
              <a:t>Function added to this calculator are addition, subtraction, division, multiplication. </a:t>
            </a:r>
          </a:p>
          <a:p>
            <a:r>
              <a:rPr lang="en-IN" dirty="0"/>
              <a:t>This calculator can take the calculation of 18 digits </a:t>
            </a:r>
          </a:p>
          <a:p>
            <a:r>
              <a:rPr lang="en-IN" dirty="0"/>
              <a:t>Its easy to use to take their solutions with given functions </a:t>
            </a:r>
          </a:p>
        </p:txBody>
      </p:sp>
    </p:spTree>
    <p:extLst>
      <p:ext uri="{BB962C8B-B14F-4D97-AF65-F5344CB8AC3E}">
        <p14:creationId xmlns:p14="http://schemas.microsoft.com/office/powerpoint/2010/main" val="1218518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F7E63-CA67-4666-9400-8D7E8A474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6600" b="1" u="sng" dirty="0"/>
              <a:t>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1B7F0-01E5-4E90-817D-69BF1E033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712" y="1777499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IN" b="1" dirty="0"/>
              <a:t>GUI</a:t>
            </a:r>
          </a:p>
          <a:p>
            <a:pPr marL="0" indent="0" algn="ctr">
              <a:buNone/>
            </a:pPr>
            <a:r>
              <a:rPr lang="en-IN" b="1" dirty="0"/>
              <a:t>TKINTER</a:t>
            </a:r>
          </a:p>
        </p:txBody>
      </p:sp>
    </p:spTree>
    <p:extLst>
      <p:ext uri="{BB962C8B-B14F-4D97-AF65-F5344CB8AC3E}">
        <p14:creationId xmlns:p14="http://schemas.microsoft.com/office/powerpoint/2010/main" val="2975895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8EAD7-4465-4D1E-9B87-5759DE18A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6000" b="1" u="sng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63571-A670-495A-A3B5-A7BD94E15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Its really a big challenge to prepare this project as I am from non IT background. This all things are new and unique for me.</a:t>
            </a:r>
          </a:p>
          <a:p>
            <a:r>
              <a:rPr lang="en-IN" dirty="0"/>
              <a:t>I have tried to make this function many times but not succeeded as the coding was not correct. </a:t>
            </a:r>
          </a:p>
          <a:p>
            <a:r>
              <a:rPr lang="en-IN" dirty="0"/>
              <a:t>Every time it shows error.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But after many attempts and taking the help of google , you tube and libraries finally prepare the calculator.</a:t>
            </a:r>
          </a:p>
        </p:txBody>
      </p:sp>
    </p:spTree>
    <p:extLst>
      <p:ext uri="{BB962C8B-B14F-4D97-AF65-F5344CB8AC3E}">
        <p14:creationId xmlns:p14="http://schemas.microsoft.com/office/powerpoint/2010/main" val="3212726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410B4-3D1E-4531-9DEE-ADA1508C2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600" b="1" u="sng" dirty="0"/>
              <a:t>REFERANCES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7CA43-D327-4A0E-A98F-C442F3D92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 err="1"/>
              <a:t>Youtube</a:t>
            </a:r>
            <a:endParaRPr lang="en-IN" sz="3600" dirty="0"/>
          </a:p>
          <a:p>
            <a:pPr marL="0" indent="0">
              <a:buNone/>
            </a:pPr>
            <a:r>
              <a:rPr lang="en-IN" sz="3600" dirty="0"/>
              <a:t>Google</a:t>
            </a:r>
          </a:p>
          <a:p>
            <a:pPr marL="0" indent="0">
              <a:buNone/>
            </a:pPr>
            <a:r>
              <a:rPr lang="en-IN" sz="3600" dirty="0" err="1"/>
              <a:t>Tkinter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591102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5D711-63B7-44AE-BFA4-D8977E214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596FE-D3A7-451D-A7AE-EB186E33E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8000" b="1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315417838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50</TotalTime>
  <Words>147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Gallery</vt:lpstr>
      <vt:lpstr>INTRODUCTION</vt:lpstr>
      <vt:lpstr>PROJECT DETAILS </vt:lpstr>
      <vt:lpstr>LIBRARY</vt:lpstr>
      <vt:lpstr>CHALLENGES</vt:lpstr>
      <vt:lpstr>REFERANCES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Win-11</dc:creator>
  <cp:lastModifiedBy>Win-11</cp:lastModifiedBy>
  <cp:revision>6</cp:revision>
  <dcterms:created xsi:type="dcterms:W3CDTF">2025-05-08T01:02:13Z</dcterms:created>
  <dcterms:modified xsi:type="dcterms:W3CDTF">2025-05-08T01:52:51Z</dcterms:modified>
</cp:coreProperties>
</file>