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Comfortaa Regular"/>
      <p:regular r:id="rId25"/>
      <p:bold r:id="rId26"/>
    </p:embeddedFont>
    <p:embeddedFont>
      <p:font typeface="Roboto Light"/>
      <p:regular r:id="rId27"/>
      <p:bold r:id="rId28"/>
      <p:italic r:id="rId29"/>
      <p:boldItalic r:id="rId30"/>
    </p:embeddedFont>
    <p:embeddedFont>
      <p:font typeface="Comfortaa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mfortaaRegular-bold.fntdata"/><Relationship Id="rId25" Type="http://schemas.openxmlformats.org/officeDocument/2006/relationships/font" Target="fonts/ComfortaaRegular-regular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mfortaa-regular.fntdata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Comfortaa-bold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f88373a37_8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check it out</a:t>
            </a:r>
            <a:endParaRPr/>
          </a:p>
        </p:txBody>
      </p:sp>
      <p:sp>
        <p:nvSpPr>
          <p:cNvPr id="133" name="Google Shape;133;g8f88373a37_8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f88373a37_8_9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8f88373a37_8_9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1e2fc24ae_2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91e2fc24ae_2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f88373a37_8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8f88373a37_8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f88373a37_1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8f88373a37_1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f88373a37_8_7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8f88373a37_8_7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f88373a37_8_2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8f88373a37_8_2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f88373a37_8_8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8f88373a37_8_8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f88373a37_1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f88373a37_1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f88373a37_1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8f88373a37_1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>
            <p:ph idx="2" type="pic"/>
          </p:nvPr>
        </p:nvSpPr>
        <p:spPr>
          <a:xfrm>
            <a:off x="1" y="0"/>
            <a:ext cx="4454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>
            <p:ph idx="2" type="pic"/>
          </p:nvPr>
        </p:nvSpPr>
        <p:spPr>
          <a:xfrm>
            <a:off x="3419011" y="1"/>
            <a:ext cx="5724900" cy="399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>
            <p:ph idx="2" type="pic"/>
          </p:nvPr>
        </p:nvSpPr>
        <p:spPr>
          <a:xfrm>
            <a:off x="5721324" y="1"/>
            <a:ext cx="3422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>
            <p:ph idx="2" type="pic"/>
          </p:nvPr>
        </p:nvSpPr>
        <p:spPr>
          <a:xfrm>
            <a:off x="1601902" y="2324684"/>
            <a:ext cx="1389900" cy="13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Google Shape;69;p18"/>
          <p:cNvSpPr/>
          <p:nvPr>
            <p:ph idx="3" type="pic"/>
          </p:nvPr>
        </p:nvSpPr>
        <p:spPr>
          <a:xfrm>
            <a:off x="3839829" y="2324684"/>
            <a:ext cx="1389900" cy="13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8"/>
          <p:cNvSpPr/>
          <p:nvPr>
            <p:ph idx="4" type="pic"/>
          </p:nvPr>
        </p:nvSpPr>
        <p:spPr>
          <a:xfrm>
            <a:off x="6152130" y="2324684"/>
            <a:ext cx="1389900" cy="13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>
            <p:ph idx="2" type="pic"/>
          </p:nvPr>
        </p:nvSpPr>
        <p:spPr>
          <a:xfrm>
            <a:off x="3706574" y="671511"/>
            <a:ext cx="3800400" cy="38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" name="Google Shape;73;p19"/>
          <p:cNvSpPr/>
          <p:nvPr>
            <p:ph idx="3" type="pic"/>
          </p:nvPr>
        </p:nvSpPr>
        <p:spPr>
          <a:xfrm>
            <a:off x="6623920" y="671511"/>
            <a:ext cx="2520000" cy="38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>
            <p:ph idx="2" type="pic"/>
          </p:nvPr>
        </p:nvSpPr>
        <p:spPr>
          <a:xfrm>
            <a:off x="1" y="0"/>
            <a:ext cx="5315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" name="Google Shape;76;p20"/>
          <p:cNvSpPr/>
          <p:nvPr>
            <p:ph idx="3" type="pic"/>
          </p:nvPr>
        </p:nvSpPr>
        <p:spPr>
          <a:xfrm>
            <a:off x="3873612" y="2781648"/>
            <a:ext cx="1647300" cy="164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>
            <p:ph idx="2" type="pic"/>
          </p:nvPr>
        </p:nvSpPr>
        <p:spPr>
          <a:xfrm>
            <a:off x="4393154" y="557213"/>
            <a:ext cx="4029000" cy="40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9" name="Google Shape;79;p21"/>
          <p:cNvSpPr/>
          <p:nvPr>
            <p:ph idx="3" type="pic"/>
          </p:nvPr>
        </p:nvSpPr>
        <p:spPr>
          <a:xfrm>
            <a:off x="3411452" y="1257301"/>
            <a:ext cx="2628900" cy="26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>
            <p:ph idx="2" type="pic"/>
          </p:nvPr>
        </p:nvSpPr>
        <p:spPr>
          <a:xfrm>
            <a:off x="449024" y="495647"/>
            <a:ext cx="3744900" cy="374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22"/>
          <p:cNvSpPr/>
          <p:nvPr>
            <p:ph idx="3" type="pic"/>
          </p:nvPr>
        </p:nvSpPr>
        <p:spPr>
          <a:xfrm>
            <a:off x="2769920" y="1"/>
            <a:ext cx="1728900" cy="10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Google Shape;83;p22"/>
          <p:cNvSpPr/>
          <p:nvPr>
            <p:ph idx="4" type="pic"/>
          </p:nvPr>
        </p:nvSpPr>
        <p:spPr>
          <a:xfrm>
            <a:off x="2371863" y="2629039"/>
            <a:ext cx="1885800" cy="18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/>
          <p:nvPr>
            <p:ph idx="2" type="pic"/>
          </p:nvPr>
        </p:nvSpPr>
        <p:spPr>
          <a:xfrm>
            <a:off x="3813819" y="0"/>
            <a:ext cx="4511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23"/>
          <p:cNvSpPr/>
          <p:nvPr>
            <p:ph idx="3" type="pic"/>
          </p:nvPr>
        </p:nvSpPr>
        <p:spPr>
          <a:xfrm>
            <a:off x="7026190" y="828676"/>
            <a:ext cx="2117700" cy="34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/>
          <p:nvPr>
            <p:ph idx="2" type="pic"/>
          </p:nvPr>
        </p:nvSpPr>
        <p:spPr>
          <a:xfrm>
            <a:off x="0" y="0"/>
            <a:ext cx="6043500" cy="33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" name="Google Shape;89;p24"/>
          <p:cNvSpPr/>
          <p:nvPr>
            <p:ph idx="3" type="pic"/>
          </p:nvPr>
        </p:nvSpPr>
        <p:spPr>
          <a:xfrm>
            <a:off x="4830875" y="467073"/>
            <a:ext cx="1647300" cy="164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0" name="Google Shape;90;p24"/>
          <p:cNvSpPr/>
          <p:nvPr>
            <p:ph idx="4" type="pic"/>
          </p:nvPr>
        </p:nvSpPr>
        <p:spPr>
          <a:xfrm>
            <a:off x="6700838" y="481360"/>
            <a:ext cx="2443200" cy="27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/>
          <p:nvPr>
            <p:ph idx="2" type="pic"/>
          </p:nvPr>
        </p:nvSpPr>
        <p:spPr>
          <a:xfrm>
            <a:off x="1680161" y="0"/>
            <a:ext cx="74637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25"/>
          <p:cNvSpPr/>
          <p:nvPr>
            <p:ph idx="3" type="pic"/>
          </p:nvPr>
        </p:nvSpPr>
        <p:spPr>
          <a:xfrm>
            <a:off x="614363" y="284721"/>
            <a:ext cx="2715600" cy="27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Google Shape;94;p25"/>
          <p:cNvSpPr/>
          <p:nvPr>
            <p:ph idx="4" type="pic"/>
          </p:nvPr>
        </p:nvSpPr>
        <p:spPr>
          <a:xfrm>
            <a:off x="3814762" y="2906476"/>
            <a:ext cx="1838100" cy="18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" name="Google Shape;95;p25"/>
          <p:cNvSpPr/>
          <p:nvPr>
            <p:ph idx="5" type="pic"/>
          </p:nvPr>
        </p:nvSpPr>
        <p:spPr>
          <a:xfrm>
            <a:off x="1" y="2727884"/>
            <a:ext cx="872700" cy="15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/>
          <p:nvPr>
            <p:ph idx="2" type="pic"/>
          </p:nvPr>
        </p:nvSpPr>
        <p:spPr>
          <a:xfrm>
            <a:off x="2414585" y="414338"/>
            <a:ext cx="4314900" cy="4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26"/>
          <p:cNvSpPr/>
          <p:nvPr>
            <p:ph idx="3" type="pic"/>
          </p:nvPr>
        </p:nvSpPr>
        <p:spPr>
          <a:xfrm>
            <a:off x="5614988" y="2857500"/>
            <a:ext cx="1552200" cy="155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9" name="Google Shape;99;p26"/>
          <p:cNvSpPr/>
          <p:nvPr>
            <p:ph idx="4" type="pic"/>
          </p:nvPr>
        </p:nvSpPr>
        <p:spPr>
          <a:xfrm>
            <a:off x="3443288" y="1042988"/>
            <a:ext cx="1328700" cy="132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" name="Google Shape;100;p26"/>
          <p:cNvSpPr/>
          <p:nvPr>
            <p:ph idx="5" type="pic"/>
          </p:nvPr>
        </p:nvSpPr>
        <p:spPr>
          <a:xfrm>
            <a:off x="385763" y="1785939"/>
            <a:ext cx="2623800" cy="262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" name="Google Shape;101;p26"/>
          <p:cNvSpPr/>
          <p:nvPr>
            <p:ph idx="6" type="pic"/>
          </p:nvPr>
        </p:nvSpPr>
        <p:spPr>
          <a:xfrm>
            <a:off x="6329366" y="0"/>
            <a:ext cx="2057400" cy="16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26"/>
          <p:cNvSpPr/>
          <p:nvPr>
            <p:ph idx="7" type="pic"/>
          </p:nvPr>
        </p:nvSpPr>
        <p:spPr>
          <a:xfrm>
            <a:off x="7943855" y="1757363"/>
            <a:ext cx="1200000" cy="15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Google Shape;103;p26"/>
          <p:cNvSpPr/>
          <p:nvPr>
            <p:ph idx="8" type="pic"/>
          </p:nvPr>
        </p:nvSpPr>
        <p:spPr>
          <a:xfrm>
            <a:off x="871537" y="1"/>
            <a:ext cx="1380900" cy="8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/>
          <p:nvPr>
            <p:ph idx="2" type="pic"/>
          </p:nvPr>
        </p:nvSpPr>
        <p:spPr>
          <a:xfrm>
            <a:off x="743620" y="772885"/>
            <a:ext cx="3597600" cy="3597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60400" sx="98000" rotWithShape="0" algn="t" dir="5400000" dist="254000" sy="98000">
              <a:srgbClr val="000000">
                <a:alpha val="20784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/>
          <p:nvPr>
            <p:ph idx="2" type="pic"/>
          </p:nvPr>
        </p:nvSpPr>
        <p:spPr>
          <a:xfrm>
            <a:off x="2643087" y="1709057"/>
            <a:ext cx="1725300" cy="172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8" name="Google Shape;108;p28"/>
          <p:cNvSpPr/>
          <p:nvPr>
            <p:ph idx="3" type="pic"/>
          </p:nvPr>
        </p:nvSpPr>
        <p:spPr>
          <a:xfrm>
            <a:off x="4388021" y="574763"/>
            <a:ext cx="1011300" cy="10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4" type="pic"/>
          </p:nvPr>
        </p:nvSpPr>
        <p:spPr>
          <a:xfrm>
            <a:off x="4932309" y="2066105"/>
            <a:ext cx="1011300" cy="10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5" type="pic"/>
          </p:nvPr>
        </p:nvSpPr>
        <p:spPr>
          <a:xfrm>
            <a:off x="4388021" y="3557447"/>
            <a:ext cx="1011300" cy="10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/>
          <p:nvPr>
            <p:ph idx="2" type="pic"/>
          </p:nvPr>
        </p:nvSpPr>
        <p:spPr>
          <a:xfrm>
            <a:off x="2886100" y="957262"/>
            <a:ext cx="1411200" cy="141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3" name="Google Shape;113;p29"/>
          <p:cNvSpPr/>
          <p:nvPr>
            <p:ph idx="3" type="pic"/>
          </p:nvPr>
        </p:nvSpPr>
        <p:spPr>
          <a:xfrm>
            <a:off x="4846691" y="957262"/>
            <a:ext cx="1411200" cy="141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" name="Google Shape;114;p29"/>
          <p:cNvSpPr/>
          <p:nvPr>
            <p:ph idx="4" type="pic"/>
          </p:nvPr>
        </p:nvSpPr>
        <p:spPr>
          <a:xfrm>
            <a:off x="2886100" y="2775028"/>
            <a:ext cx="1411200" cy="141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5" name="Google Shape;115;p29"/>
          <p:cNvSpPr/>
          <p:nvPr>
            <p:ph idx="5" type="pic"/>
          </p:nvPr>
        </p:nvSpPr>
        <p:spPr>
          <a:xfrm>
            <a:off x="4846691" y="2775028"/>
            <a:ext cx="1411200" cy="141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>
            <p:ph idx="2" type="pic"/>
          </p:nvPr>
        </p:nvSpPr>
        <p:spPr>
          <a:xfrm>
            <a:off x="4071938" y="585788"/>
            <a:ext cx="1140900" cy="114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2" name="Google Shape;122;p33"/>
          <p:cNvSpPr/>
          <p:nvPr>
            <p:ph idx="3" type="pic"/>
          </p:nvPr>
        </p:nvSpPr>
        <p:spPr>
          <a:xfrm>
            <a:off x="5694893" y="585788"/>
            <a:ext cx="1140900" cy="114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3" name="Google Shape;123;p33"/>
          <p:cNvSpPr/>
          <p:nvPr>
            <p:ph idx="4" type="pic"/>
          </p:nvPr>
        </p:nvSpPr>
        <p:spPr>
          <a:xfrm>
            <a:off x="1543051" y="1147763"/>
            <a:ext cx="1127100" cy="262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/>
          <p:nvPr>
            <p:ph idx="2" type="pic"/>
          </p:nvPr>
        </p:nvSpPr>
        <p:spPr>
          <a:xfrm>
            <a:off x="4563247" y="1375503"/>
            <a:ext cx="4585500" cy="308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>
            <p:ph idx="2" type="pic"/>
          </p:nvPr>
        </p:nvSpPr>
        <p:spPr>
          <a:xfrm>
            <a:off x="4250531" y="1785938"/>
            <a:ext cx="3600600" cy="24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6"/>
          <p:cNvSpPr/>
          <p:nvPr>
            <p:ph idx="2" type="pic"/>
          </p:nvPr>
        </p:nvSpPr>
        <p:spPr>
          <a:xfrm>
            <a:off x="677182" y="2021919"/>
            <a:ext cx="2817300" cy="19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0" name="Google Shape;130;p36"/>
          <p:cNvSpPr/>
          <p:nvPr>
            <p:ph idx="3" type="pic"/>
          </p:nvPr>
        </p:nvSpPr>
        <p:spPr>
          <a:xfrm>
            <a:off x="2939143" y="2438400"/>
            <a:ext cx="2906400" cy="194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8791112" y="4901006"/>
            <a:ext cx="414443" cy="277188"/>
            <a:chOff x="11887744" y="6636918"/>
            <a:chExt cx="362687" cy="242573"/>
          </a:xfrm>
        </p:grpSpPr>
        <p:sp>
          <p:nvSpPr>
            <p:cNvPr id="52" name="Google Shape;52;p13"/>
            <p:cNvSpPr/>
            <p:nvPr/>
          </p:nvSpPr>
          <p:spPr>
            <a:xfrm flipH="1" rot="1545316">
              <a:off x="11977666" y="6684667"/>
              <a:ext cx="253397" cy="147076"/>
            </a:xfrm>
            <a:custGeom>
              <a:rect b="b" l="l" r="r" t="t"/>
              <a:pathLst>
                <a:path extrusionOk="0" h="464789" w="800787">
                  <a:moveTo>
                    <a:pt x="282653" y="895"/>
                  </a:moveTo>
                  <a:cubicBezTo>
                    <a:pt x="436507" y="-12589"/>
                    <a:pt x="609218" y="132651"/>
                    <a:pt x="800787" y="12120"/>
                  </a:cubicBezTo>
                  <a:cubicBezTo>
                    <a:pt x="800787" y="12120"/>
                    <a:pt x="773420" y="298639"/>
                    <a:pt x="559958" y="425369"/>
                  </a:cubicBezTo>
                  <a:cubicBezTo>
                    <a:pt x="359837" y="546760"/>
                    <a:pt x="222253" y="341266"/>
                    <a:pt x="27694" y="424067"/>
                  </a:cubicBezTo>
                  <a:lnTo>
                    <a:pt x="16042" y="430108"/>
                  </a:lnTo>
                  <a:lnTo>
                    <a:pt x="36129" y="392255"/>
                  </a:lnTo>
                  <a:cubicBezTo>
                    <a:pt x="55282" y="359321"/>
                    <a:pt x="79907" y="326387"/>
                    <a:pt x="112742" y="293453"/>
                  </a:cubicBezTo>
                  <a:cubicBezTo>
                    <a:pt x="142839" y="260519"/>
                    <a:pt x="183882" y="233074"/>
                    <a:pt x="227661" y="216607"/>
                  </a:cubicBezTo>
                  <a:cubicBezTo>
                    <a:pt x="238606" y="211119"/>
                    <a:pt x="249550" y="208374"/>
                    <a:pt x="263231" y="202885"/>
                  </a:cubicBezTo>
                  <a:cubicBezTo>
                    <a:pt x="274176" y="200141"/>
                    <a:pt x="285121" y="197396"/>
                    <a:pt x="296065" y="197396"/>
                  </a:cubicBezTo>
                  <a:cubicBezTo>
                    <a:pt x="320691" y="194652"/>
                    <a:pt x="342581" y="191907"/>
                    <a:pt x="367206" y="194652"/>
                  </a:cubicBezTo>
                  <a:cubicBezTo>
                    <a:pt x="410985" y="197396"/>
                    <a:pt x="454764" y="208374"/>
                    <a:pt x="493070" y="208374"/>
                  </a:cubicBezTo>
                  <a:cubicBezTo>
                    <a:pt x="512224" y="208374"/>
                    <a:pt x="528641" y="208374"/>
                    <a:pt x="545058" y="205630"/>
                  </a:cubicBezTo>
                  <a:cubicBezTo>
                    <a:pt x="558739" y="202885"/>
                    <a:pt x="572420" y="200141"/>
                    <a:pt x="580628" y="194652"/>
                  </a:cubicBezTo>
                  <a:cubicBezTo>
                    <a:pt x="569683" y="197396"/>
                    <a:pt x="558739" y="200141"/>
                    <a:pt x="542322" y="202885"/>
                  </a:cubicBezTo>
                  <a:cubicBezTo>
                    <a:pt x="528641" y="202885"/>
                    <a:pt x="512224" y="202885"/>
                    <a:pt x="493070" y="200141"/>
                  </a:cubicBezTo>
                  <a:cubicBezTo>
                    <a:pt x="457500" y="197396"/>
                    <a:pt x="413721" y="186418"/>
                    <a:pt x="367206" y="180929"/>
                  </a:cubicBezTo>
                  <a:cubicBezTo>
                    <a:pt x="345317" y="178185"/>
                    <a:pt x="320691" y="175440"/>
                    <a:pt x="293329" y="178185"/>
                  </a:cubicBezTo>
                  <a:cubicBezTo>
                    <a:pt x="282385" y="178185"/>
                    <a:pt x="268704" y="180929"/>
                    <a:pt x="255023" y="183674"/>
                  </a:cubicBezTo>
                  <a:cubicBezTo>
                    <a:pt x="244078" y="186418"/>
                    <a:pt x="230397" y="189163"/>
                    <a:pt x="219452" y="194652"/>
                  </a:cubicBezTo>
                  <a:cubicBezTo>
                    <a:pt x="194827" y="202885"/>
                    <a:pt x="172937" y="213863"/>
                    <a:pt x="151048" y="224841"/>
                  </a:cubicBezTo>
                  <a:cubicBezTo>
                    <a:pt x="129159" y="238563"/>
                    <a:pt x="107269" y="255030"/>
                    <a:pt x="90852" y="271497"/>
                  </a:cubicBezTo>
                  <a:cubicBezTo>
                    <a:pt x="55282" y="304431"/>
                    <a:pt x="27920" y="340110"/>
                    <a:pt x="6031" y="370299"/>
                  </a:cubicBezTo>
                  <a:lnTo>
                    <a:pt x="0" y="380204"/>
                  </a:lnTo>
                  <a:lnTo>
                    <a:pt x="9667" y="328341"/>
                  </a:lnTo>
                  <a:cubicBezTo>
                    <a:pt x="38274" y="206175"/>
                    <a:pt x="92666" y="75485"/>
                    <a:pt x="217870" y="17630"/>
                  </a:cubicBezTo>
                  <a:cubicBezTo>
                    <a:pt x="239080" y="7987"/>
                    <a:pt x="260674" y="2822"/>
                    <a:pt x="282653" y="8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 flipH="1" rot="-1420925">
              <a:off x="11897022" y="6756943"/>
              <a:ext cx="124605" cy="72323"/>
            </a:xfrm>
            <a:custGeom>
              <a:rect b="b" l="l" r="r" t="t"/>
              <a:pathLst>
                <a:path extrusionOk="0" h="464789" w="800787">
                  <a:moveTo>
                    <a:pt x="282653" y="895"/>
                  </a:moveTo>
                  <a:cubicBezTo>
                    <a:pt x="436507" y="-12589"/>
                    <a:pt x="609218" y="132651"/>
                    <a:pt x="800787" y="12120"/>
                  </a:cubicBezTo>
                  <a:cubicBezTo>
                    <a:pt x="800787" y="12120"/>
                    <a:pt x="773420" y="298639"/>
                    <a:pt x="559958" y="425369"/>
                  </a:cubicBezTo>
                  <a:cubicBezTo>
                    <a:pt x="359837" y="546760"/>
                    <a:pt x="222253" y="341266"/>
                    <a:pt x="27694" y="424067"/>
                  </a:cubicBezTo>
                  <a:lnTo>
                    <a:pt x="16042" y="430108"/>
                  </a:lnTo>
                  <a:lnTo>
                    <a:pt x="36129" y="392255"/>
                  </a:lnTo>
                  <a:cubicBezTo>
                    <a:pt x="55282" y="359321"/>
                    <a:pt x="79907" y="326387"/>
                    <a:pt x="112742" y="293453"/>
                  </a:cubicBezTo>
                  <a:cubicBezTo>
                    <a:pt x="142839" y="260519"/>
                    <a:pt x="183882" y="233074"/>
                    <a:pt x="227661" y="216607"/>
                  </a:cubicBezTo>
                  <a:cubicBezTo>
                    <a:pt x="238606" y="211119"/>
                    <a:pt x="249550" y="208374"/>
                    <a:pt x="263231" y="202885"/>
                  </a:cubicBezTo>
                  <a:cubicBezTo>
                    <a:pt x="274176" y="200141"/>
                    <a:pt x="285121" y="197396"/>
                    <a:pt x="296065" y="197396"/>
                  </a:cubicBezTo>
                  <a:cubicBezTo>
                    <a:pt x="320691" y="194652"/>
                    <a:pt x="342581" y="191907"/>
                    <a:pt x="367206" y="194652"/>
                  </a:cubicBezTo>
                  <a:cubicBezTo>
                    <a:pt x="410985" y="197396"/>
                    <a:pt x="454764" y="208374"/>
                    <a:pt x="493070" y="208374"/>
                  </a:cubicBezTo>
                  <a:cubicBezTo>
                    <a:pt x="512224" y="208374"/>
                    <a:pt x="528641" y="208374"/>
                    <a:pt x="545058" y="205630"/>
                  </a:cubicBezTo>
                  <a:cubicBezTo>
                    <a:pt x="558739" y="202885"/>
                    <a:pt x="572420" y="200141"/>
                    <a:pt x="580628" y="194652"/>
                  </a:cubicBezTo>
                  <a:cubicBezTo>
                    <a:pt x="569683" y="197396"/>
                    <a:pt x="558739" y="200141"/>
                    <a:pt x="542322" y="202885"/>
                  </a:cubicBezTo>
                  <a:cubicBezTo>
                    <a:pt x="528641" y="202885"/>
                    <a:pt x="512224" y="202885"/>
                    <a:pt x="493070" y="200141"/>
                  </a:cubicBezTo>
                  <a:cubicBezTo>
                    <a:pt x="457500" y="197396"/>
                    <a:pt x="413721" y="186418"/>
                    <a:pt x="367206" y="180929"/>
                  </a:cubicBezTo>
                  <a:cubicBezTo>
                    <a:pt x="345317" y="178185"/>
                    <a:pt x="320691" y="175440"/>
                    <a:pt x="293329" y="178185"/>
                  </a:cubicBezTo>
                  <a:cubicBezTo>
                    <a:pt x="282385" y="178185"/>
                    <a:pt x="268704" y="180929"/>
                    <a:pt x="255023" y="183674"/>
                  </a:cubicBezTo>
                  <a:cubicBezTo>
                    <a:pt x="244078" y="186418"/>
                    <a:pt x="230397" y="189163"/>
                    <a:pt x="219452" y="194652"/>
                  </a:cubicBezTo>
                  <a:cubicBezTo>
                    <a:pt x="194827" y="202885"/>
                    <a:pt x="172937" y="213863"/>
                    <a:pt x="151048" y="224841"/>
                  </a:cubicBezTo>
                  <a:cubicBezTo>
                    <a:pt x="129159" y="238563"/>
                    <a:pt x="107269" y="255030"/>
                    <a:pt x="90852" y="271497"/>
                  </a:cubicBezTo>
                  <a:cubicBezTo>
                    <a:pt x="55282" y="304431"/>
                    <a:pt x="27920" y="340110"/>
                    <a:pt x="6031" y="370299"/>
                  </a:cubicBezTo>
                  <a:lnTo>
                    <a:pt x="0" y="380204"/>
                  </a:lnTo>
                  <a:lnTo>
                    <a:pt x="9667" y="328341"/>
                  </a:lnTo>
                  <a:cubicBezTo>
                    <a:pt x="38274" y="206175"/>
                    <a:pt x="92666" y="75485"/>
                    <a:pt x="217870" y="17630"/>
                  </a:cubicBezTo>
                  <a:cubicBezTo>
                    <a:pt x="239080" y="7987"/>
                    <a:pt x="260674" y="2822"/>
                    <a:pt x="282653" y="8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" name="Google Shape;54;p13"/>
          <p:cNvSpPr/>
          <p:nvPr/>
        </p:nvSpPr>
        <p:spPr>
          <a:xfrm flipH="1">
            <a:off x="8468782" y="142875"/>
            <a:ext cx="70500" cy="7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 flipH="1">
            <a:off x="8624119" y="142876"/>
            <a:ext cx="70500" cy="7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/>
          <p:nvPr/>
        </p:nvSpPr>
        <p:spPr>
          <a:xfrm flipH="1">
            <a:off x="8779455" y="142877"/>
            <a:ext cx="70500" cy="7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 flipH="1">
            <a:off x="8934791" y="142878"/>
            <a:ext cx="70500" cy="7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7246" y="4803243"/>
            <a:ext cx="362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 u="none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100" u="none">
              <a:solidFill>
                <a:srgbClr val="FEFE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0.png"/><Relationship Id="rId7" Type="http://schemas.openxmlformats.org/officeDocument/2006/relationships/image" Target="../media/image13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9"/>
          </a:xfrm>
          <a:custGeom>
            <a:rect b="b" l="l" r="r" t="t"/>
            <a:pathLst>
              <a:path extrusionOk="0" h="6857999" w="12192000">
                <a:moveTo>
                  <a:pt x="7414759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7414758" y="6857999"/>
                </a:lnTo>
                <a:lnTo>
                  <a:pt x="7440996" y="6834284"/>
                </a:lnTo>
                <a:lnTo>
                  <a:pt x="9501286" y="4773994"/>
                </a:lnTo>
                <a:cubicBezTo>
                  <a:pt x="10244105" y="4031173"/>
                  <a:pt x="10244105" y="2826825"/>
                  <a:pt x="9501286" y="2084006"/>
                </a:cubicBezTo>
                <a:lnTo>
                  <a:pt x="7440996" y="23715"/>
                </a:lnTo>
                <a:close/>
                <a:moveTo>
                  <a:pt x="0" y="0"/>
                </a:moveTo>
                <a:lnTo>
                  <a:pt x="4777244" y="0"/>
                </a:lnTo>
                <a:lnTo>
                  <a:pt x="4751007" y="23715"/>
                </a:lnTo>
                <a:lnTo>
                  <a:pt x="2690716" y="2084006"/>
                </a:lnTo>
                <a:cubicBezTo>
                  <a:pt x="1947895" y="2826825"/>
                  <a:pt x="1947895" y="4031173"/>
                  <a:pt x="2690716" y="4773994"/>
                </a:cubicBezTo>
                <a:lnTo>
                  <a:pt x="4751007" y="6834284"/>
                </a:lnTo>
                <a:lnTo>
                  <a:pt x="4777245" y="6857999"/>
                </a:lnTo>
                <a:lnTo>
                  <a:pt x="0" y="68579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6" name="Google Shape;136;p37"/>
          <p:cNvSpPr/>
          <p:nvPr/>
        </p:nvSpPr>
        <p:spPr>
          <a:xfrm>
            <a:off x="13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7414758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414758" y="6858000"/>
                </a:lnTo>
                <a:lnTo>
                  <a:pt x="7440996" y="6834285"/>
                </a:lnTo>
                <a:lnTo>
                  <a:pt x="9501286" y="4773995"/>
                </a:lnTo>
                <a:cubicBezTo>
                  <a:pt x="10244105" y="4031174"/>
                  <a:pt x="10244105" y="2826826"/>
                  <a:pt x="9501286" y="2084007"/>
                </a:cubicBezTo>
                <a:lnTo>
                  <a:pt x="7440996" y="23716"/>
                </a:lnTo>
                <a:close/>
                <a:moveTo>
                  <a:pt x="0" y="0"/>
                </a:moveTo>
                <a:lnTo>
                  <a:pt x="4777245" y="0"/>
                </a:lnTo>
                <a:lnTo>
                  <a:pt x="4751007" y="23716"/>
                </a:lnTo>
                <a:lnTo>
                  <a:pt x="2690717" y="2084007"/>
                </a:lnTo>
                <a:cubicBezTo>
                  <a:pt x="1947895" y="2826826"/>
                  <a:pt x="1947895" y="4031174"/>
                  <a:pt x="2690717" y="4773995"/>
                </a:cubicBezTo>
                <a:lnTo>
                  <a:pt x="4751007" y="6834285"/>
                </a:lnTo>
                <a:lnTo>
                  <a:pt x="477724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0B2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37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0" y="-394563"/>
            <a:ext cx="9144000" cy="59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7"/>
          <p:cNvSpPr/>
          <p:nvPr/>
        </p:nvSpPr>
        <p:spPr>
          <a:xfrm>
            <a:off x="2471740" y="471488"/>
            <a:ext cx="4202305" cy="4202306"/>
          </a:xfrm>
          <a:custGeom>
            <a:rect b="b" l="l" r="r" t="t"/>
            <a:pathLst>
              <a:path extrusionOk="0" h="5584460" w="5584459">
                <a:moveTo>
                  <a:pt x="2792230" y="0"/>
                </a:moveTo>
                <a:cubicBezTo>
                  <a:pt x="3135264" y="0"/>
                  <a:pt x="3478297" y="130863"/>
                  <a:pt x="3740023" y="392589"/>
                </a:cubicBezTo>
                <a:lnTo>
                  <a:pt x="5191871" y="1844438"/>
                </a:lnTo>
                <a:cubicBezTo>
                  <a:pt x="5715322" y="2367889"/>
                  <a:pt x="5715322" y="3216571"/>
                  <a:pt x="5191871" y="3740023"/>
                </a:cubicBezTo>
                <a:lnTo>
                  <a:pt x="3740023" y="5191871"/>
                </a:lnTo>
                <a:cubicBezTo>
                  <a:pt x="3216571" y="5715323"/>
                  <a:pt x="2367889" y="5715323"/>
                  <a:pt x="1844438" y="5191871"/>
                </a:cubicBezTo>
                <a:lnTo>
                  <a:pt x="392589" y="3740023"/>
                </a:lnTo>
                <a:cubicBezTo>
                  <a:pt x="-130863" y="3216571"/>
                  <a:pt x="-130863" y="2367889"/>
                  <a:pt x="392589" y="1844438"/>
                </a:cubicBezTo>
                <a:lnTo>
                  <a:pt x="1844438" y="392589"/>
                </a:lnTo>
                <a:cubicBezTo>
                  <a:pt x="2106164" y="130863"/>
                  <a:pt x="2449197" y="0"/>
                  <a:pt x="27922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37"/>
          <p:cNvSpPr/>
          <p:nvPr/>
        </p:nvSpPr>
        <p:spPr>
          <a:xfrm>
            <a:off x="3400425" y="1400175"/>
            <a:ext cx="2345473" cy="2345473"/>
          </a:xfrm>
          <a:custGeom>
            <a:rect b="b" l="l" r="r" t="t"/>
            <a:pathLst>
              <a:path extrusionOk="0" h="5584460" w="5584459">
                <a:moveTo>
                  <a:pt x="2792230" y="0"/>
                </a:moveTo>
                <a:cubicBezTo>
                  <a:pt x="3135264" y="0"/>
                  <a:pt x="3478297" y="130863"/>
                  <a:pt x="3740023" y="392589"/>
                </a:cubicBezTo>
                <a:lnTo>
                  <a:pt x="5191871" y="1844438"/>
                </a:lnTo>
                <a:cubicBezTo>
                  <a:pt x="5715322" y="2367889"/>
                  <a:pt x="5715322" y="3216571"/>
                  <a:pt x="5191871" y="3740023"/>
                </a:cubicBezTo>
                <a:lnTo>
                  <a:pt x="3740023" y="5191871"/>
                </a:lnTo>
                <a:cubicBezTo>
                  <a:pt x="3216571" y="5715323"/>
                  <a:pt x="2367889" y="5715323"/>
                  <a:pt x="1844438" y="5191871"/>
                </a:cubicBezTo>
                <a:lnTo>
                  <a:pt x="392589" y="3740023"/>
                </a:lnTo>
                <a:cubicBezTo>
                  <a:pt x="-130863" y="3216571"/>
                  <a:pt x="-130863" y="2367889"/>
                  <a:pt x="392589" y="1844438"/>
                </a:cubicBezTo>
                <a:lnTo>
                  <a:pt x="1844438" y="392589"/>
                </a:lnTo>
                <a:cubicBezTo>
                  <a:pt x="2106164" y="130863"/>
                  <a:pt x="2449197" y="0"/>
                  <a:pt x="2792230" y="0"/>
                </a:cubicBezTo>
                <a:close/>
              </a:path>
            </a:pathLst>
          </a:custGeom>
          <a:solidFill>
            <a:srgbClr val="393E44"/>
          </a:solidFill>
          <a:ln>
            <a:noFill/>
          </a:ln>
          <a:effectLst>
            <a:outerShdw blurRad="965200" sx="102000" rotWithShape="0" algn="ctr" sy="102000">
              <a:srgbClr val="000000">
                <a:alpha val="5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B2A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6163" y="1661350"/>
            <a:ext cx="5174000" cy="13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9"/>
          </a:xfrm>
          <a:custGeom>
            <a:rect b="b" l="l" r="r" t="t"/>
            <a:pathLst>
              <a:path extrusionOk="0" h="6857999" w="12192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70" name="Google Shape;370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0B2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46"/>
          <p:cNvSpPr txBox="1"/>
          <p:nvPr/>
        </p:nvSpPr>
        <p:spPr>
          <a:xfrm>
            <a:off x="3557588" y="937424"/>
            <a:ext cx="49710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6100">
                <a:solidFill>
                  <a:srgbClr val="5B5B5B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6100">
              <a:solidFill>
                <a:srgbClr val="5B5B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6"/>
          <p:cNvSpPr txBox="1"/>
          <p:nvPr/>
        </p:nvSpPr>
        <p:spPr>
          <a:xfrm>
            <a:off x="320000" y="2575500"/>
            <a:ext cx="5044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AI-powered predictive policing, coupled with higher resource allocation for law enforcement and evolved laws is the next-gen policing that our security apparatus need to adapt to, to suit the emerging needs and times for outsmarting criminals with the power of data.</a:t>
            </a:r>
            <a:endParaRPr sz="1200">
              <a:solidFill>
                <a:schemeClr val="l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38"/>
          <p:cNvGrpSpPr/>
          <p:nvPr/>
        </p:nvGrpSpPr>
        <p:grpSpPr>
          <a:xfrm>
            <a:off x="3406688" y="2187051"/>
            <a:ext cx="2429240" cy="2331512"/>
            <a:chOff x="3482888" y="1806051"/>
            <a:chExt cx="2429240" cy="2331512"/>
          </a:xfrm>
        </p:grpSpPr>
        <p:sp>
          <p:nvSpPr>
            <p:cNvPr id="146" name="Google Shape;146;p38"/>
            <p:cNvSpPr/>
            <p:nvPr/>
          </p:nvSpPr>
          <p:spPr>
            <a:xfrm>
              <a:off x="3482888" y="1806051"/>
              <a:ext cx="2429240" cy="2331512"/>
            </a:xfrm>
            <a:custGeom>
              <a:rect b="b" l="l" r="r" t="t"/>
              <a:pathLst>
                <a:path extrusionOk="0" h="5584460" w="5584459">
                  <a:moveTo>
                    <a:pt x="2792230" y="0"/>
                  </a:moveTo>
                  <a:cubicBezTo>
                    <a:pt x="3135264" y="0"/>
                    <a:pt x="3478297" y="130863"/>
                    <a:pt x="3740023" y="392589"/>
                  </a:cubicBezTo>
                  <a:lnTo>
                    <a:pt x="5191871" y="1844438"/>
                  </a:lnTo>
                  <a:cubicBezTo>
                    <a:pt x="5715322" y="2367889"/>
                    <a:pt x="5715322" y="3216571"/>
                    <a:pt x="5191871" y="3740023"/>
                  </a:cubicBezTo>
                  <a:lnTo>
                    <a:pt x="3740023" y="5191871"/>
                  </a:lnTo>
                  <a:cubicBezTo>
                    <a:pt x="3216571" y="5715323"/>
                    <a:pt x="2367889" y="5715323"/>
                    <a:pt x="1844438" y="5191871"/>
                  </a:cubicBezTo>
                  <a:lnTo>
                    <a:pt x="392589" y="3740023"/>
                  </a:lnTo>
                  <a:cubicBezTo>
                    <a:pt x="-130863" y="3216571"/>
                    <a:pt x="-130863" y="2367889"/>
                    <a:pt x="392589" y="1844438"/>
                  </a:cubicBezTo>
                  <a:lnTo>
                    <a:pt x="1844438" y="392589"/>
                  </a:lnTo>
                  <a:cubicBezTo>
                    <a:pt x="2106164" y="130863"/>
                    <a:pt x="2449197" y="0"/>
                    <a:pt x="279223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20B2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38"/>
            <p:cNvSpPr txBox="1"/>
            <p:nvPr/>
          </p:nvSpPr>
          <p:spPr>
            <a:xfrm>
              <a:off x="3585900" y="2228250"/>
              <a:ext cx="2277000" cy="15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Dr. Sachin Sharma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Mentor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Assistant Professor 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Institute of </a:t>
              </a: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dvanced Research,Gandhinagar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38"/>
          <p:cNvGrpSpPr/>
          <p:nvPr/>
        </p:nvGrpSpPr>
        <p:grpSpPr>
          <a:xfrm>
            <a:off x="121450" y="958651"/>
            <a:ext cx="2429240" cy="2331512"/>
            <a:chOff x="197650" y="1111051"/>
            <a:chExt cx="2429240" cy="2331512"/>
          </a:xfrm>
        </p:grpSpPr>
        <p:sp>
          <p:nvSpPr>
            <p:cNvPr id="149" name="Google Shape;149;p38"/>
            <p:cNvSpPr/>
            <p:nvPr/>
          </p:nvSpPr>
          <p:spPr>
            <a:xfrm>
              <a:off x="197650" y="1111051"/>
              <a:ext cx="2429240" cy="2331512"/>
            </a:xfrm>
            <a:custGeom>
              <a:rect b="b" l="l" r="r" t="t"/>
              <a:pathLst>
                <a:path extrusionOk="0" h="5584460" w="5584459">
                  <a:moveTo>
                    <a:pt x="2792230" y="0"/>
                  </a:moveTo>
                  <a:cubicBezTo>
                    <a:pt x="3135264" y="0"/>
                    <a:pt x="3478297" y="130863"/>
                    <a:pt x="3740023" y="392589"/>
                  </a:cubicBezTo>
                  <a:lnTo>
                    <a:pt x="5191871" y="1844438"/>
                  </a:lnTo>
                  <a:cubicBezTo>
                    <a:pt x="5715322" y="2367889"/>
                    <a:pt x="5715322" y="3216571"/>
                    <a:pt x="5191871" y="3740023"/>
                  </a:cubicBezTo>
                  <a:lnTo>
                    <a:pt x="3740023" y="5191871"/>
                  </a:lnTo>
                  <a:cubicBezTo>
                    <a:pt x="3216571" y="5715323"/>
                    <a:pt x="2367889" y="5715323"/>
                    <a:pt x="1844438" y="5191871"/>
                  </a:cubicBezTo>
                  <a:lnTo>
                    <a:pt x="392589" y="3740023"/>
                  </a:lnTo>
                  <a:cubicBezTo>
                    <a:pt x="-130863" y="3216571"/>
                    <a:pt x="-130863" y="2367889"/>
                    <a:pt x="392589" y="1844438"/>
                  </a:cubicBezTo>
                  <a:lnTo>
                    <a:pt x="1844438" y="392589"/>
                  </a:lnTo>
                  <a:cubicBezTo>
                    <a:pt x="2106164" y="130863"/>
                    <a:pt x="2449197" y="0"/>
                    <a:pt x="279223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20B2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38"/>
            <p:cNvSpPr txBox="1"/>
            <p:nvPr/>
          </p:nvSpPr>
          <p:spPr>
            <a:xfrm>
              <a:off x="273850" y="1533213"/>
              <a:ext cx="2277000" cy="15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Zaid Kesarani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Backend Development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B.tech {CE} 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Institute of Advanced Research,Gandhinagar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38"/>
          <p:cNvGrpSpPr/>
          <p:nvPr/>
        </p:nvGrpSpPr>
        <p:grpSpPr>
          <a:xfrm>
            <a:off x="6618375" y="915351"/>
            <a:ext cx="2429240" cy="2331512"/>
            <a:chOff x="6389775" y="915351"/>
            <a:chExt cx="2429240" cy="2331512"/>
          </a:xfrm>
        </p:grpSpPr>
        <p:sp>
          <p:nvSpPr>
            <p:cNvPr id="152" name="Google Shape;152;p38"/>
            <p:cNvSpPr/>
            <p:nvPr/>
          </p:nvSpPr>
          <p:spPr>
            <a:xfrm>
              <a:off x="6389775" y="915351"/>
              <a:ext cx="2429240" cy="2331512"/>
            </a:xfrm>
            <a:custGeom>
              <a:rect b="b" l="l" r="r" t="t"/>
              <a:pathLst>
                <a:path extrusionOk="0" h="5584460" w="5584459">
                  <a:moveTo>
                    <a:pt x="2792230" y="0"/>
                  </a:moveTo>
                  <a:cubicBezTo>
                    <a:pt x="3135264" y="0"/>
                    <a:pt x="3478297" y="130863"/>
                    <a:pt x="3740023" y="392589"/>
                  </a:cubicBezTo>
                  <a:lnTo>
                    <a:pt x="5191871" y="1844438"/>
                  </a:lnTo>
                  <a:cubicBezTo>
                    <a:pt x="5715322" y="2367889"/>
                    <a:pt x="5715322" y="3216571"/>
                    <a:pt x="5191871" y="3740023"/>
                  </a:cubicBezTo>
                  <a:lnTo>
                    <a:pt x="3740023" y="5191871"/>
                  </a:lnTo>
                  <a:cubicBezTo>
                    <a:pt x="3216571" y="5715323"/>
                    <a:pt x="2367889" y="5715323"/>
                    <a:pt x="1844438" y="5191871"/>
                  </a:cubicBezTo>
                  <a:lnTo>
                    <a:pt x="392589" y="3740023"/>
                  </a:lnTo>
                  <a:cubicBezTo>
                    <a:pt x="-130863" y="3216571"/>
                    <a:pt x="-130863" y="2367889"/>
                    <a:pt x="392589" y="1844438"/>
                  </a:cubicBezTo>
                  <a:lnTo>
                    <a:pt x="1844438" y="392589"/>
                  </a:lnTo>
                  <a:cubicBezTo>
                    <a:pt x="2106164" y="130863"/>
                    <a:pt x="2449197" y="0"/>
                    <a:pt x="279223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20B2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38"/>
            <p:cNvSpPr txBox="1"/>
            <p:nvPr/>
          </p:nvSpPr>
          <p:spPr>
            <a:xfrm>
              <a:off x="6465900" y="1364163"/>
              <a:ext cx="2277000" cy="15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Siddhant Pandey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Machine Learning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B.tech {CE} 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Institute of Advanced Research,Gandhinagar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38"/>
          <p:cNvGrpSpPr/>
          <p:nvPr/>
        </p:nvGrpSpPr>
        <p:grpSpPr>
          <a:xfrm>
            <a:off x="731050" y="2863651"/>
            <a:ext cx="2429240" cy="2331512"/>
            <a:chOff x="807250" y="2939851"/>
            <a:chExt cx="2429240" cy="2331512"/>
          </a:xfrm>
        </p:grpSpPr>
        <p:sp>
          <p:nvSpPr>
            <p:cNvPr id="155" name="Google Shape;155;p38"/>
            <p:cNvSpPr/>
            <p:nvPr/>
          </p:nvSpPr>
          <p:spPr>
            <a:xfrm>
              <a:off x="807250" y="2939851"/>
              <a:ext cx="2429240" cy="2331512"/>
            </a:xfrm>
            <a:custGeom>
              <a:rect b="b" l="l" r="r" t="t"/>
              <a:pathLst>
                <a:path extrusionOk="0" h="5584460" w="5584459">
                  <a:moveTo>
                    <a:pt x="2792230" y="0"/>
                  </a:moveTo>
                  <a:cubicBezTo>
                    <a:pt x="3135264" y="0"/>
                    <a:pt x="3478297" y="130863"/>
                    <a:pt x="3740023" y="392589"/>
                  </a:cubicBezTo>
                  <a:lnTo>
                    <a:pt x="5191871" y="1844438"/>
                  </a:lnTo>
                  <a:cubicBezTo>
                    <a:pt x="5715322" y="2367889"/>
                    <a:pt x="5715322" y="3216571"/>
                    <a:pt x="5191871" y="3740023"/>
                  </a:cubicBezTo>
                  <a:lnTo>
                    <a:pt x="3740023" y="5191871"/>
                  </a:lnTo>
                  <a:cubicBezTo>
                    <a:pt x="3216571" y="5715323"/>
                    <a:pt x="2367889" y="5715323"/>
                    <a:pt x="1844438" y="5191871"/>
                  </a:cubicBezTo>
                  <a:lnTo>
                    <a:pt x="392589" y="3740023"/>
                  </a:lnTo>
                  <a:cubicBezTo>
                    <a:pt x="-130863" y="3216571"/>
                    <a:pt x="-130863" y="2367889"/>
                    <a:pt x="392589" y="1844438"/>
                  </a:cubicBezTo>
                  <a:lnTo>
                    <a:pt x="1844438" y="392589"/>
                  </a:lnTo>
                  <a:cubicBezTo>
                    <a:pt x="2106164" y="130863"/>
                    <a:pt x="2449197" y="0"/>
                    <a:pt x="279223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20B2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Google Shape;156;p38"/>
            <p:cNvSpPr txBox="1"/>
            <p:nvPr/>
          </p:nvSpPr>
          <p:spPr>
            <a:xfrm>
              <a:off x="883450" y="3399838"/>
              <a:ext cx="2277000" cy="15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Gautam Bhattathiri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Frontend Development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B.tech {CE} 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Institute of Advanced Research,Gandhinagar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38"/>
          <p:cNvGrpSpPr/>
          <p:nvPr/>
        </p:nvGrpSpPr>
        <p:grpSpPr>
          <a:xfrm>
            <a:off x="6141250" y="2863651"/>
            <a:ext cx="2429240" cy="2331512"/>
            <a:chOff x="6141250" y="2863651"/>
            <a:chExt cx="2429240" cy="2331512"/>
          </a:xfrm>
        </p:grpSpPr>
        <p:sp>
          <p:nvSpPr>
            <p:cNvPr id="158" name="Google Shape;158;p38"/>
            <p:cNvSpPr/>
            <p:nvPr/>
          </p:nvSpPr>
          <p:spPr>
            <a:xfrm>
              <a:off x="6141250" y="2863651"/>
              <a:ext cx="2429240" cy="2331512"/>
            </a:xfrm>
            <a:custGeom>
              <a:rect b="b" l="l" r="r" t="t"/>
              <a:pathLst>
                <a:path extrusionOk="0" h="5584460" w="5584459">
                  <a:moveTo>
                    <a:pt x="2792230" y="0"/>
                  </a:moveTo>
                  <a:cubicBezTo>
                    <a:pt x="3135264" y="0"/>
                    <a:pt x="3478297" y="130863"/>
                    <a:pt x="3740023" y="392589"/>
                  </a:cubicBezTo>
                  <a:lnTo>
                    <a:pt x="5191871" y="1844438"/>
                  </a:lnTo>
                  <a:cubicBezTo>
                    <a:pt x="5715322" y="2367889"/>
                    <a:pt x="5715322" y="3216571"/>
                    <a:pt x="5191871" y="3740023"/>
                  </a:cubicBezTo>
                  <a:lnTo>
                    <a:pt x="3740023" y="5191871"/>
                  </a:lnTo>
                  <a:cubicBezTo>
                    <a:pt x="3216571" y="5715323"/>
                    <a:pt x="2367889" y="5715323"/>
                    <a:pt x="1844438" y="5191871"/>
                  </a:cubicBezTo>
                  <a:lnTo>
                    <a:pt x="392589" y="3740023"/>
                  </a:lnTo>
                  <a:cubicBezTo>
                    <a:pt x="-130863" y="3216571"/>
                    <a:pt x="-130863" y="2367889"/>
                    <a:pt x="392589" y="1844438"/>
                  </a:cubicBezTo>
                  <a:lnTo>
                    <a:pt x="1844438" y="392589"/>
                  </a:lnTo>
                  <a:cubicBezTo>
                    <a:pt x="2106164" y="130863"/>
                    <a:pt x="2449197" y="0"/>
                    <a:pt x="279223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20B2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" name="Google Shape;159;p38"/>
            <p:cNvSpPr txBox="1"/>
            <p:nvPr/>
          </p:nvSpPr>
          <p:spPr>
            <a:xfrm>
              <a:off x="6257400" y="3290638"/>
              <a:ext cx="2277000" cy="15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Raghav Joshi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Frontend Development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B.tech {CE} 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Institute of Advanced Research,Gandhinagar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38"/>
          <p:cNvGrpSpPr/>
          <p:nvPr/>
        </p:nvGrpSpPr>
        <p:grpSpPr>
          <a:xfrm>
            <a:off x="-1638925" y="-8809046"/>
            <a:ext cx="12275400" cy="12275400"/>
            <a:chOff x="-1638925" y="-8809046"/>
            <a:chExt cx="12275400" cy="12275400"/>
          </a:xfrm>
        </p:grpSpPr>
        <p:grpSp>
          <p:nvGrpSpPr>
            <p:cNvPr id="161" name="Google Shape;161;p38"/>
            <p:cNvGrpSpPr/>
            <p:nvPr/>
          </p:nvGrpSpPr>
          <p:grpSpPr>
            <a:xfrm>
              <a:off x="-1638925" y="-8809046"/>
              <a:ext cx="12275400" cy="12275400"/>
              <a:chOff x="799475" y="-8885246"/>
              <a:chExt cx="12275400" cy="12275400"/>
            </a:xfrm>
          </p:grpSpPr>
          <p:sp>
            <p:nvSpPr>
              <p:cNvPr id="162" name="Google Shape;162;p38"/>
              <p:cNvSpPr/>
              <p:nvPr/>
            </p:nvSpPr>
            <p:spPr>
              <a:xfrm rot="-2700000">
                <a:off x="2551038" y="-7041427"/>
                <a:ext cx="8772274" cy="8587764"/>
              </a:xfrm>
              <a:custGeom>
                <a:rect b="b" l="l" r="r" t="t"/>
                <a:pathLst>
                  <a:path extrusionOk="0" h="4744114" w="4744118">
                    <a:moveTo>
                      <a:pt x="2372059" y="1104899"/>
                    </a:moveTo>
                    <a:cubicBezTo>
                      <a:pt x="2216385" y="1104899"/>
                      <a:pt x="2060712" y="1164287"/>
                      <a:pt x="1941936" y="1283062"/>
                    </a:cubicBezTo>
                    <a:lnTo>
                      <a:pt x="1283063" y="1941934"/>
                    </a:lnTo>
                    <a:cubicBezTo>
                      <a:pt x="1045512" y="2179485"/>
                      <a:pt x="1045512" y="2564630"/>
                      <a:pt x="1283063" y="2802181"/>
                    </a:cubicBezTo>
                    <a:lnTo>
                      <a:pt x="1941936" y="3461052"/>
                    </a:lnTo>
                    <a:cubicBezTo>
                      <a:pt x="2179487" y="3698603"/>
                      <a:pt x="2564632" y="3698603"/>
                      <a:pt x="2802183" y="3461052"/>
                    </a:cubicBezTo>
                    <a:lnTo>
                      <a:pt x="3461055" y="2802181"/>
                    </a:lnTo>
                    <a:cubicBezTo>
                      <a:pt x="3698606" y="2564630"/>
                      <a:pt x="3698606" y="2179485"/>
                      <a:pt x="3461055" y="1941934"/>
                    </a:cubicBezTo>
                    <a:lnTo>
                      <a:pt x="2802183" y="1283062"/>
                    </a:lnTo>
                    <a:cubicBezTo>
                      <a:pt x="2683408" y="1164287"/>
                      <a:pt x="2527734" y="1104899"/>
                      <a:pt x="2372059" y="1104899"/>
                    </a:cubicBezTo>
                    <a:close/>
                    <a:moveTo>
                      <a:pt x="2372060" y="0"/>
                    </a:moveTo>
                    <a:cubicBezTo>
                      <a:pt x="2663474" y="0"/>
                      <a:pt x="2954888" y="111171"/>
                      <a:pt x="3177230" y="333512"/>
                    </a:cubicBezTo>
                    <a:lnTo>
                      <a:pt x="4410606" y="1566888"/>
                    </a:lnTo>
                    <a:cubicBezTo>
                      <a:pt x="4855289" y="2011571"/>
                      <a:pt x="4855289" y="2732544"/>
                      <a:pt x="4410606" y="3177227"/>
                    </a:cubicBezTo>
                    <a:lnTo>
                      <a:pt x="3177230" y="4410602"/>
                    </a:lnTo>
                    <a:cubicBezTo>
                      <a:pt x="2732546" y="4855285"/>
                      <a:pt x="2011573" y="4855285"/>
                      <a:pt x="1566890" y="4410602"/>
                    </a:cubicBezTo>
                    <a:lnTo>
                      <a:pt x="333513" y="3177227"/>
                    </a:lnTo>
                    <a:cubicBezTo>
                      <a:pt x="-111171" y="2732544"/>
                      <a:pt x="-111171" y="2011571"/>
                      <a:pt x="333513" y="1566888"/>
                    </a:cubicBezTo>
                    <a:lnTo>
                      <a:pt x="1566890" y="333512"/>
                    </a:lnTo>
                    <a:cubicBezTo>
                      <a:pt x="1789232" y="111171"/>
                      <a:pt x="2080646" y="0"/>
                      <a:pt x="2372060" y="0"/>
                    </a:cubicBezTo>
                    <a:close/>
                  </a:path>
                </a:pathLst>
              </a:custGeom>
              <a:solidFill>
                <a:srgbClr val="20B2A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" name="Google Shape;163;p38"/>
              <p:cNvSpPr txBox="1"/>
              <p:nvPr/>
            </p:nvSpPr>
            <p:spPr>
              <a:xfrm>
                <a:off x="3843900" y="-6500"/>
                <a:ext cx="64854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3600">
                    <a:solidFill>
                      <a:srgbClr val="393E44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 </a:t>
                </a:r>
                <a:r>
                  <a:rPr b="1" lang="en" sz="3600">
                    <a:solidFill>
                      <a:srgbClr val="393E44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Team -</a:t>
                </a:r>
                <a:r>
                  <a:rPr b="1" lang="en" sz="4000">
                    <a:solidFill>
                      <a:srgbClr val="393E44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</a:t>
                </a:r>
                <a:r>
                  <a:rPr b="1" lang="en" sz="2300">
                    <a:solidFill>
                      <a:srgbClr val="393E44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Hac’KP-61 AI-FOR-GOOD</a:t>
                </a:r>
                <a:endParaRPr b="1" sz="2300">
                  <a:solidFill>
                    <a:srgbClr val="393E44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p:grpSp>
        <p:sp>
          <p:nvSpPr>
            <p:cNvPr id="164" name="Google Shape;164;p38"/>
            <p:cNvSpPr txBox="1"/>
            <p:nvPr/>
          </p:nvSpPr>
          <p:spPr>
            <a:xfrm>
              <a:off x="2226950" y="1073725"/>
              <a:ext cx="46623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rgbClr val="20B2AA"/>
                  </a:solidFill>
                  <a:latin typeface="Comfortaa"/>
                  <a:ea typeface="Comfortaa"/>
                  <a:cs typeface="Comfortaa"/>
                  <a:sym typeface="Comfortaa"/>
                </a:rPr>
                <a:t>Predictive Policing Using Bigdata Analysis</a:t>
              </a:r>
              <a:endParaRPr b="1" sz="1700">
                <a:solidFill>
                  <a:srgbClr val="20B2AA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165" name="Google Shape;165;p38"/>
          <p:cNvSpPr/>
          <p:nvPr/>
        </p:nvSpPr>
        <p:spPr>
          <a:xfrm>
            <a:off x="71175" y="4671850"/>
            <a:ext cx="351300" cy="39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8"/>
          <p:cNvSpPr/>
          <p:nvPr/>
        </p:nvSpPr>
        <p:spPr>
          <a:xfrm>
            <a:off x="8792700" y="4750200"/>
            <a:ext cx="351300" cy="39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9"/>
          <p:cNvGrpSpPr/>
          <p:nvPr/>
        </p:nvGrpSpPr>
        <p:grpSpPr>
          <a:xfrm>
            <a:off x="-2415325" y="-2825200"/>
            <a:ext cx="6575275" cy="6575275"/>
            <a:chOff x="-2354350" y="-2743875"/>
            <a:chExt cx="6575275" cy="6575275"/>
          </a:xfrm>
        </p:grpSpPr>
        <p:pic>
          <p:nvPicPr>
            <p:cNvPr id="172" name="Google Shape;172;p39"/>
            <p:cNvPicPr preferRelativeResize="0"/>
            <p:nvPr/>
          </p:nvPicPr>
          <p:blipFill rotWithShape="1">
            <a:blip r:embed="rId3">
              <a:alphaModFix/>
            </a:blip>
            <a:srcRect b="33511" l="13342" r="37293" t="3436"/>
            <a:stretch/>
          </p:blipFill>
          <p:spPr>
            <a:xfrm rot="-2700000">
              <a:off x="-1557713" y="-1614658"/>
              <a:ext cx="4982002" cy="43168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39"/>
            <p:cNvSpPr txBox="1"/>
            <p:nvPr/>
          </p:nvSpPr>
          <p:spPr>
            <a:xfrm>
              <a:off x="153950" y="492900"/>
              <a:ext cx="2487000" cy="7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393E44"/>
                  </a:solidFill>
                  <a:latin typeface="Comfortaa"/>
                  <a:ea typeface="Comfortaa"/>
                  <a:cs typeface="Comfortaa"/>
                  <a:sym typeface="Comfortaa"/>
                </a:rPr>
                <a:t>Problem</a:t>
              </a:r>
              <a:endParaRPr b="1" sz="4000">
                <a:solidFill>
                  <a:srgbClr val="393E44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74" name="Google Shape;174;p39"/>
          <p:cNvGrpSpPr/>
          <p:nvPr/>
        </p:nvGrpSpPr>
        <p:grpSpPr>
          <a:xfrm>
            <a:off x="2972750" y="776375"/>
            <a:ext cx="5905800" cy="4116600"/>
            <a:chOff x="2972750" y="776375"/>
            <a:chExt cx="5905800" cy="4116600"/>
          </a:xfrm>
        </p:grpSpPr>
        <p:sp>
          <p:nvSpPr>
            <p:cNvPr id="175" name="Google Shape;175;p39"/>
            <p:cNvSpPr/>
            <p:nvPr/>
          </p:nvSpPr>
          <p:spPr>
            <a:xfrm>
              <a:off x="2972750" y="776375"/>
              <a:ext cx="5905800" cy="41166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20B2A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14363" rotWithShape="0" algn="bl" dir="9180000" dist="18097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9"/>
            <p:cNvSpPr txBox="1"/>
            <p:nvPr/>
          </p:nvSpPr>
          <p:spPr>
            <a:xfrm>
              <a:off x="3282800" y="939250"/>
              <a:ext cx="5285700" cy="36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 today’s world of extensive crime, fighting it is a major concern.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According to the National Judicial Data reports, on an average, out of every 100 people worldwide, 12 people are affected by crime-related activities. 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 India alone, more than 3.7 crores cases were pending in courts as of 2014.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Data is the new oil, and is assuming centrality. 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There is hardly any sector left which does not find itself pacing to catch up with the Cyclops–Technology and its humongous feed–Data. 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 why leave out policing and homeland security? 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39"/>
          <p:cNvSpPr/>
          <p:nvPr/>
        </p:nvSpPr>
        <p:spPr>
          <a:xfrm>
            <a:off x="8792750" y="4753175"/>
            <a:ext cx="351300" cy="39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9"/>
          <p:cNvSpPr/>
          <p:nvPr/>
        </p:nvSpPr>
        <p:spPr>
          <a:xfrm>
            <a:off x="81250" y="4750200"/>
            <a:ext cx="351300" cy="39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/>
          <p:nvPr/>
        </p:nvSpPr>
        <p:spPr>
          <a:xfrm flipH="1">
            <a:off x="352150" y="1075450"/>
            <a:ext cx="56574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4" name="Google Shape;184;p40"/>
          <p:cNvGrpSpPr/>
          <p:nvPr/>
        </p:nvGrpSpPr>
        <p:grpSpPr>
          <a:xfrm>
            <a:off x="4572000" y="-3405526"/>
            <a:ext cx="6673475" cy="6673475"/>
            <a:chOff x="4481950" y="-3324226"/>
            <a:chExt cx="6673475" cy="6673475"/>
          </a:xfrm>
        </p:grpSpPr>
        <p:pic>
          <p:nvPicPr>
            <p:cNvPr id="185" name="Google Shape;185;p40"/>
            <p:cNvPicPr preferRelativeResize="0"/>
            <p:nvPr/>
          </p:nvPicPr>
          <p:blipFill rotWithShape="1">
            <a:blip r:embed="rId3">
              <a:alphaModFix/>
            </a:blip>
            <a:srcRect b="33511" l="13342" r="37293" t="3436"/>
            <a:stretch/>
          </p:blipFill>
          <p:spPr>
            <a:xfrm rot="8100000">
              <a:off x="5327684" y="-2215345"/>
              <a:ext cx="4982006" cy="44557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40"/>
            <p:cNvSpPr txBox="1"/>
            <p:nvPr/>
          </p:nvSpPr>
          <p:spPr>
            <a:xfrm>
              <a:off x="6267900" y="248975"/>
              <a:ext cx="25575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393E44"/>
                  </a:solidFill>
                  <a:latin typeface="Comfortaa"/>
                  <a:ea typeface="Comfortaa"/>
                  <a:cs typeface="Comfortaa"/>
                  <a:sym typeface="Comfortaa"/>
                </a:rPr>
                <a:t>Solution</a:t>
              </a:r>
              <a:endParaRPr b="1" sz="4000">
                <a:solidFill>
                  <a:srgbClr val="393E44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87" name="Google Shape;187;p40"/>
          <p:cNvGrpSpPr/>
          <p:nvPr/>
        </p:nvGrpSpPr>
        <p:grpSpPr>
          <a:xfrm>
            <a:off x="254525" y="922975"/>
            <a:ext cx="5852648" cy="4065979"/>
            <a:chOff x="254771" y="764698"/>
            <a:chExt cx="5905800" cy="4222200"/>
          </a:xfrm>
        </p:grpSpPr>
        <p:sp>
          <p:nvSpPr>
            <p:cNvPr id="188" name="Google Shape;188;p40"/>
            <p:cNvSpPr/>
            <p:nvPr/>
          </p:nvSpPr>
          <p:spPr>
            <a:xfrm>
              <a:off x="254771" y="764698"/>
              <a:ext cx="5905800" cy="4222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20B2A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14363" rotWithShape="0" algn="bl" dir="9180000" dist="18097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0"/>
            <p:cNvSpPr txBox="1"/>
            <p:nvPr/>
          </p:nvSpPr>
          <p:spPr>
            <a:xfrm>
              <a:off x="615417" y="843878"/>
              <a:ext cx="5235000" cy="37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Indian Police have long used brains and brawn, but now </a:t>
              </a:r>
              <a:r>
                <a:rPr i="1"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“dataDetective”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blending Sherlock Holmes’s logic and intuition with modern technology promises to make the policing more efficient.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The premise is simple: criminals follow patterns, and with our web based application, police can determine where the next crime may occur and can prevent it.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The key to success in predictive policing is getting as much data as possible to determine the patterns.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0" name="Google Shape;190;p40"/>
          <p:cNvSpPr/>
          <p:nvPr/>
        </p:nvSpPr>
        <p:spPr>
          <a:xfrm>
            <a:off x="8792750" y="4753175"/>
            <a:ext cx="351300" cy="39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0"/>
          <p:cNvSpPr/>
          <p:nvPr/>
        </p:nvSpPr>
        <p:spPr>
          <a:xfrm>
            <a:off x="0" y="4692100"/>
            <a:ext cx="351300" cy="39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530038" y="2345680"/>
            <a:ext cx="3621179" cy="2028893"/>
            <a:chOff x="530038" y="2345680"/>
            <a:chExt cx="3621179" cy="2028893"/>
          </a:xfrm>
        </p:grpSpPr>
        <p:sp>
          <p:nvSpPr>
            <p:cNvPr id="197" name="Google Shape;197;p41"/>
            <p:cNvSpPr/>
            <p:nvPr/>
          </p:nvSpPr>
          <p:spPr>
            <a:xfrm>
              <a:off x="1181099" y="2345680"/>
              <a:ext cx="2970117" cy="625729"/>
            </a:xfrm>
            <a:custGeom>
              <a:rect b="b" l="l" r="r" t="t"/>
              <a:pathLst>
                <a:path extrusionOk="0" h="660400" w="1765300">
                  <a:moveTo>
                    <a:pt x="1765300" y="0"/>
                  </a:moveTo>
                  <a:cubicBezTo>
                    <a:pt x="1664758" y="266171"/>
                    <a:pt x="1545167" y="430742"/>
                    <a:pt x="1257300" y="393700"/>
                  </a:cubicBezTo>
                  <a:cubicBezTo>
                    <a:pt x="969433" y="356658"/>
                    <a:pt x="755650" y="120650"/>
                    <a:pt x="419100" y="158750"/>
                  </a:cubicBezTo>
                  <a:cubicBezTo>
                    <a:pt x="82550" y="196850"/>
                    <a:pt x="0" y="660400"/>
                    <a:pt x="0" y="660400"/>
                  </a:cubicBezTo>
                </a:path>
              </a:pathLst>
            </a:custGeom>
            <a:noFill/>
            <a:ln cap="flat" cmpd="sng" w="12700">
              <a:solidFill>
                <a:srgbClr val="E8E8E8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98" name="Google Shape;198;p41"/>
            <p:cNvGrpSpPr/>
            <p:nvPr/>
          </p:nvGrpSpPr>
          <p:grpSpPr>
            <a:xfrm>
              <a:off x="530038" y="3019424"/>
              <a:ext cx="1352100" cy="1355148"/>
              <a:chOff x="664863" y="3021874"/>
              <a:chExt cx="1352100" cy="1355148"/>
            </a:xfrm>
          </p:grpSpPr>
          <p:sp>
            <p:nvSpPr>
              <p:cNvPr id="199" name="Google Shape;199;p41"/>
              <p:cNvSpPr/>
              <p:nvPr/>
            </p:nvSpPr>
            <p:spPr>
              <a:xfrm>
                <a:off x="664863" y="3979823"/>
                <a:ext cx="1352100" cy="3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EFEF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Data Preprocessing</a:t>
                </a:r>
                <a:endParaRPr sz="1200">
                  <a:solidFill>
                    <a:srgbClr val="FEFEFE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00" name="Google Shape;200;p41"/>
              <p:cNvSpPr/>
              <p:nvPr/>
            </p:nvSpPr>
            <p:spPr>
              <a:xfrm>
                <a:off x="894150" y="3021874"/>
                <a:ext cx="893513" cy="907475"/>
              </a:xfrm>
              <a:custGeom>
                <a:rect b="b" l="l" r="r" t="t"/>
                <a:pathLst>
                  <a:path extrusionOk="0" h="5584460" w="5584459">
                    <a:moveTo>
                      <a:pt x="2792230" y="0"/>
                    </a:moveTo>
                    <a:cubicBezTo>
                      <a:pt x="3135264" y="0"/>
                      <a:pt x="3478297" y="130863"/>
                      <a:pt x="3740023" y="392589"/>
                    </a:cubicBezTo>
                    <a:lnTo>
                      <a:pt x="5191871" y="1844438"/>
                    </a:lnTo>
                    <a:cubicBezTo>
                      <a:pt x="5715322" y="2367889"/>
                      <a:pt x="5715322" y="3216571"/>
                      <a:pt x="5191871" y="3740023"/>
                    </a:cubicBezTo>
                    <a:lnTo>
                      <a:pt x="3740023" y="5191871"/>
                    </a:lnTo>
                    <a:cubicBezTo>
                      <a:pt x="3216571" y="5715323"/>
                      <a:pt x="2367889" y="5715323"/>
                      <a:pt x="1844438" y="5191871"/>
                    </a:cubicBezTo>
                    <a:lnTo>
                      <a:pt x="392589" y="3740023"/>
                    </a:lnTo>
                    <a:cubicBezTo>
                      <a:pt x="-130863" y="3216571"/>
                      <a:pt x="-130863" y="2367889"/>
                      <a:pt x="392589" y="1844438"/>
                    </a:cubicBezTo>
                    <a:lnTo>
                      <a:pt x="1844438" y="392589"/>
                    </a:lnTo>
                    <a:cubicBezTo>
                      <a:pt x="2106164" y="130863"/>
                      <a:pt x="2449197" y="0"/>
                      <a:pt x="2792230" y="0"/>
                    </a:cubicBezTo>
                    <a:close/>
                  </a:path>
                </a:pathLst>
              </a:custGeom>
              <a:solidFill>
                <a:srgbClr val="00A291"/>
              </a:solidFill>
              <a:ln>
                <a:noFill/>
              </a:ln>
              <a:effectLst>
                <a:outerShdw blurRad="533400" sx="85000" rotWithShape="0" algn="ctr" dir="5400000" dist="190500" sy="85000">
                  <a:srgbClr val="000000">
                    <a:alpha val="6196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accent5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endParaRPr sz="1100"/>
              </a:p>
            </p:txBody>
          </p:sp>
          <p:pic>
            <p:nvPicPr>
              <p:cNvPr id="201" name="Google Shape;201;p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061248" y="3195938"/>
                <a:ext cx="559350" cy="559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33400" sx="85000" rotWithShape="0" algn="ctr" dir="5400000" dist="190500" sy="85000">
                  <a:srgbClr val="000000">
                    <a:alpha val="61960"/>
                  </a:srgbClr>
                </a:outerShdw>
              </a:effectLst>
            </p:spPr>
          </p:pic>
        </p:grpSp>
      </p:grpSp>
      <p:grpSp>
        <p:nvGrpSpPr>
          <p:cNvPr id="202" name="Google Shape;202;p41"/>
          <p:cNvGrpSpPr/>
          <p:nvPr/>
        </p:nvGrpSpPr>
        <p:grpSpPr>
          <a:xfrm>
            <a:off x="1866513" y="2462933"/>
            <a:ext cx="2396091" cy="1911640"/>
            <a:chOff x="1866513" y="2462933"/>
            <a:chExt cx="2396091" cy="1911640"/>
          </a:xfrm>
        </p:grpSpPr>
        <p:sp>
          <p:nvSpPr>
            <p:cNvPr id="203" name="Google Shape;203;p41"/>
            <p:cNvSpPr/>
            <p:nvPr/>
          </p:nvSpPr>
          <p:spPr>
            <a:xfrm>
              <a:off x="2533650" y="2462933"/>
              <a:ext cx="1728953" cy="508405"/>
            </a:xfrm>
            <a:custGeom>
              <a:rect b="b" l="l" r="r" t="t"/>
              <a:pathLst>
                <a:path extrusionOk="0" h="536575" w="1759749">
                  <a:moveTo>
                    <a:pt x="1759749" y="0"/>
                  </a:moveTo>
                  <a:cubicBezTo>
                    <a:pt x="1548182" y="170921"/>
                    <a:pt x="1414127" y="266171"/>
                    <a:pt x="1240646" y="320675"/>
                  </a:cubicBezTo>
                  <a:cubicBezTo>
                    <a:pt x="1067165" y="375179"/>
                    <a:pt x="803515" y="360892"/>
                    <a:pt x="419100" y="307975"/>
                  </a:cubicBezTo>
                  <a:cubicBezTo>
                    <a:pt x="34685" y="255058"/>
                    <a:pt x="0" y="536575"/>
                    <a:pt x="0" y="536575"/>
                  </a:cubicBezTo>
                </a:path>
              </a:pathLst>
            </a:custGeom>
            <a:noFill/>
            <a:ln cap="flat" cmpd="sng" w="12700">
              <a:solidFill>
                <a:srgbClr val="E8E8E8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4" name="Google Shape;204;p41"/>
            <p:cNvGrpSpPr/>
            <p:nvPr/>
          </p:nvGrpSpPr>
          <p:grpSpPr>
            <a:xfrm>
              <a:off x="1866513" y="3019424"/>
              <a:ext cx="1352100" cy="1355148"/>
              <a:chOff x="1866513" y="3019424"/>
              <a:chExt cx="1352100" cy="1355148"/>
            </a:xfrm>
          </p:grpSpPr>
          <p:grpSp>
            <p:nvGrpSpPr>
              <p:cNvPr id="205" name="Google Shape;205;p41"/>
              <p:cNvGrpSpPr/>
              <p:nvPr/>
            </p:nvGrpSpPr>
            <p:grpSpPr>
              <a:xfrm>
                <a:off x="1866513" y="3019424"/>
                <a:ext cx="1352100" cy="1355148"/>
                <a:chOff x="664863" y="3021874"/>
                <a:chExt cx="1352100" cy="1355148"/>
              </a:xfrm>
            </p:grpSpPr>
            <p:sp>
              <p:nvSpPr>
                <p:cNvPr id="206" name="Google Shape;206;p41"/>
                <p:cNvSpPr/>
                <p:nvPr/>
              </p:nvSpPr>
              <p:spPr>
                <a:xfrm>
                  <a:off x="664863" y="3979823"/>
                  <a:ext cx="1352100" cy="39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FEFEFE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Algorithm training</a:t>
                  </a:r>
                  <a:endParaRPr sz="1200">
                    <a:solidFill>
                      <a:srgbClr val="FEFEFE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207" name="Google Shape;207;p41"/>
                <p:cNvSpPr/>
                <p:nvPr/>
              </p:nvSpPr>
              <p:spPr>
                <a:xfrm>
                  <a:off x="894150" y="3021874"/>
                  <a:ext cx="893513" cy="907475"/>
                </a:xfrm>
                <a:custGeom>
                  <a:rect b="b" l="l" r="r" t="t"/>
                  <a:pathLst>
                    <a:path extrusionOk="0" h="5584460" w="5584459">
                      <a:moveTo>
                        <a:pt x="2792230" y="0"/>
                      </a:moveTo>
                      <a:cubicBezTo>
                        <a:pt x="3135264" y="0"/>
                        <a:pt x="3478297" y="130863"/>
                        <a:pt x="3740023" y="392589"/>
                      </a:cubicBezTo>
                      <a:lnTo>
                        <a:pt x="5191871" y="1844438"/>
                      </a:lnTo>
                      <a:cubicBezTo>
                        <a:pt x="5715322" y="2367889"/>
                        <a:pt x="5715322" y="3216571"/>
                        <a:pt x="5191871" y="3740023"/>
                      </a:cubicBezTo>
                      <a:lnTo>
                        <a:pt x="3740023" y="5191871"/>
                      </a:lnTo>
                      <a:cubicBezTo>
                        <a:pt x="3216571" y="5715323"/>
                        <a:pt x="2367889" y="5715323"/>
                        <a:pt x="1844438" y="5191871"/>
                      </a:cubicBezTo>
                      <a:lnTo>
                        <a:pt x="392589" y="3740023"/>
                      </a:lnTo>
                      <a:cubicBezTo>
                        <a:pt x="-130863" y="3216571"/>
                        <a:pt x="-130863" y="2367889"/>
                        <a:pt x="392589" y="1844438"/>
                      </a:cubicBezTo>
                      <a:lnTo>
                        <a:pt x="1844438" y="392589"/>
                      </a:lnTo>
                      <a:cubicBezTo>
                        <a:pt x="2106164" y="130863"/>
                        <a:pt x="2449197" y="0"/>
                        <a:pt x="2792230" y="0"/>
                      </a:cubicBezTo>
                      <a:close/>
                    </a:path>
                  </a:pathLst>
                </a:custGeom>
                <a:solidFill>
                  <a:srgbClr val="00A291"/>
                </a:solidFill>
                <a:ln>
                  <a:noFill/>
                </a:ln>
                <a:effectLst>
                  <a:outerShdw blurRad="533400" sx="85000" rotWithShape="0" algn="ctr" dir="5400000" dist="190500" sy="85000">
                    <a:srgbClr val="000000">
                      <a:alpha val="6196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accent5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 </a:t>
                  </a:r>
                  <a:endParaRPr sz="1100"/>
                </a:p>
              </p:txBody>
            </p:sp>
          </p:grpSp>
          <p:pic>
            <p:nvPicPr>
              <p:cNvPr id="208" name="Google Shape;208;p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229724" y="3171824"/>
                <a:ext cx="625725" cy="6257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09" name="Google Shape;209;p41"/>
          <p:cNvGrpSpPr/>
          <p:nvPr/>
        </p:nvGrpSpPr>
        <p:grpSpPr>
          <a:xfrm>
            <a:off x="3247913" y="2498998"/>
            <a:ext cx="1352100" cy="1827550"/>
            <a:chOff x="3247913" y="2498998"/>
            <a:chExt cx="1352100" cy="1827550"/>
          </a:xfrm>
        </p:grpSpPr>
        <p:sp>
          <p:nvSpPr>
            <p:cNvPr id="210" name="Google Shape;210;p41"/>
            <p:cNvSpPr/>
            <p:nvPr/>
          </p:nvSpPr>
          <p:spPr>
            <a:xfrm>
              <a:off x="3896925" y="2498998"/>
              <a:ext cx="460605" cy="508159"/>
            </a:xfrm>
            <a:custGeom>
              <a:rect b="b" l="l" r="r" t="t"/>
              <a:pathLst>
                <a:path extrusionOk="0" h="419100" w="219075">
                  <a:moveTo>
                    <a:pt x="219075" y="0"/>
                  </a:moveTo>
                  <a:cubicBezTo>
                    <a:pt x="150019" y="80962"/>
                    <a:pt x="80963" y="161925"/>
                    <a:pt x="44450" y="231775"/>
                  </a:cubicBezTo>
                  <a:cubicBezTo>
                    <a:pt x="7937" y="301625"/>
                    <a:pt x="0" y="419100"/>
                    <a:pt x="0" y="419100"/>
                  </a:cubicBezTo>
                </a:path>
              </a:pathLst>
            </a:custGeom>
            <a:noFill/>
            <a:ln cap="flat" cmpd="sng" w="12700">
              <a:solidFill>
                <a:srgbClr val="E8E8E8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11" name="Google Shape;211;p41"/>
            <p:cNvGrpSpPr/>
            <p:nvPr/>
          </p:nvGrpSpPr>
          <p:grpSpPr>
            <a:xfrm>
              <a:off x="3247913" y="3022024"/>
              <a:ext cx="1352100" cy="1304523"/>
              <a:chOff x="3247913" y="3022024"/>
              <a:chExt cx="1352100" cy="1304523"/>
            </a:xfrm>
          </p:grpSpPr>
          <p:grpSp>
            <p:nvGrpSpPr>
              <p:cNvPr id="212" name="Google Shape;212;p41"/>
              <p:cNvGrpSpPr/>
              <p:nvPr/>
            </p:nvGrpSpPr>
            <p:grpSpPr>
              <a:xfrm>
                <a:off x="3247913" y="3022024"/>
                <a:ext cx="1352100" cy="1304523"/>
                <a:chOff x="664863" y="3072499"/>
                <a:chExt cx="1352100" cy="1304523"/>
              </a:xfrm>
            </p:grpSpPr>
            <p:sp>
              <p:nvSpPr>
                <p:cNvPr id="213" name="Google Shape;213;p41"/>
                <p:cNvSpPr/>
                <p:nvPr/>
              </p:nvSpPr>
              <p:spPr>
                <a:xfrm>
                  <a:off x="664863" y="3979823"/>
                  <a:ext cx="1352100" cy="39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FEFEFE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Backend Development</a:t>
                  </a:r>
                  <a:endParaRPr sz="1200">
                    <a:solidFill>
                      <a:srgbClr val="FEFEFE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214" name="Google Shape;214;p41"/>
                <p:cNvSpPr/>
                <p:nvPr/>
              </p:nvSpPr>
              <p:spPr>
                <a:xfrm>
                  <a:off x="894163" y="3072499"/>
                  <a:ext cx="893513" cy="907475"/>
                </a:xfrm>
                <a:custGeom>
                  <a:rect b="b" l="l" r="r" t="t"/>
                  <a:pathLst>
                    <a:path extrusionOk="0" h="5584460" w="5584459">
                      <a:moveTo>
                        <a:pt x="2792230" y="0"/>
                      </a:moveTo>
                      <a:cubicBezTo>
                        <a:pt x="3135264" y="0"/>
                        <a:pt x="3478297" y="130863"/>
                        <a:pt x="3740023" y="392589"/>
                      </a:cubicBezTo>
                      <a:lnTo>
                        <a:pt x="5191871" y="1844438"/>
                      </a:lnTo>
                      <a:cubicBezTo>
                        <a:pt x="5715322" y="2367889"/>
                        <a:pt x="5715322" y="3216571"/>
                        <a:pt x="5191871" y="3740023"/>
                      </a:cubicBezTo>
                      <a:lnTo>
                        <a:pt x="3740023" y="5191871"/>
                      </a:lnTo>
                      <a:cubicBezTo>
                        <a:pt x="3216571" y="5715323"/>
                        <a:pt x="2367889" y="5715323"/>
                        <a:pt x="1844438" y="5191871"/>
                      </a:cubicBezTo>
                      <a:lnTo>
                        <a:pt x="392589" y="3740023"/>
                      </a:lnTo>
                      <a:cubicBezTo>
                        <a:pt x="-130863" y="3216571"/>
                        <a:pt x="-130863" y="2367889"/>
                        <a:pt x="392589" y="1844438"/>
                      </a:cubicBezTo>
                      <a:lnTo>
                        <a:pt x="1844438" y="392589"/>
                      </a:lnTo>
                      <a:cubicBezTo>
                        <a:pt x="2106164" y="130863"/>
                        <a:pt x="2449197" y="0"/>
                        <a:pt x="2792230" y="0"/>
                      </a:cubicBezTo>
                      <a:close/>
                    </a:path>
                  </a:pathLst>
                </a:custGeom>
                <a:solidFill>
                  <a:srgbClr val="00A291"/>
                </a:solidFill>
                <a:ln>
                  <a:noFill/>
                </a:ln>
                <a:effectLst>
                  <a:outerShdw blurRad="533400" sx="85000" rotWithShape="0" algn="ctr" dir="5400000" dist="190500" sy="85000">
                    <a:srgbClr val="000000">
                      <a:alpha val="6196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accent5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 </a:t>
                  </a:r>
                  <a:endParaRPr sz="1100"/>
                </a:p>
              </p:txBody>
            </p:sp>
          </p:grpSp>
          <p:pic>
            <p:nvPicPr>
              <p:cNvPr id="215" name="Google Shape;215;p4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29563" y="3162900"/>
                <a:ext cx="556349" cy="55634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33400" sx="85000" rotWithShape="0" algn="ctr" dir="5400000" dist="190500" sy="85000">
                  <a:srgbClr val="000000">
                    <a:alpha val="61960"/>
                  </a:srgbClr>
                </a:outerShdw>
              </a:effectLst>
            </p:spPr>
          </p:pic>
        </p:grpSp>
      </p:grpSp>
      <p:grpSp>
        <p:nvGrpSpPr>
          <p:cNvPr id="216" name="Google Shape;216;p41"/>
          <p:cNvGrpSpPr/>
          <p:nvPr/>
        </p:nvGrpSpPr>
        <p:grpSpPr>
          <a:xfrm>
            <a:off x="4619363" y="2499011"/>
            <a:ext cx="1352100" cy="1852850"/>
            <a:chOff x="4619363" y="2499011"/>
            <a:chExt cx="1352100" cy="1852850"/>
          </a:xfrm>
        </p:grpSpPr>
        <p:sp>
          <p:nvSpPr>
            <p:cNvPr id="217" name="Google Shape;217;p41"/>
            <p:cNvSpPr/>
            <p:nvPr/>
          </p:nvSpPr>
          <p:spPr>
            <a:xfrm flipH="1">
              <a:off x="4784495" y="2499011"/>
              <a:ext cx="460605" cy="397097"/>
            </a:xfrm>
            <a:custGeom>
              <a:rect b="b" l="l" r="r" t="t"/>
              <a:pathLst>
                <a:path extrusionOk="0" h="419100" w="219075">
                  <a:moveTo>
                    <a:pt x="219075" y="0"/>
                  </a:moveTo>
                  <a:cubicBezTo>
                    <a:pt x="150019" y="80962"/>
                    <a:pt x="80963" y="161925"/>
                    <a:pt x="44450" y="231775"/>
                  </a:cubicBezTo>
                  <a:cubicBezTo>
                    <a:pt x="7937" y="301625"/>
                    <a:pt x="0" y="419100"/>
                    <a:pt x="0" y="419100"/>
                  </a:cubicBezTo>
                </a:path>
              </a:pathLst>
            </a:custGeom>
            <a:noFill/>
            <a:ln cap="flat" cmpd="sng" w="12700">
              <a:solidFill>
                <a:srgbClr val="E8E8E8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18" name="Google Shape;218;p41"/>
            <p:cNvGrpSpPr/>
            <p:nvPr/>
          </p:nvGrpSpPr>
          <p:grpSpPr>
            <a:xfrm>
              <a:off x="4619363" y="2996712"/>
              <a:ext cx="1352100" cy="1355148"/>
              <a:chOff x="4619363" y="2996712"/>
              <a:chExt cx="1352100" cy="1355148"/>
            </a:xfrm>
          </p:grpSpPr>
          <p:grpSp>
            <p:nvGrpSpPr>
              <p:cNvPr id="219" name="Google Shape;219;p41"/>
              <p:cNvGrpSpPr/>
              <p:nvPr/>
            </p:nvGrpSpPr>
            <p:grpSpPr>
              <a:xfrm>
                <a:off x="4619363" y="2996712"/>
                <a:ext cx="1352100" cy="1355148"/>
                <a:chOff x="664863" y="3021874"/>
                <a:chExt cx="1352100" cy="1355148"/>
              </a:xfrm>
            </p:grpSpPr>
            <p:sp>
              <p:nvSpPr>
                <p:cNvPr id="220" name="Google Shape;220;p41"/>
                <p:cNvSpPr/>
                <p:nvPr/>
              </p:nvSpPr>
              <p:spPr>
                <a:xfrm>
                  <a:off x="664863" y="3979823"/>
                  <a:ext cx="1352100" cy="39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FEFEFE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Frontend Development</a:t>
                  </a:r>
                  <a:endParaRPr sz="1200">
                    <a:solidFill>
                      <a:srgbClr val="FEFEFE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221" name="Google Shape;221;p41"/>
                <p:cNvSpPr/>
                <p:nvPr/>
              </p:nvSpPr>
              <p:spPr>
                <a:xfrm>
                  <a:off x="894150" y="3021874"/>
                  <a:ext cx="893513" cy="907475"/>
                </a:xfrm>
                <a:custGeom>
                  <a:rect b="b" l="l" r="r" t="t"/>
                  <a:pathLst>
                    <a:path extrusionOk="0" h="5584460" w="5584459">
                      <a:moveTo>
                        <a:pt x="2792230" y="0"/>
                      </a:moveTo>
                      <a:cubicBezTo>
                        <a:pt x="3135264" y="0"/>
                        <a:pt x="3478297" y="130863"/>
                        <a:pt x="3740023" y="392589"/>
                      </a:cubicBezTo>
                      <a:lnTo>
                        <a:pt x="5191871" y="1844438"/>
                      </a:lnTo>
                      <a:cubicBezTo>
                        <a:pt x="5715322" y="2367889"/>
                        <a:pt x="5715322" y="3216571"/>
                        <a:pt x="5191871" y="3740023"/>
                      </a:cubicBezTo>
                      <a:lnTo>
                        <a:pt x="3740023" y="5191871"/>
                      </a:lnTo>
                      <a:cubicBezTo>
                        <a:pt x="3216571" y="5715323"/>
                        <a:pt x="2367889" y="5715323"/>
                        <a:pt x="1844438" y="5191871"/>
                      </a:cubicBezTo>
                      <a:lnTo>
                        <a:pt x="392589" y="3740023"/>
                      </a:lnTo>
                      <a:cubicBezTo>
                        <a:pt x="-130863" y="3216571"/>
                        <a:pt x="-130863" y="2367889"/>
                        <a:pt x="392589" y="1844438"/>
                      </a:cubicBezTo>
                      <a:lnTo>
                        <a:pt x="1844438" y="392589"/>
                      </a:lnTo>
                      <a:cubicBezTo>
                        <a:pt x="2106164" y="130863"/>
                        <a:pt x="2449197" y="0"/>
                        <a:pt x="2792230" y="0"/>
                      </a:cubicBezTo>
                      <a:close/>
                    </a:path>
                  </a:pathLst>
                </a:custGeom>
                <a:solidFill>
                  <a:srgbClr val="00A291"/>
                </a:solidFill>
                <a:ln>
                  <a:noFill/>
                </a:ln>
                <a:effectLst>
                  <a:outerShdw blurRad="533400" sx="85000" rotWithShape="0" algn="ctr" dir="5400000" dist="190500" sy="85000">
                    <a:srgbClr val="000000">
                      <a:alpha val="6196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accent5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 </a:t>
                  </a:r>
                  <a:endParaRPr sz="1100"/>
                </a:p>
              </p:txBody>
            </p:sp>
          </p:grpSp>
          <p:pic>
            <p:nvPicPr>
              <p:cNvPr id="222" name="Google Shape;222;p4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-4264" t="0"/>
              <a:stretch/>
            </p:blipFill>
            <p:spPr>
              <a:xfrm>
                <a:off x="4929201" y="3176765"/>
                <a:ext cx="744000" cy="6793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3" name="Google Shape;223;p41"/>
          <p:cNvGrpSpPr/>
          <p:nvPr/>
        </p:nvGrpSpPr>
        <p:grpSpPr>
          <a:xfrm>
            <a:off x="4879446" y="2462933"/>
            <a:ext cx="2409479" cy="1888915"/>
            <a:chOff x="4879446" y="2462933"/>
            <a:chExt cx="2409479" cy="1888915"/>
          </a:xfrm>
        </p:grpSpPr>
        <p:sp>
          <p:nvSpPr>
            <p:cNvPr id="224" name="Google Shape;224;p41"/>
            <p:cNvSpPr/>
            <p:nvPr/>
          </p:nvSpPr>
          <p:spPr>
            <a:xfrm flipH="1">
              <a:off x="4879446" y="2462933"/>
              <a:ext cx="1724554" cy="508405"/>
            </a:xfrm>
            <a:custGeom>
              <a:rect b="b" l="l" r="r" t="t"/>
              <a:pathLst>
                <a:path extrusionOk="0" h="536575" w="1759749">
                  <a:moveTo>
                    <a:pt x="1759749" y="0"/>
                  </a:moveTo>
                  <a:cubicBezTo>
                    <a:pt x="1548182" y="170921"/>
                    <a:pt x="1414127" y="266171"/>
                    <a:pt x="1240646" y="320675"/>
                  </a:cubicBezTo>
                  <a:cubicBezTo>
                    <a:pt x="1067165" y="375179"/>
                    <a:pt x="803515" y="360892"/>
                    <a:pt x="419100" y="307975"/>
                  </a:cubicBezTo>
                  <a:cubicBezTo>
                    <a:pt x="34685" y="255058"/>
                    <a:pt x="0" y="536575"/>
                    <a:pt x="0" y="536575"/>
                  </a:cubicBezTo>
                </a:path>
              </a:pathLst>
            </a:custGeom>
            <a:noFill/>
            <a:ln cap="flat" cmpd="sng" w="12700">
              <a:solidFill>
                <a:srgbClr val="E8E8E8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5" name="Google Shape;225;p41"/>
            <p:cNvGrpSpPr/>
            <p:nvPr/>
          </p:nvGrpSpPr>
          <p:grpSpPr>
            <a:xfrm>
              <a:off x="5936825" y="2996699"/>
              <a:ext cx="1352100" cy="1355148"/>
              <a:chOff x="5936825" y="2996699"/>
              <a:chExt cx="1352100" cy="1355148"/>
            </a:xfrm>
          </p:grpSpPr>
          <p:grpSp>
            <p:nvGrpSpPr>
              <p:cNvPr id="226" name="Google Shape;226;p41"/>
              <p:cNvGrpSpPr/>
              <p:nvPr/>
            </p:nvGrpSpPr>
            <p:grpSpPr>
              <a:xfrm>
                <a:off x="5936825" y="2996699"/>
                <a:ext cx="1352100" cy="1355148"/>
                <a:chOff x="664863" y="3021874"/>
                <a:chExt cx="1352100" cy="1355148"/>
              </a:xfrm>
            </p:grpSpPr>
            <p:sp>
              <p:nvSpPr>
                <p:cNvPr id="227" name="Google Shape;227;p41"/>
                <p:cNvSpPr/>
                <p:nvPr/>
              </p:nvSpPr>
              <p:spPr>
                <a:xfrm>
                  <a:off x="664863" y="3979823"/>
                  <a:ext cx="1352100" cy="39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FEFEFE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Deployment</a:t>
                  </a:r>
                  <a:endParaRPr sz="1200">
                    <a:solidFill>
                      <a:srgbClr val="FEFEFE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228" name="Google Shape;228;p41"/>
                <p:cNvSpPr/>
                <p:nvPr/>
              </p:nvSpPr>
              <p:spPr>
                <a:xfrm>
                  <a:off x="894150" y="3021874"/>
                  <a:ext cx="893513" cy="907475"/>
                </a:xfrm>
                <a:custGeom>
                  <a:rect b="b" l="l" r="r" t="t"/>
                  <a:pathLst>
                    <a:path extrusionOk="0" h="5584460" w="5584459">
                      <a:moveTo>
                        <a:pt x="2792230" y="0"/>
                      </a:moveTo>
                      <a:cubicBezTo>
                        <a:pt x="3135264" y="0"/>
                        <a:pt x="3478297" y="130863"/>
                        <a:pt x="3740023" y="392589"/>
                      </a:cubicBezTo>
                      <a:lnTo>
                        <a:pt x="5191871" y="1844438"/>
                      </a:lnTo>
                      <a:cubicBezTo>
                        <a:pt x="5715322" y="2367889"/>
                        <a:pt x="5715322" y="3216571"/>
                        <a:pt x="5191871" y="3740023"/>
                      </a:cubicBezTo>
                      <a:lnTo>
                        <a:pt x="3740023" y="5191871"/>
                      </a:lnTo>
                      <a:cubicBezTo>
                        <a:pt x="3216571" y="5715323"/>
                        <a:pt x="2367889" y="5715323"/>
                        <a:pt x="1844438" y="5191871"/>
                      </a:cubicBezTo>
                      <a:lnTo>
                        <a:pt x="392589" y="3740023"/>
                      </a:lnTo>
                      <a:cubicBezTo>
                        <a:pt x="-130863" y="3216571"/>
                        <a:pt x="-130863" y="2367889"/>
                        <a:pt x="392589" y="1844438"/>
                      </a:cubicBezTo>
                      <a:lnTo>
                        <a:pt x="1844438" y="392589"/>
                      </a:lnTo>
                      <a:cubicBezTo>
                        <a:pt x="2106164" y="130863"/>
                        <a:pt x="2449197" y="0"/>
                        <a:pt x="2792230" y="0"/>
                      </a:cubicBezTo>
                      <a:close/>
                    </a:path>
                  </a:pathLst>
                </a:custGeom>
                <a:solidFill>
                  <a:srgbClr val="00A291"/>
                </a:solidFill>
                <a:ln>
                  <a:noFill/>
                </a:ln>
                <a:effectLst>
                  <a:outerShdw blurRad="533400" sx="85000" rotWithShape="0" algn="ctr" dir="5400000" dist="190500" sy="85000">
                    <a:srgbClr val="000000">
                      <a:alpha val="6196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accent5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 </a:t>
                  </a:r>
                  <a:endParaRPr sz="1100"/>
                </a:p>
              </p:txBody>
            </p:sp>
          </p:grpSp>
          <p:pic>
            <p:nvPicPr>
              <p:cNvPr id="229" name="Google Shape;229;p4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358773" y="3162898"/>
                <a:ext cx="508200" cy="508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30" name="Google Shape;230;p41"/>
          <p:cNvGrpSpPr/>
          <p:nvPr/>
        </p:nvGrpSpPr>
        <p:grpSpPr>
          <a:xfrm>
            <a:off x="4990846" y="2345680"/>
            <a:ext cx="3650179" cy="1953418"/>
            <a:chOff x="4990846" y="2345680"/>
            <a:chExt cx="3650179" cy="1953418"/>
          </a:xfrm>
        </p:grpSpPr>
        <p:sp>
          <p:nvSpPr>
            <p:cNvPr id="231" name="Google Shape;231;p41"/>
            <p:cNvSpPr/>
            <p:nvPr/>
          </p:nvSpPr>
          <p:spPr>
            <a:xfrm flipH="1">
              <a:off x="4990846" y="2345680"/>
              <a:ext cx="2965704" cy="625729"/>
            </a:xfrm>
            <a:custGeom>
              <a:rect b="b" l="l" r="r" t="t"/>
              <a:pathLst>
                <a:path extrusionOk="0" h="660400" w="1765300">
                  <a:moveTo>
                    <a:pt x="1765300" y="0"/>
                  </a:moveTo>
                  <a:cubicBezTo>
                    <a:pt x="1664758" y="266171"/>
                    <a:pt x="1545167" y="430742"/>
                    <a:pt x="1257300" y="393700"/>
                  </a:cubicBezTo>
                  <a:cubicBezTo>
                    <a:pt x="969433" y="356658"/>
                    <a:pt x="755650" y="120650"/>
                    <a:pt x="419100" y="158750"/>
                  </a:cubicBezTo>
                  <a:cubicBezTo>
                    <a:pt x="82550" y="196850"/>
                    <a:pt x="0" y="660400"/>
                    <a:pt x="0" y="660400"/>
                  </a:cubicBezTo>
                </a:path>
              </a:pathLst>
            </a:custGeom>
            <a:noFill/>
            <a:ln cap="flat" cmpd="sng" w="12700">
              <a:solidFill>
                <a:srgbClr val="E8E8E8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32" name="Google Shape;232;p41"/>
            <p:cNvGrpSpPr/>
            <p:nvPr/>
          </p:nvGrpSpPr>
          <p:grpSpPr>
            <a:xfrm>
              <a:off x="7288925" y="2943949"/>
              <a:ext cx="1352100" cy="1355148"/>
              <a:chOff x="664863" y="3021874"/>
              <a:chExt cx="1352100" cy="1355148"/>
            </a:xfrm>
          </p:grpSpPr>
          <p:sp>
            <p:nvSpPr>
              <p:cNvPr id="233" name="Google Shape;233;p41"/>
              <p:cNvSpPr/>
              <p:nvPr/>
            </p:nvSpPr>
            <p:spPr>
              <a:xfrm>
                <a:off x="664863" y="3979823"/>
                <a:ext cx="1352100" cy="3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EFEF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Final Product</a:t>
                </a:r>
                <a:endParaRPr sz="1200">
                  <a:solidFill>
                    <a:srgbClr val="FEFEFE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34" name="Google Shape;234;p41"/>
              <p:cNvSpPr/>
              <p:nvPr/>
            </p:nvSpPr>
            <p:spPr>
              <a:xfrm>
                <a:off x="894150" y="3021874"/>
                <a:ext cx="893513" cy="907475"/>
              </a:xfrm>
              <a:custGeom>
                <a:rect b="b" l="l" r="r" t="t"/>
                <a:pathLst>
                  <a:path extrusionOk="0" h="5584460" w="5584459">
                    <a:moveTo>
                      <a:pt x="2792230" y="0"/>
                    </a:moveTo>
                    <a:cubicBezTo>
                      <a:pt x="3135264" y="0"/>
                      <a:pt x="3478297" y="130863"/>
                      <a:pt x="3740023" y="392589"/>
                    </a:cubicBezTo>
                    <a:lnTo>
                      <a:pt x="5191871" y="1844438"/>
                    </a:lnTo>
                    <a:cubicBezTo>
                      <a:pt x="5715322" y="2367889"/>
                      <a:pt x="5715322" y="3216571"/>
                      <a:pt x="5191871" y="3740023"/>
                    </a:cubicBezTo>
                    <a:lnTo>
                      <a:pt x="3740023" y="5191871"/>
                    </a:lnTo>
                    <a:cubicBezTo>
                      <a:pt x="3216571" y="5715323"/>
                      <a:pt x="2367889" y="5715323"/>
                      <a:pt x="1844438" y="5191871"/>
                    </a:cubicBezTo>
                    <a:lnTo>
                      <a:pt x="392589" y="3740023"/>
                    </a:lnTo>
                    <a:cubicBezTo>
                      <a:pt x="-130863" y="3216571"/>
                      <a:pt x="-130863" y="2367889"/>
                      <a:pt x="392589" y="1844438"/>
                    </a:cubicBezTo>
                    <a:lnTo>
                      <a:pt x="1844438" y="392589"/>
                    </a:lnTo>
                    <a:cubicBezTo>
                      <a:pt x="2106164" y="130863"/>
                      <a:pt x="2449197" y="0"/>
                      <a:pt x="2792230" y="0"/>
                    </a:cubicBezTo>
                    <a:close/>
                  </a:path>
                </a:pathLst>
              </a:custGeom>
              <a:solidFill>
                <a:srgbClr val="00A291"/>
              </a:solidFill>
              <a:ln>
                <a:noFill/>
              </a:ln>
              <a:effectLst>
                <a:outerShdw blurRad="533400" sx="85000" rotWithShape="0" algn="ctr" dir="5400000" dist="190500" sy="85000">
                  <a:srgbClr val="000000">
                    <a:alpha val="6196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accent5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endParaRPr sz="1100"/>
              </a:p>
            </p:txBody>
          </p:sp>
        </p:grpSp>
      </p:grpSp>
      <p:grpSp>
        <p:nvGrpSpPr>
          <p:cNvPr id="235" name="Google Shape;235;p41"/>
          <p:cNvGrpSpPr/>
          <p:nvPr/>
        </p:nvGrpSpPr>
        <p:grpSpPr>
          <a:xfrm>
            <a:off x="2379356" y="107750"/>
            <a:ext cx="4534971" cy="2836197"/>
            <a:chOff x="2379356" y="107750"/>
            <a:chExt cx="4534971" cy="2836197"/>
          </a:xfrm>
        </p:grpSpPr>
        <p:sp>
          <p:nvSpPr>
            <p:cNvPr id="236" name="Google Shape;236;p41"/>
            <p:cNvSpPr/>
            <p:nvPr/>
          </p:nvSpPr>
          <p:spPr>
            <a:xfrm>
              <a:off x="2882852" y="107750"/>
              <a:ext cx="3482629" cy="2836197"/>
            </a:xfrm>
            <a:custGeom>
              <a:rect b="b" l="l" r="r" t="t"/>
              <a:pathLst>
                <a:path extrusionOk="0" h="5584460" w="5584459">
                  <a:moveTo>
                    <a:pt x="2792230" y="0"/>
                  </a:moveTo>
                  <a:cubicBezTo>
                    <a:pt x="3135264" y="0"/>
                    <a:pt x="3478297" y="130863"/>
                    <a:pt x="3740023" y="392589"/>
                  </a:cubicBezTo>
                  <a:lnTo>
                    <a:pt x="5191871" y="1844438"/>
                  </a:lnTo>
                  <a:cubicBezTo>
                    <a:pt x="5715322" y="2367889"/>
                    <a:pt x="5715322" y="3216571"/>
                    <a:pt x="5191871" y="3740023"/>
                  </a:cubicBezTo>
                  <a:lnTo>
                    <a:pt x="3740023" y="5191871"/>
                  </a:lnTo>
                  <a:cubicBezTo>
                    <a:pt x="3216571" y="5715323"/>
                    <a:pt x="2367889" y="5715323"/>
                    <a:pt x="1844438" y="5191871"/>
                  </a:cubicBezTo>
                  <a:lnTo>
                    <a:pt x="392589" y="3740023"/>
                  </a:lnTo>
                  <a:cubicBezTo>
                    <a:pt x="-130863" y="3216571"/>
                    <a:pt x="-130863" y="2367889"/>
                    <a:pt x="392589" y="1844438"/>
                  </a:cubicBezTo>
                  <a:lnTo>
                    <a:pt x="1844438" y="392589"/>
                  </a:lnTo>
                  <a:cubicBezTo>
                    <a:pt x="2106164" y="130863"/>
                    <a:pt x="2449197" y="0"/>
                    <a:pt x="2792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7" name="Google Shape;237;p41"/>
            <p:cNvSpPr/>
            <p:nvPr/>
          </p:nvSpPr>
          <p:spPr>
            <a:xfrm>
              <a:off x="3652492" y="734535"/>
              <a:ext cx="1943793" cy="1582993"/>
            </a:xfrm>
            <a:custGeom>
              <a:rect b="b" l="l" r="r" t="t"/>
              <a:pathLst>
                <a:path extrusionOk="0" h="5584460" w="5584459">
                  <a:moveTo>
                    <a:pt x="2792230" y="0"/>
                  </a:moveTo>
                  <a:cubicBezTo>
                    <a:pt x="3135264" y="0"/>
                    <a:pt x="3478297" y="130863"/>
                    <a:pt x="3740023" y="392589"/>
                  </a:cubicBezTo>
                  <a:lnTo>
                    <a:pt x="5191871" y="1844438"/>
                  </a:lnTo>
                  <a:cubicBezTo>
                    <a:pt x="5715322" y="2367889"/>
                    <a:pt x="5715322" y="3216571"/>
                    <a:pt x="5191871" y="3740023"/>
                  </a:cubicBezTo>
                  <a:lnTo>
                    <a:pt x="3740023" y="5191871"/>
                  </a:lnTo>
                  <a:cubicBezTo>
                    <a:pt x="3216571" y="5715323"/>
                    <a:pt x="2367889" y="5715323"/>
                    <a:pt x="1844438" y="5191871"/>
                  </a:cubicBezTo>
                  <a:lnTo>
                    <a:pt x="392589" y="3740023"/>
                  </a:lnTo>
                  <a:cubicBezTo>
                    <a:pt x="-130863" y="3216571"/>
                    <a:pt x="-130863" y="2367889"/>
                    <a:pt x="392589" y="1844438"/>
                  </a:cubicBezTo>
                  <a:lnTo>
                    <a:pt x="1844438" y="392589"/>
                  </a:lnTo>
                  <a:cubicBezTo>
                    <a:pt x="2106164" y="130863"/>
                    <a:pt x="2449197" y="0"/>
                    <a:pt x="2792230" y="0"/>
                  </a:cubicBezTo>
                  <a:close/>
                </a:path>
              </a:pathLst>
            </a:custGeom>
            <a:solidFill>
              <a:srgbClr val="393E44"/>
            </a:solidFill>
            <a:ln>
              <a:noFill/>
            </a:ln>
            <a:effectLst>
              <a:outerShdw blurRad="965200" sx="102000" rotWithShape="0" algn="ctr" sy="102000">
                <a:srgbClr val="000000">
                  <a:alpha val="5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20B2A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Google Shape;238;p41"/>
            <p:cNvSpPr txBox="1"/>
            <p:nvPr/>
          </p:nvSpPr>
          <p:spPr>
            <a:xfrm>
              <a:off x="2379356" y="1073715"/>
              <a:ext cx="4534971" cy="6905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1" lang="en" sz="4000">
                  <a:solidFill>
                    <a:srgbClr val="20B2AA"/>
                  </a:solidFill>
                  <a:latin typeface="Comfortaa"/>
                  <a:ea typeface="Comfortaa"/>
                  <a:cs typeface="Comfortaa"/>
                  <a:sym typeface="Comfortaa"/>
                </a:rPr>
                <a:t>Implementation</a:t>
              </a:r>
              <a:endParaRPr>
                <a:solidFill>
                  <a:srgbClr val="20B2AA"/>
                </a:solidFill>
              </a:endParaRPr>
            </a:p>
          </p:txBody>
        </p:sp>
      </p:grpSp>
      <p:pic>
        <p:nvPicPr>
          <p:cNvPr id="239" name="Google Shape;239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88425" y="3179550"/>
            <a:ext cx="553100" cy="5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1"/>
          <p:cNvSpPr/>
          <p:nvPr/>
        </p:nvSpPr>
        <p:spPr>
          <a:xfrm>
            <a:off x="8792700" y="4753175"/>
            <a:ext cx="351300" cy="39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1"/>
          <p:cNvSpPr/>
          <p:nvPr/>
        </p:nvSpPr>
        <p:spPr>
          <a:xfrm>
            <a:off x="0" y="4753175"/>
            <a:ext cx="351300" cy="39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42"/>
          <p:cNvGrpSpPr/>
          <p:nvPr/>
        </p:nvGrpSpPr>
        <p:grpSpPr>
          <a:xfrm>
            <a:off x="4321903" y="279980"/>
            <a:ext cx="1549687" cy="1410076"/>
            <a:chOff x="4388028" y="574780"/>
            <a:chExt cx="1549687" cy="1410076"/>
          </a:xfrm>
        </p:grpSpPr>
        <p:sp>
          <p:nvSpPr>
            <p:cNvPr id="247" name="Google Shape;247;p42"/>
            <p:cNvSpPr/>
            <p:nvPr/>
          </p:nvSpPr>
          <p:spPr>
            <a:xfrm>
              <a:off x="4388028" y="574780"/>
              <a:ext cx="1549687" cy="1410076"/>
            </a:xfrm>
            <a:custGeom>
              <a:rect b="b" l="l" r="r" t="t"/>
              <a:pathLst>
                <a:path extrusionOk="0" h="5584460" w="5584459">
                  <a:moveTo>
                    <a:pt x="2792230" y="0"/>
                  </a:moveTo>
                  <a:cubicBezTo>
                    <a:pt x="3135264" y="0"/>
                    <a:pt x="3478297" y="130863"/>
                    <a:pt x="3740023" y="392589"/>
                  </a:cubicBezTo>
                  <a:lnTo>
                    <a:pt x="5191871" y="1844438"/>
                  </a:lnTo>
                  <a:cubicBezTo>
                    <a:pt x="5715322" y="2367889"/>
                    <a:pt x="5715322" y="3216571"/>
                    <a:pt x="5191871" y="3740023"/>
                  </a:cubicBezTo>
                  <a:lnTo>
                    <a:pt x="3740023" y="5191871"/>
                  </a:lnTo>
                  <a:cubicBezTo>
                    <a:pt x="3216571" y="5715323"/>
                    <a:pt x="2367889" y="5715323"/>
                    <a:pt x="1844438" y="5191871"/>
                  </a:cubicBezTo>
                  <a:lnTo>
                    <a:pt x="392589" y="3740023"/>
                  </a:lnTo>
                  <a:cubicBezTo>
                    <a:pt x="-130863" y="3216571"/>
                    <a:pt x="-130863" y="2367889"/>
                    <a:pt x="392589" y="1844438"/>
                  </a:cubicBezTo>
                  <a:lnTo>
                    <a:pt x="1844438" y="392589"/>
                  </a:lnTo>
                  <a:cubicBezTo>
                    <a:pt x="2106164" y="130863"/>
                    <a:pt x="2449197" y="0"/>
                    <a:pt x="2792230" y="0"/>
                  </a:cubicBezTo>
                  <a:close/>
                </a:path>
              </a:pathLst>
            </a:custGeom>
            <a:solidFill>
              <a:srgbClr val="20B2AA"/>
            </a:solidFill>
            <a:ln>
              <a:noFill/>
            </a:ln>
            <a:effectLst>
              <a:outerShdw blurRad="558800" sx="97000" rotWithShape="0" algn="ctr" dir="3600000" dist="342900" sy="97000">
                <a:srgbClr val="000000">
                  <a:alpha val="1882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8" name="Google Shape;248;p42"/>
            <p:cNvSpPr txBox="1"/>
            <p:nvPr/>
          </p:nvSpPr>
          <p:spPr>
            <a:xfrm>
              <a:off x="4581025" y="1025100"/>
              <a:ext cx="11637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Graphical Analysis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49" name="Google Shape;249;p42"/>
          <p:cNvGrpSpPr/>
          <p:nvPr/>
        </p:nvGrpSpPr>
        <p:grpSpPr>
          <a:xfrm>
            <a:off x="6128599" y="1812059"/>
            <a:ext cx="2642626" cy="1263992"/>
            <a:chOff x="6128599" y="1812059"/>
            <a:chExt cx="2642626" cy="1263992"/>
          </a:xfrm>
        </p:grpSpPr>
        <p:sp>
          <p:nvSpPr>
            <p:cNvPr id="250" name="Google Shape;250;p42"/>
            <p:cNvSpPr/>
            <p:nvPr/>
          </p:nvSpPr>
          <p:spPr>
            <a:xfrm rot="-5400000">
              <a:off x="8126411" y="2306632"/>
              <a:ext cx="1088050" cy="98904"/>
            </a:xfrm>
            <a:prstGeom prst="flowChartProcess">
              <a:avLst/>
            </a:prstGeom>
            <a:solidFill>
              <a:srgbClr val="0059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2"/>
            <p:cNvSpPr/>
            <p:nvPr/>
          </p:nvSpPr>
          <p:spPr>
            <a:xfrm rot="-5400000">
              <a:off x="6177007" y="2775445"/>
              <a:ext cx="150420" cy="98904"/>
            </a:xfrm>
            <a:prstGeom prst="flowChartProcess">
              <a:avLst/>
            </a:prstGeom>
            <a:solidFill>
              <a:srgbClr val="E5F0F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2" name="Google Shape;252;p42"/>
            <p:cNvSpPr/>
            <p:nvPr/>
          </p:nvSpPr>
          <p:spPr>
            <a:xfrm rot="-5400000">
              <a:off x="6276399" y="2740210"/>
              <a:ext cx="220890" cy="98904"/>
            </a:xfrm>
            <a:prstGeom prst="flowChartProcess">
              <a:avLst/>
            </a:prstGeom>
            <a:solidFill>
              <a:srgbClr val="4499A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3" name="Google Shape;253;p42"/>
            <p:cNvSpPr/>
            <p:nvPr/>
          </p:nvSpPr>
          <p:spPr>
            <a:xfrm rot="-5400000">
              <a:off x="6432226" y="2761412"/>
              <a:ext cx="178487" cy="98904"/>
            </a:xfrm>
            <a:prstGeom prst="flowChartProcess">
              <a:avLst/>
            </a:prstGeom>
            <a:gradFill>
              <a:gsLst>
                <a:gs pos="0">
                  <a:srgbClr val="20B2AA"/>
                </a:gs>
                <a:gs pos="100000">
                  <a:srgbClr val="BEBEB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4" name="Google Shape;254;p42"/>
            <p:cNvSpPr/>
            <p:nvPr/>
          </p:nvSpPr>
          <p:spPr>
            <a:xfrm rot="-5400000">
              <a:off x="6606304" y="2800864"/>
              <a:ext cx="99583" cy="98904"/>
            </a:xfrm>
            <a:prstGeom prst="flowChartProcess">
              <a:avLst/>
            </a:prstGeom>
            <a:solidFill>
              <a:srgbClr val="C3E3D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5" name="Google Shape;255;p42"/>
            <p:cNvSpPr/>
            <p:nvPr/>
          </p:nvSpPr>
          <p:spPr>
            <a:xfrm rot="-5400000">
              <a:off x="6751595" y="2812108"/>
              <a:ext cx="77095" cy="98904"/>
            </a:xfrm>
            <a:prstGeom prst="flowChartProcess">
              <a:avLst/>
            </a:prstGeom>
            <a:solidFill>
              <a:srgbClr val="0059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6" name="Google Shape;256;p42"/>
            <p:cNvSpPr/>
            <p:nvPr/>
          </p:nvSpPr>
          <p:spPr>
            <a:xfrm rot="-5400000">
              <a:off x="6848980" y="2775446"/>
              <a:ext cx="150419" cy="98904"/>
            </a:xfrm>
            <a:prstGeom prst="flowChartProcess">
              <a:avLst/>
            </a:prstGeom>
            <a:solidFill>
              <a:srgbClr val="4499A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7" name="Google Shape;257;p42"/>
            <p:cNvSpPr/>
            <p:nvPr/>
          </p:nvSpPr>
          <p:spPr>
            <a:xfrm rot="-5400000">
              <a:off x="7006194" y="2800864"/>
              <a:ext cx="99583" cy="98904"/>
            </a:xfrm>
            <a:prstGeom prst="flowChartProcess">
              <a:avLst/>
            </a:prstGeom>
            <a:solidFill>
              <a:srgbClr val="E5F0F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8" name="Google Shape;258;p42"/>
            <p:cNvSpPr/>
            <p:nvPr/>
          </p:nvSpPr>
          <p:spPr>
            <a:xfrm flipH="1" rot="5400000">
              <a:off x="7695402" y="2678809"/>
              <a:ext cx="343691" cy="98904"/>
            </a:xfrm>
            <a:prstGeom prst="flowChartProcess">
              <a:avLst/>
            </a:prstGeom>
            <a:solidFill>
              <a:srgbClr val="4499A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42"/>
            <p:cNvSpPr/>
            <p:nvPr/>
          </p:nvSpPr>
          <p:spPr>
            <a:xfrm flipH="1" rot="5400000">
              <a:off x="7368944" y="2486977"/>
              <a:ext cx="727355" cy="98904"/>
            </a:xfrm>
            <a:prstGeom prst="flowChartProcess">
              <a:avLst/>
            </a:prstGeom>
            <a:gradFill>
              <a:gsLst>
                <a:gs pos="0">
                  <a:srgbClr val="20B2AA"/>
                </a:gs>
                <a:gs pos="100000">
                  <a:srgbClr val="BEBEBE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42"/>
            <p:cNvSpPr/>
            <p:nvPr/>
          </p:nvSpPr>
          <p:spPr>
            <a:xfrm flipH="1" rot="5400000">
              <a:off x="7356372" y="2609033"/>
              <a:ext cx="483247" cy="98904"/>
            </a:xfrm>
            <a:prstGeom prst="flowChartProcess">
              <a:avLst/>
            </a:prstGeom>
            <a:gradFill>
              <a:gsLst>
                <a:gs pos="0">
                  <a:srgbClr val="20B2AA"/>
                </a:gs>
                <a:gs pos="100000">
                  <a:srgbClr val="BEBEBE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42"/>
            <p:cNvSpPr/>
            <p:nvPr/>
          </p:nvSpPr>
          <p:spPr>
            <a:xfrm flipH="1" rot="5400000">
              <a:off x="7322990" y="2710277"/>
              <a:ext cx="280757" cy="98904"/>
            </a:xfrm>
            <a:prstGeom prst="flowChartProcess">
              <a:avLst/>
            </a:prstGeom>
            <a:gradFill>
              <a:gsLst>
                <a:gs pos="0">
                  <a:srgbClr val="20B2AA"/>
                </a:gs>
                <a:gs pos="100000">
                  <a:srgbClr val="BEBEBE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62" name="Google Shape;262;p42"/>
            <p:cNvSpPr/>
            <p:nvPr/>
          </p:nvSpPr>
          <p:spPr>
            <a:xfrm flipH="1" rot="5400000">
              <a:off x="7290775" y="2812108"/>
              <a:ext cx="77095" cy="98904"/>
            </a:xfrm>
            <a:prstGeom prst="flowChartProcess">
              <a:avLst/>
            </a:prstGeom>
            <a:solidFill>
              <a:srgbClr val="C3F6D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63" name="Google Shape;263;p42"/>
            <p:cNvSpPr/>
            <p:nvPr/>
          </p:nvSpPr>
          <p:spPr>
            <a:xfrm flipH="1" rot="5400000">
              <a:off x="7120065" y="2775446"/>
              <a:ext cx="150419" cy="98904"/>
            </a:xfrm>
            <a:prstGeom prst="flowChartProcess">
              <a:avLst/>
            </a:prstGeom>
            <a:solidFill>
              <a:srgbClr val="20B2A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64" name="Google Shape;264;p42"/>
            <p:cNvSpPr/>
            <p:nvPr/>
          </p:nvSpPr>
          <p:spPr>
            <a:xfrm rot="-5400000">
              <a:off x="7890851" y="2740210"/>
              <a:ext cx="220889" cy="98904"/>
            </a:xfrm>
            <a:prstGeom prst="flowChartProcess">
              <a:avLst/>
            </a:prstGeom>
            <a:gradFill>
              <a:gsLst>
                <a:gs pos="0">
                  <a:srgbClr val="20B2AA"/>
                </a:gs>
                <a:gs pos="50000">
                  <a:srgbClr val="6FB8B4"/>
                </a:gs>
                <a:gs pos="100000">
                  <a:srgbClr val="BEBEBE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65" name="Google Shape;265;p42"/>
            <p:cNvSpPr/>
            <p:nvPr/>
          </p:nvSpPr>
          <p:spPr>
            <a:xfrm rot="-5400000">
              <a:off x="7995543" y="2710277"/>
              <a:ext cx="280757" cy="98904"/>
            </a:xfrm>
            <a:prstGeom prst="flowChartProcess">
              <a:avLst/>
            </a:prstGeom>
            <a:gradFill>
              <a:gsLst>
                <a:gs pos="0">
                  <a:srgbClr val="20B2AA"/>
                </a:gs>
                <a:gs pos="100000">
                  <a:srgbClr val="BEBEBE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66" name="Google Shape;266;p42"/>
            <p:cNvSpPr/>
            <p:nvPr/>
          </p:nvSpPr>
          <p:spPr>
            <a:xfrm rot="-5400000">
              <a:off x="8110014" y="2690121"/>
              <a:ext cx="321067" cy="98904"/>
            </a:xfrm>
            <a:prstGeom prst="flowChartProcess">
              <a:avLst/>
            </a:prstGeom>
            <a:gradFill>
              <a:gsLst>
                <a:gs pos="0">
                  <a:srgbClr val="20B2AA"/>
                </a:gs>
                <a:gs pos="50000">
                  <a:srgbClr val="6FB8B4"/>
                </a:gs>
                <a:gs pos="100000">
                  <a:srgbClr val="BEBEBE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67" name="Google Shape;267;p42"/>
            <p:cNvSpPr/>
            <p:nvPr/>
          </p:nvSpPr>
          <p:spPr>
            <a:xfrm rot="-5400000">
              <a:off x="8162971" y="2609033"/>
              <a:ext cx="483247" cy="98904"/>
            </a:xfrm>
            <a:prstGeom prst="flowChartProcess">
              <a:avLst/>
            </a:prstGeom>
            <a:solidFill>
              <a:srgbClr val="00A29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42"/>
            <p:cNvSpPr/>
            <p:nvPr/>
          </p:nvSpPr>
          <p:spPr>
            <a:xfrm rot="-5400000">
              <a:off x="8226414" y="2538428"/>
              <a:ext cx="624456" cy="98904"/>
            </a:xfrm>
            <a:prstGeom prst="flowChartProcess">
              <a:avLst/>
            </a:prstGeom>
            <a:solidFill>
              <a:srgbClr val="20B2A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42"/>
            <p:cNvSpPr/>
            <p:nvPr/>
          </p:nvSpPr>
          <p:spPr>
            <a:xfrm>
              <a:off x="6128599" y="2939736"/>
              <a:ext cx="282036" cy="13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1970</a:t>
              </a:r>
              <a:endParaRPr sz="1100"/>
            </a:p>
          </p:txBody>
        </p:sp>
        <p:sp>
          <p:nvSpPr>
            <p:cNvPr id="270" name="Google Shape;270;p42"/>
            <p:cNvSpPr/>
            <p:nvPr/>
          </p:nvSpPr>
          <p:spPr>
            <a:xfrm>
              <a:off x="8489190" y="2939736"/>
              <a:ext cx="282036" cy="13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2015</a:t>
              </a:r>
              <a:endParaRPr sz="1100"/>
            </a:p>
          </p:txBody>
        </p:sp>
        <p:sp>
          <p:nvSpPr>
            <p:cNvPr id="271" name="Google Shape;271;p42"/>
            <p:cNvSpPr/>
            <p:nvPr/>
          </p:nvSpPr>
          <p:spPr>
            <a:xfrm>
              <a:off x="7313529" y="2939736"/>
              <a:ext cx="280191" cy="13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1995</a:t>
              </a:r>
              <a:endParaRPr sz="1100"/>
            </a:p>
          </p:txBody>
        </p:sp>
        <p:sp>
          <p:nvSpPr>
            <p:cNvPr id="272" name="Google Shape;272;p42"/>
            <p:cNvSpPr/>
            <p:nvPr/>
          </p:nvSpPr>
          <p:spPr>
            <a:xfrm>
              <a:off x="6709357" y="2939736"/>
              <a:ext cx="280191" cy="13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1982</a:t>
              </a:r>
              <a:endParaRPr sz="1100"/>
            </a:p>
          </p:txBody>
        </p:sp>
        <p:sp>
          <p:nvSpPr>
            <p:cNvPr id="273" name="Google Shape;273;p42"/>
            <p:cNvSpPr/>
            <p:nvPr/>
          </p:nvSpPr>
          <p:spPr>
            <a:xfrm>
              <a:off x="7900909" y="2941576"/>
              <a:ext cx="283881" cy="13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2006</a:t>
              </a:r>
              <a:endParaRPr sz="1100"/>
            </a:p>
          </p:txBody>
        </p:sp>
      </p:grpSp>
      <p:grpSp>
        <p:nvGrpSpPr>
          <p:cNvPr id="274" name="Google Shape;274;p42"/>
          <p:cNvGrpSpPr/>
          <p:nvPr/>
        </p:nvGrpSpPr>
        <p:grpSpPr>
          <a:xfrm>
            <a:off x="4387890" y="1942905"/>
            <a:ext cx="1549687" cy="1410076"/>
            <a:chOff x="4388028" y="650980"/>
            <a:chExt cx="1549687" cy="1410076"/>
          </a:xfrm>
        </p:grpSpPr>
        <p:sp>
          <p:nvSpPr>
            <p:cNvPr id="275" name="Google Shape;275;p42"/>
            <p:cNvSpPr/>
            <p:nvPr/>
          </p:nvSpPr>
          <p:spPr>
            <a:xfrm>
              <a:off x="4388028" y="650980"/>
              <a:ext cx="1549687" cy="1410076"/>
            </a:xfrm>
            <a:custGeom>
              <a:rect b="b" l="l" r="r" t="t"/>
              <a:pathLst>
                <a:path extrusionOk="0" h="5584460" w="5584459">
                  <a:moveTo>
                    <a:pt x="2792230" y="0"/>
                  </a:moveTo>
                  <a:cubicBezTo>
                    <a:pt x="3135264" y="0"/>
                    <a:pt x="3478297" y="130863"/>
                    <a:pt x="3740023" y="392589"/>
                  </a:cubicBezTo>
                  <a:lnTo>
                    <a:pt x="5191871" y="1844438"/>
                  </a:lnTo>
                  <a:cubicBezTo>
                    <a:pt x="5715322" y="2367889"/>
                    <a:pt x="5715322" y="3216571"/>
                    <a:pt x="5191871" y="3740023"/>
                  </a:cubicBezTo>
                  <a:lnTo>
                    <a:pt x="3740023" y="5191871"/>
                  </a:lnTo>
                  <a:cubicBezTo>
                    <a:pt x="3216571" y="5715323"/>
                    <a:pt x="2367889" y="5715323"/>
                    <a:pt x="1844438" y="5191871"/>
                  </a:cubicBezTo>
                  <a:lnTo>
                    <a:pt x="392589" y="3740023"/>
                  </a:lnTo>
                  <a:cubicBezTo>
                    <a:pt x="-130863" y="3216571"/>
                    <a:pt x="-130863" y="2367889"/>
                    <a:pt x="392589" y="1844438"/>
                  </a:cubicBezTo>
                  <a:lnTo>
                    <a:pt x="1844438" y="392589"/>
                  </a:lnTo>
                  <a:cubicBezTo>
                    <a:pt x="2106164" y="130863"/>
                    <a:pt x="2449197" y="0"/>
                    <a:pt x="2792230" y="0"/>
                  </a:cubicBezTo>
                  <a:close/>
                </a:path>
              </a:pathLst>
            </a:custGeom>
            <a:solidFill>
              <a:srgbClr val="20B2AA"/>
            </a:solidFill>
            <a:ln>
              <a:noFill/>
            </a:ln>
            <a:effectLst>
              <a:outerShdw blurRad="558800" sx="97000" rotWithShape="0" algn="ctr" dir="3600000" dist="342900" sy="97000">
                <a:srgbClr val="000000">
                  <a:alpha val="1882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6" name="Google Shape;276;p42"/>
            <p:cNvSpPr txBox="1"/>
            <p:nvPr/>
          </p:nvSpPr>
          <p:spPr>
            <a:xfrm>
              <a:off x="4581013" y="1028013"/>
              <a:ext cx="11637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Visualized Data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77" name="Google Shape;277;p42"/>
          <p:cNvGrpSpPr/>
          <p:nvPr/>
        </p:nvGrpSpPr>
        <p:grpSpPr>
          <a:xfrm>
            <a:off x="-314897" y="2900"/>
            <a:ext cx="4511779" cy="5143500"/>
            <a:chOff x="-314897" y="2900"/>
            <a:chExt cx="4511779" cy="5143500"/>
          </a:xfrm>
        </p:grpSpPr>
        <p:sp>
          <p:nvSpPr>
            <p:cNvPr id="278" name="Google Shape;278;p42"/>
            <p:cNvSpPr/>
            <p:nvPr/>
          </p:nvSpPr>
          <p:spPr>
            <a:xfrm flipH="1">
              <a:off x="-314897" y="2900"/>
              <a:ext cx="4511779" cy="5143500"/>
            </a:xfrm>
            <a:custGeom>
              <a:rect b="b" l="l" r="r" t="t"/>
              <a:pathLst>
                <a:path extrusionOk="0" h="6858000" w="6015705">
                  <a:moveTo>
                    <a:pt x="2107890" y="0"/>
                  </a:moveTo>
                  <a:lnTo>
                    <a:pt x="6015705" y="0"/>
                  </a:lnTo>
                  <a:lnTo>
                    <a:pt x="6003008" y="4441"/>
                  </a:lnTo>
                  <a:cubicBezTo>
                    <a:pt x="5797905" y="87614"/>
                    <a:pt x="5605722" y="212373"/>
                    <a:pt x="5439376" y="378718"/>
                  </a:cubicBezTo>
                  <a:lnTo>
                    <a:pt x="3593868" y="2224223"/>
                  </a:lnTo>
                  <a:cubicBezTo>
                    <a:pt x="2928487" y="2889605"/>
                    <a:pt x="2928487" y="3968399"/>
                    <a:pt x="3593868" y="4633781"/>
                  </a:cubicBezTo>
                  <a:lnTo>
                    <a:pt x="5439376" y="6479282"/>
                  </a:lnTo>
                  <a:cubicBezTo>
                    <a:pt x="5605722" y="6645628"/>
                    <a:pt x="5797905" y="6770387"/>
                    <a:pt x="6003008" y="6853560"/>
                  </a:cubicBezTo>
                  <a:lnTo>
                    <a:pt x="6015704" y="6858000"/>
                  </a:lnTo>
                  <a:lnTo>
                    <a:pt x="2107888" y="6858000"/>
                  </a:lnTo>
                  <a:lnTo>
                    <a:pt x="934172" y="5684287"/>
                  </a:lnTo>
                  <a:cubicBezTo>
                    <a:pt x="-311390" y="4438727"/>
                    <a:pt x="-311390" y="2419276"/>
                    <a:pt x="934172" y="1173716"/>
                  </a:cubicBezTo>
                  <a:close/>
                </a:path>
              </a:pathLst>
            </a:custGeom>
            <a:gradFill>
              <a:gsLst>
                <a:gs pos="0">
                  <a:srgbClr val="20B2AA"/>
                </a:gs>
                <a:gs pos="100000">
                  <a:srgbClr val="BEBEBE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20B2A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79" name="Google Shape;279;p42"/>
            <p:cNvGrpSpPr/>
            <p:nvPr/>
          </p:nvGrpSpPr>
          <p:grpSpPr>
            <a:xfrm>
              <a:off x="383726" y="1115105"/>
              <a:ext cx="3307214" cy="2693258"/>
              <a:chOff x="2471740" y="471488"/>
              <a:chExt cx="4202305" cy="4202306"/>
            </a:xfrm>
          </p:grpSpPr>
          <p:sp>
            <p:nvSpPr>
              <p:cNvPr id="280" name="Google Shape;280;p42"/>
              <p:cNvSpPr/>
              <p:nvPr/>
            </p:nvSpPr>
            <p:spPr>
              <a:xfrm>
                <a:off x="2471740" y="471488"/>
                <a:ext cx="4202305" cy="4202306"/>
              </a:xfrm>
              <a:custGeom>
                <a:rect b="b" l="l" r="r" t="t"/>
                <a:pathLst>
                  <a:path extrusionOk="0" h="5584460" w="5584459">
                    <a:moveTo>
                      <a:pt x="2792230" y="0"/>
                    </a:moveTo>
                    <a:cubicBezTo>
                      <a:pt x="3135264" y="0"/>
                      <a:pt x="3478297" y="130863"/>
                      <a:pt x="3740023" y="392589"/>
                    </a:cubicBezTo>
                    <a:lnTo>
                      <a:pt x="5191871" y="1844438"/>
                    </a:lnTo>
                    <a:cubicBezTo>
                      <a:pt x="5715322" y="2367889"/>
                      <a:pt x="5715322" y="3216571"/>
                      <a:pt x="5191871" y="3740023"/>
                    </a:cubicBezTo>
                    <a:lnTo>
                      <a:pt x="3740023" y="5191871"/>
                    </a:lnTo>
                    <a:cubicBezTo>
                      <a:pt x="3216571" y="5715323"/>
                      <a:pt x="2367889" y="5715323"/>
                      <a:pt x="1844438" y="5191871"/>
                    </a:cubicBezTo>
                    <a:lnTo>
                      <a:pt x="392589" y="3740023"/>
                    </a:lnTo>
                    <a:cubicBezTo>
                      <a:pt x="-130863" y="3216571"/>
                      <a:pt x="-130863" y="2367889"/>
                      <a:pt x="392589" y="1844438"/>
                    </a:cubicBezTo>
                    <a:lnTo>
                      <a:pt x="1844438" y="392589"/>
                    </a:lnTo>
                    <a:cubicBezTo>
                      <a:pt x="2106164" y="130863"/>
                      <a:pt x="2449197" y="0"/>
                      <a:pt x="2792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42"/>
              <p:cNvSpPr/>
              <p:nvPr/>
            </p:nvSpPr>
            <p:spPr>
              <a:xfrm>
                <a:off x="3400425" y="1400175"/>
                <a:ext cx="2345473" cy="2345473"/>
              </a:xfrm>
              <a:custGeom>
                <a:rect b="b" l="l" r="r" t="t"/>
                <a:pathLst>
                  <a:path extrusionOk="0" h="5584460" w="5584459">
                    <a:moveTo>
                      <a:pt x="2792230" y="0"/>
                    </a:moveTo>
                    <a:cubicBezTo>
                      <a:pt x="3135264" y="0"/>
                      <a:pt x="3478297" y="130863"/>
                      <a:pt x="3740023" y="392589"/>
                    </a:cubicBezTo>
                    <a:lnTo>
                      <a:pt x="5191871" y="1844438"/>
                    </a:lnTo>
                    <a:cubicBezTo>
                      <a:pt x="5715322" y="2367889"/>
                      <a:pt x="5715322" y="3216571"/>
                      <a:pt x="5191871" y="3740023"/>
                    </a:cubicBezTo>
                    <a:lnTo>
                      <a:pt x="3740023" y="5191871"/>
                    </a:lnTo>
                    <a:cubicBezTo>
                      <a:pt x="3216571" y="5715323"/>
                      <a:pt x="2367889" y="5715323"/>
                      <a:pt x="1844438" y="5191871"/>
                    </a:cubicBezTo>
                    <a:lnTo>
                      <a:pt x="392589" y="3740023"/>
                    </a:lnTo>
                    <a:cubicBezTo>
                      <a:pt x="-130863" y="3216571"/>
                      <a:pt x="-130863" y="2367889"/>
                      <a:pt x="392589" y="1844438"/>
                    </a:cubicBezTo>
                    <a:lnTo>
                      <a:pt x="1844438" y="392589"/>
                    </a:lnTo>
                    <a:cubicBezTo>
                      <a:pt x="2106164" y="130863"/>
                      <a:pt x="2449197" y="0"/>
                      <a:pt x="2792230" y="0"/>
                    </a:cubicBezTo>
                    <a:close/>
                  </a:path>
                </a:pathLst>
              </a:custGeom>
              <a:solidFill>
                <a:srgbClr val="393E44"/>
              </a:solidFill>
              <a:ln>
                <a:noFill/>
              </a:ln>
              <a:effectLst>
                <a:outerShdw blurRad="965200" sx="102000" rotWithShape="0" algn="ctr" sy="102000">
                  <a:srgbClr val="000000">
                    <a:alpha val="549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20B2AA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82" name="Google Shape;282;p42"/>
            <p:cNvSpPr txBox="1"/>
            <p:nvPr/>
          </p:nvSpPr>
          <p:spPr>
            <a:xfrm>
              <a:off x="791038" y="2042788"/>
              <a:ext cx="2388600" cy="8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20B2AA"/>
                  </a:solidFill>
                  <a:latin typeface="Comfortaa"/>
                  <a:ea typeface="Comfortaa"/>
                  <a:cs typeface="Comfortaa"/>
                  <a:sym typeface="Comfortaa"/>
                </a:rPr>
                <a:t>Working</a:t>
              </a:r>
              <a:endParaRPr b="1" sz="2000">
                <a:solidFill>
                  <a:srgbClr val="20B2AA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0B2AA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0B2AA"/>
                </a:solidFill>
              </a:endParaRPr>
            </a:p>
          </p:txBody>
        </p:sp>
      </p:grpSp>
      <p:pic>
        <p:nvPicPr>
          <p:cNvPr id="283" name="Google Shape;2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976" y="43975"/>
            <a:ext cx="2946800" cy="176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42"/>
          <p:cNvCxnSpPr/>
          <p:nvPr/>
        </p:nvCxnSpPr>
        <p:spPr>
          <a:xfrm>
            <a:off x="6151775" y="210913"/>
            <a:ext cx="0" cy="15138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42"/>
          <p:cNvCxnSpPr/>
          <p:nvPr/>
        </p:nvCxnSpPr>
        <p:spPr>
          <a:xfrm>
            <a:off x="6151775" y="1724725"/>
            <a:ext cx="2603700" cy="0"/>
          </a:xfrm>
          <a:prstGeom prst="straightConnector1">
            <a:avLst/>
          </a:prstGeom>
          <a:noFill/>
          <a:ln cap="flat" cmpd="sng" w="28575">
            <a:solidFill>
              <a:srgbClr val="E8E8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42"/>
          <p:cNvCxnSpPr/>
          <p:nvPr/>
        </p:nvCxnSpPr>
        <p:spPr>
          <a:xfrm>
            <a:off x="6084800" y="4354525"/>
            <a:ext cx="0" cy="69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7" name="Google Shape;287;p42"/>
          <p:cNvGrpSpPr/>
          <p:nvPr/>
        </p:nvGrpSpPr>
        <p:grpSpPr>
          <a:xfrm>
            <a:off x="4442190" y="3637155"/>
            <a:ext cx="1549687" cy="1410076"/>
            <a:chOff x="4388028" y="574780"/>
            <a:chExt cx="1549687" cy="1410076"/>
          </a:xfrm>
        </p:grpSpPr>
        <p:sp>
          <p:nvSpPr>
            <p:cNvPr id="288" name="Google Shape;288;p42"/>
            <p:cNvSpPr/>
            <p:nvPr/>
          </p:nvSpPr>
          <p:spPr>
            <a:xfrm>
              <a:off x="4388028" y="574780"/>
              <a:ext cx="1549687" cy="1410076"/>
            </a:xfrm>
            <a:custGeom>
              <a:rect b="b" l="l" r="r" t="t"/>
              <a:pathLst>
                <a:path extrusionOk="0" h="5584460" w="5584459">
                  <a:moveTo>
                    <a:pt x="2792230" y="0"/>
                  </a:moveTo>
                  <a:cubicBezTo>
                    <a:pt x="3135264" y="0"/>
                    <a:pt x="3478297" y="130863"/>
                    <a:pt x="3740023" y="392589"/>
                  </a:cubicBezTo>
                  <a:lnTo>
                    <a:pt x="5191871" y="1844438"/>
                  </a:lnTo>
                  <a:cubicBezTo>
                    <a:pt x="5715322" y="2367889"/>
                    <a:pt x="5715322" y="3216571"/>
                    <a:pt x="5191871" y="3740023"/>
                  </a:cubicBezTo>
                  <a:lnTo>
                    <a:pt x="3740023" y="5191871"/>
                  </a:lnTo>
                  <a:cubicBezTo>
                    <a:pt x="3216571" y="5715323"/>
                    <a:pt x="2367889" y="5715323"/>
                    <a:pt x="1844438" y="5191871"/>
                  </a:cubicBezTo>
                  <a:lnTo>
                    <a:pt x="392589" y="3740023"/>
                  </a:lnTo>
                  <a:cubicBezTo>
                    <a:pt x="-130863" y="3216571"/>
                    <a:pt x="-130863" y="2367889"/>
                    <a:pt x="392589" y="1844438"/>
                  </a:cubicBezTo>
                  <a:lnTo>
                    <a:pt x="1844438" y="392589"/>
                  </a:lnTo>
                  <a:cubicBezTo>
                    <a:pt x="2106164" y="130863"/>
                    <a:pt x="2449197" y="0"/>
                    <a:pt x="2792230" y="0"/>
                  </a:cubicBezTo>
                  <a:close/>
                </a:path>
              </a:pathLst>
            </a:custGeom>
            <a:solidFill>
              <a:srgbClr val="20B2AA"/>
            </a:solidFill>
            <a:ln>
              <a:noFill/>
            </a:ln>
            <a:effectLst>
              <a:outerShdw blurRad="558800" sx="97000" rotWithShape="0" algn="ctr" dir="3600000" dist="342900" sy="97000">
                <a:srgbClr val="000000">
                  <a:alpha val="1882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42"/>
            <p:cNvSpPr txBox="1"/>
            <p:nvPr/>
          </p:nvSpPr>
          <p:spPr>
            <a:xfrm>
              <a:off x="4428613" y="951825"/>
              <a:ext cx="14547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Prediction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{Beta Phase}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90" name="Google Shape;290;p42"/>
          <p:cNvGrpSpPr/>
          <p:nvPr/>
        </p:nvGrpSpPr>
        <p:grpSpPr>
          <a:xfrm>
            <a:off x="6272925" y="3510175"/>
            <a:ext cx="2316600" cy="1463700"/>
            <a:chOff x="6272925" y="3510175"/>
            <a:chExt cx="2316600" cy="1463700"/>
          </a:xfrm>
        </p:grpSpPr>
        <p:sp>
          <p:nvSpPr>
            <p:cNvPr id="291" name="Google Shape;291;p42"/>
            <p:cNvSpPr/>
            <p:nvPr/>
          </p:nvSpPr>
          <p:spPr>
            <a:xfrm>
              <a:off x="6272925" y="3510175"/>
              <a:ext cx="2316600" cy="14637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0B2AA"/>
                </a:gs>
                <a:gs pos="100000">
                  <a:srgbClr val="BEBEBE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2" name="Google Shape;292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31500" y="3639975"/>
              <a:ext cx="1264000" cy="126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" name="Google Shape;293;p42"/>
          <p:cNvSpPr/>
          <p:nvPr/>
        </p:nvSpPr>
        <p:spPr>
          <a:xfrm>
            <a:off x="8792750" y="4753175"/>
            <a:ext cx="351300" cy="39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43"/>
          <p:cNvGrpSpPr/>
          <p:nvPr/>
        </p:nvGrpSpPr>
        <p:grpSpPr>
          <a:xfrm>
            <a:off x="2442376" y="961962"/>
            <a:ext cx="4723474" cy="2956076"/>
            <a:chOff x="2442376" y="961962"/>
            <a:chExt cx="4723474" cy="2956076"/>
          </a:xfrm>
        </p:grpSpPr>
        <p:pic>
          <p:nvPicPr>
            <p:cNvPr descr="1.png" id="299" name="Google Shape;299;p43"/>
            <p:cNvPicPr preferRelativeResize="0"/>
            <p:nvPr/>
          </p:nvPicPr>
          <p:blipFill rotWithShape="1">
            <a:blip r:embed="rId3">
              <a:alphaModFix/>
            </a:blip>
            <a:srcRect b="8419" l="12624" r="12627" t="8416"/>
            <a:stretch/>
          </p:blipFill>
          <p:spPr>
            <a:xfrm>
              <a:off x="2442376" y="961962"/>
              <a:ext cx="4723474" cy="2956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73525" y="1365575"/>
              <a:ext cx="3061174" cy="20030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" name="Google Shape;301;p43"/>
          <p:cNvSpPr txBox="1"/>
          <p:nvPr/>
        </p:nvSpPr>
        <p:spPr>
          <a:xfrm>
            <a:off x="488745" y="1108625"/>
            <a:ext cx="22914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web-app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750" y="96850"/>
            <a:ext cx="3587000" cy="94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43"/>
          <p:cNvGrpSpPr/>
          <p:nvPr/>
        </p:nvGrpSpPr>
        <p:grpSpPr>
          <a:xfrm>
            <a:off x="6158825" y="398846"/>
            <a:ext cx="2849330" cy="1186698"/>
            <a:chOff x="6158825" y="398846"/>
            <a:chExt cx="2849330" cy="1186698"/>
          </a:xfrm>
        </p:grpSpPr>
        <p:sp>
          <p:nvSpPr>
            <p:cNvPr id="304" name="Google Shape;304;p43"/>
            <p:cNvSpPr/>
            <p:nvPr/>
          </p:nvSpPr>
          <p:spPr>
            <a:xfrm>
              <a:off x="7367754" y="715841"/>
              <a:ext cx="1640400" cy="6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rPr lang="en" sz="1200">
                  <a:solidFill>
                    <a:srgbClr val="FEFEFE"/>
                  </a:solidFill>
                  <a:latin typeface="Comfortaa"/>
                  <a:ea typeface="Comfortaa"/>
                  <a:cs typeface="Comfortaa"/>
                  <a:sym typeface="Comfortaa"/>
                </a:rPr>
                <a:t>Interactive Web UI/UX</a:t>
              </a:r>
              <a:endParaRPr sz="1200">
                <a:solidFill>
                  <a:srgbClr val="FEFEFE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EFEFE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05" name="Google Shape;305;p43"/>
            <p:cNvSpPr/>
            <p:nvPr/>
          </p:nvSpPr>
          <p:spPr>
            <a:xfrm>
              <a:off x="6158825" y="398846"/>
              <a:ext cx="1158775" cy="1186698"/>
            </a:xfrm>
            <a:custGeom>
              <a:rect b="b" l="l" r="r" t="t"/>
              <a:pathLst>
                <a:path extrusionOk="0" h="5584460" w="5584459">
                  <a:moveTo>
                    <a:pt x="2792230" y="0"/>
                  </a:moveTo>
                  <a:cubicBezTo>
                    <a:pt x="3135264" y="0"/>
                    <a:pt x="3478297" y="130863"/>
                    <a:pt x="3740023" y="392589"/>
                  </a:cubicBezTo>
                  <a:lnTo>
                    <a:pt x="5191871" y="1844438"/>
                  </a:lnTo>
                  <a:cubicBezTo>
                    <a:pt x="5715322" y="2367889"/>
                    <a:pt x="5715322" y="3216571"/>
                    <a:pt x="5191871" y="3740023"/>
                  </a:cubicBezTo>
                  <a:lnTo>
                    <a:pt x="3740023" y="5191871"/>
                  </a:lnTo>
                  <a:cubicBezTo>
                    <a:pt x="3216571" y="5715323"/>
                    <a:pt x="2367889" y="5715323"/>
                    <a:pt x="1844438" y="5191871"/>
                  </a:cubicBezTo>
                  <a:lnTo>
                    <a:pt x="392589" y="3740023"/>
                  </a:lnTo>
                  <a:cubicBezTo>
                    <a:pt x="-130863" y="3216571"/>
                    <a:pt x="-130863" y="2367889"/>
                    <a:pt x="392589" y="1844438"/>
                  </a:cubicBezTo>
                  <a:lnTo>
                    <a:pt x="1844438" y="392589"/>
                  </a:lnTo>
                  <a:cubicBezTo>
                    <a:pt x="2106164" y="130863"/>
                    <a:pt x="2449197" y="0"/>
                    <a:pt x="2792230" y="0"/>
                  </a:cubicBez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ffectLst>
              <a:outerShdw blurRad="533400" sx="85000" rotWithShape="0" algn="ctr" dir="5400000" dist="190500" sy="85000">
                <a:srgbClr val="000000">
                  <a:alpha val="6196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sz="1100"/>
            </a:p>
          </p:txBody>
        </p:sp>
        <p:pic>
          <p:nvPicPr>
            <p:cNvPr id="306" name="Google Shape;306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76050" y="638978"/>
              <a:ext cx="893524" cy="7135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p43"/>
          <p:cNvGrpSpPr/>
          <p:nvPr/>
        </p:nvGrpSpPr>
        <p:grpSpPr>
          <a:xfrm>
            <a:off x="6235025" y="3370646"/>
            <a:ext cx="2849330" cy="1186698"/>
            <a:chOff x="6235025" y="3370646"/>
            <a:chExt cx="2849330" cy="1186698"/>
          </a:xfrm>
        </p:grpSpPr>
        <p:sp>
          <p:nvSpPr>
            <p:cNvPr id="308" name="Google Shape;308;p43"/>
            <p:cNvSpPr/>
            <p:nvPr/>
          </p:nvSpPr>
          <p:spPr>
            <a:xfrm>
              <a:off x="7443954" y="3687641"/>
              <a:ext cx="1640400" cy="6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rPr lang="en" sz="1200">
                  <a:solidFill>
                    <a:srgbClr val="FEFEFE"/>
                  </a:solidFill>
                  <a:latin typeface="Comfortaa"/>
                  <a:ea typeface="Comfortaa"/>
                  <a:cs typeface="Comfortaa"/>
                  <a:sym typeface="Comfortaa"/>
                </a:rPr>
                <a:t>User-friendly application</a:t>
              </a:r>
              <a:endParaRPr sz="1200">
                <a:solidFill>
                  <a:srgbClr val="FEFEFE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EFEFE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09" name="Google Shape;309;p43"/>
            <p:cNvSpPr/>
            <p:nvPr/>
          </p:nvSpPr>
          <p:spPr>
            <a:xfrm>
              <a:off x="6235025" y="3370646"/>
              <a:ext cx="1158775" cy="1186698"/>
            </a:xfrm>
            <a:custGeom>
              <a:rect b="b" l="l" r="r" t="t"/>
              <a:pathLst>
                <a:path extrusionOk="0" h="5584460" w="5584459">
                  <a:moveTo>
                    <a:pt x="2792230" y="0"/>
                  </a:moveTo>
                  <a:cubicBezTo>
                    <a:pt x="3135264" y="0"/>
                    <a:pt x="3478297" y="130863"/>
                    <a:pt x="3740023" y="392589"/>
                  </a:cubicBezTo>
                  <a:lnTo>
                    <a:pt x="5191871" y="1844438"/>
                  </a:lnTo>
                  <a:cubicBezTo>
                    <a:pt x="5715322" y="2367889"/>
                    <a:pt x="5715322" y="3216571"/>
                    <a:pt x="5191871" y="3740023"/>
                  </a:cubicBezTo>
                  <a:lnTo>
                    <a:pt x="3740023" y="5191871"/>
                  </a:lnTo>
                  <a:cubicBezTo>
                    <a:pt x="3216571" y="5715323"/>
                    <a:pt x="2367889" y="5715323"/>
                    <a:pt x="1844438" y="5191871"/>
                  </a:cubicBezTo>
                  <a:lnTo>
                    <a:pt x="392589" y="3740023"/>
                  </a:lnTo>
                  <a:cubicBezTo>
                    <a:pt x="-130863" y="3216571"/>
                    <a:pt x="-130863" y="2367889"/>
                    <a:pt x="392589" y="1844438"/>
                  </a:cubicBezTo>
                  <a:lnTo>
                    <a:pt x="1844438" y="392589"/>
                  </a:lnTo>
                  <a:cubicBezTo>
                    <a:pt x="2106164" y="130863"/>
                    <a:pt x="2449197" y="0"/>
                    <a:pt x="2792230" y="0"/>
                  </a:cubicBez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ffectLst>
              <a:outerShdw blurRad="533400" sx="85000" rotWithShape="0" algn="ctr" dir="5400000" dist="190500" sy="85000">
                <a:srgbClr val="000000">
                  <a:alpha val="6196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sz="1100"/>
            </a:p>
          </p:txBody>
        </p:sp>
        <p:pic>
          <p:nvPicPr>
            <p:cNvPr id="310" name="Google Shape;310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11225" y="3579175"/>
              <a:ext cx="1006376" cy="803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" name="Google Shape;311;p43"/>
          <p:cNvGrpSpPr/>
          <p:nvPr/>
        </p:nvGrpSpPr>
        <p:grpSpPr>
          <a:xfrm>
            <a:off x="6158825" y="1846646"/>
            <a:ext cx="2925530" cy="1186698"/>
            <a:chOff x="6158825" y="1846646"/>
            <a:chExt cx="2925530" cy="1186698"/>
          </a:xfrm>
        </p:grpSpPr>
        <p:sp>
          <p:nvSpPr>
            <p:cNvPr id="312" name="Google Shape;312;p43"/>
            <p:cNvSpPr/>
            <p:nvPr/>
          </p:nvSpPr>
          <p:spPr>
            <a:xfrm>
              <a:off x="6158825" y="1846646"/>
              <a:ext cx="1158775" cy="1186698"/>
            </a:xfrm>
            <a:custGeom>
              <a:rect b="b" l="l" r="r" t="t"/>
              <a:pathLst>
                <a:path extrusionOk="0" h="5584460" w="5584459">
                  <a:moveTo>
                    <a:pt x="2792230" y="0"/>
                  </a:moveTo>
                  <a:cubicBezTo>
                    <a:pt x="3135264" y="0"/>
                    <a:pt x="3478297" y="130863"/>
                    <a:pt x="3740023" y="392589"/>
                  </a:cubicBezTo>
                  <a:lnTo>
                    <a:pt x="5191871" y="1844438"/>
                  </a:lnTo>
                  <a:cubicBezTo>
                    <a:pt x="5715322" y="2367889"/>
                    <a:pt x="5715322" y="3216571"/>
                    <a:pt x="5191871" y="3740023"/>
                  </a:cubicBezTo>
                  <a:lnTo>
                    <a:pt x="3740023" y="5191871"/>
                  </a:lnTo>
                  <a:cubicBezTo>
                    <a:pt x="3216571" y="5715323"/>
                    <a:pt x="2367889" y="5715323"/>
                    <a:pt x="1844438" y="5191871"/>
                  </a:cubicBezTo>
                  <a:lnTo>
                    <a:pt x="392589" y="3740023"/>
                  </a:lnTo>
                  <a:cubicBezTo>
                    <a:pt x="-130863" y="3216571"/>
                    <a:pt x="-130863" y="2367889"/>
                    <a:pt x="392589" y="1844438"/>
                  </a:cubicBezTo>
                  <a:lnTo>
                    <a:pt x="1844438" y="392589"/>
                  </a:lnTo>
                  <a:cubicBezTo>
                    <a:pt x="2106164" y="130863"/>
                    <a:pt x="2449197" y="0"/>
                    <a:pt x="2792230" y="0"/>
                  </a:cubicBez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ffectLst>
              <a:outerShdw blurRad="533400" sx="85000" rotWithShape="0" algn="ctr" dir="5400000" dist="190500" sy="85000">
                <a:srgbClr val="000000">
                  <a:alpha val="6196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sz="1100"/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7443954" y="2163641"/>
              <a:ext cx="1640400" cy="6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rPr lang="en" sz="1200">
                  <a:solidFill>
                    <a:srgbClr val="FEFEFE"/>
                  </a:solidFill>
                  <a:latin typeface="Comfortaa"/>
                  <a:ea typeface="Comfortaa"/>
                  <a:cs typeface="Comfortaa"/>
                  <a:sym typeface="Comfortaa"/>
                </a:rPr>
                <a:t>Summarised Dashboard</a:t>
              </a:r>
              <a:endParaRPr sz="1200">
                <a:solidFill>
                  <a:srgbClr val="FEFEFE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EFEFE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314" name="Google Shape;314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291450" y="2004809"/>
              <a:ext cx="893524" cy="713578"/>
            </a:xfrm>
            <a:prstGeom prst="rect">
              <a:avLst/>
            </a:prstGeom>
            <a:noFill/>
            <a:ln>
              <a:noFill/>
            </a:ln>
            <a:effectLst>
              <a:outerShdw blurRad="533400" sx="85000" rotWithShape="0" algn="ctr" dir="5400000" dist="190500" sy="85000">
                <a:srgbClr val="000000">
                  <a:alpha val="61960"/>
                </a:srgbClr>
              </a:outerShdw>
            </a:effectLst>
          </p:spPr>
        </p:pic>
      </p:grpSp>
      <p:sp>
        <p:nvSpPr>
          <p:cNvPr id="315" name="Google Shape;315;p43"/>
          <p:cNvSpPr/>
          <p:nvPr/>
        </p:nvSpPr>
        <p:spPr>
          <a:xfrm>
            <a:off x="8792750" y="4753175"/>
            <a:ext cx="351300" cy="39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43"/>
          <p:cNvGrpSpPr/>
          <p:nvPr/>
        </p:nvGrpSpPr>
        <p:grpSpPr>
          <a:xfrm>
            <a:off x="-234474" y="2419225"/>
            <a:ext cx="4723474" cy="2956076"/>
            <a:chOff x="-234474" y="2419225"/>
            <a:chExt cx="4723474" cy="2956076"/>
          </a:xfrm>
        </p:grpSpPr>
        <p:pic>
          <p:nvPicPr>
            <p:cNvPr id="317" name="Google Shape;317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17300" y="2796400"/>
              <a:ext cx="3215449" cy="20030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16560000" dist="123825">
                <a:srgbClr val="000000">
                  <a:alpha val="72000"/>
                </a:srgbClr>
              </a:outerShdw>
            </a:effectLst>
          </p:spPr>
        </p:pic>
        <p:pic>
          <p:nvPicPr>
            <p:cNvPr descr="1.png" id="318" name="Google Shape;318;p43"/>
            <p:cNvPicPr preferRelativeResize="0"/>
            <p:nvPr/>
          </p:nvPicPr>
          <p:blipFill rotWithShape="1">
            <a:blip r:embed="rId3">
              <a:alphaModFix/>
            </a:blip>
            <a:srcRect b="8416" l="12625" r="12625" t="8416"/>
            <a:stretch/>
          </p:blipFill>
          <p:spPr>
            <a:xfrm>
              <a:off x="-234474" y="2419225"/>
              <a:ext cx="4723474" cy="29560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/>
        </p:nvSpPr>
        <p:spPr>
          <a:xfrm>
            <a:off x="276500" y="321225"/>
            <a:ext cx="22872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0B2AA"/>
                </a:solidFill>
                <a:latin typeface="Comfortaa"/>
                <a:ea typeface="Comfortaa"/>
                <a:cs typeface="Comfortaa"/>
                <a:sym typeface="Comfortaa"/>
              </a:rPr>
              <a:t>IMPACT</a:t>
            </a:r>
            <a:endParaRPr sz="4300">
              <a:solidFill>
                <a:srgbClr val="20B2A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24" name="Google Shape;324;p44"/>
          <p:cNvGrpSpPr/>
          <p:nvPr/>
        </p:nvGrpSpPr>
        <p:grpSpPr>
          <a:xfrm>
            <a:off x="148000" y="3022375"/>
            <a:ext cx="1862781" cy="2197325"/>
            <a:chOff x="224200" y="2946175"/>
            <a:chExt cx="1862781" cy="2197325"/>
          </a:xfrm>
        </p:grpSpPr>
        <p:sp>
          <p:nvSpPr>
            <p:cNvPr id="325" name="Google Shape;325;p44"/>
            <p:cNvSpPr/>
            <p:nvPr/>
          </p:nvSpPr>
          <p:spPr>
            <a:xfrm>
              <a:off x="518422" y="3432463"/>
              <a:ext cx="1568559" cy="1711037"/>
            </a:xfrm>
            <a:custGeom>
              <a:rect b="b" l="l" r="r" t="t"/>
              <a:pathLst>
                <a:path extrusionOk="0" h="2281383" w="2091412">
                  <a:moveTo>
                    <a:pt x="1045803" y="0"/>
                  </a:moveTo>
                  <a:lnTo>
                    <a:pt x="2091412" y="1191129"/>
                  </a:lnTo>
                  <a:lnTo>
                    <a:pt x="1882852" y="1191129"/>
                  </a:lnTo>
                  <a:lnTo>
                    <a:pt x="1882852" y="2281383"/>
                  </a:lnTo>
                  <a:lnTo>
                    <a:pt x="208754" y="2281383"/>
                  </a:lnTo>
                  <a:lnTo>
                    <a:pt x="208754" y="1191129"/>
                  </a:lnTo>
                  <a:lnTo>
                    <a:pt x="0" y="1191129"/>
                  </a:lnTo>
                  <a:close/>
                </a:path>
              </a:pathLst>
            </a:custGeom>
            <a:gradFill>
              <a:gsLst>
                <a:gs pos="0">
                  <a:srgbClr val="20B2AA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50800" rotWithShape="0" algn="ctr" dir="5400000" dist="25400">
                <a:srgbClr val="000000">
                  <a:alpha val="298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6" name="Google Shape;326;p44"/>
            <p:cNvSpPr txBox="1"/>
            <p:nvPr/>
          </p:nvSpPr>
          <p:spPr>
            <a:xfrm>
              <a:off x="224200" y="2946175"/>
              <a:ext cx="18522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EEEEEE"/>
                  </a:solidFill>
                  <a:latin typeface="Consolas"/>
                  <a:ea typeface="Consolas"/>
                  <a:cs typeface="Consolas"/>
                  <a:sym typeface="Consolas"/>
                </a:rPr>
                <a:t>Hotspot Analysis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327" name="Google Shape;327;p44"/>
          <p:cNvGrpSpPr/>
          <p:nvPr/>
        </p:nvGrpSpPr>
        <p:grpSpPr>
          <a:xfrm>
            <a:off x="3316475" y="691400"/>
            <a:ext cx="2481600" cy="4204676"/>
            <a:chOff x="3316475" y="691400"/>
            <a:chExt cx="2481600" cy="4204676"/>
          </a:xfrm>
        </p:grpSpPr>
        <p:sp>
          <p:nvSpPr>
            <p:cNvPr id="328" name="Google Shape;328;p44"/>
            <p:cNvSpPr/>
            <p:nvPr/>
          </p:nvSpPr>
          <p:spPr>
            <a:xfrm>
              <a:off x="3787787" y="1527286"/>
              <a:ext cx="1568430" cy="3368790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0" y="5729"/>
                  </a:lnTo>
                  <a:lnTo>
                    <a:pt x="2154" y="5729"/>
                  </a:lnTo>
                  <a:lnTo>
                    <a:pt x="2154" y="21600"/>
                  </a:lnTo>
                  <a:lnTo>
                    <a:pt x="10800" y="19127"/>
                  </a:lnTo>
                  <a:lnTo>
                    <a:pt x="19446" y="21599"/>
                  </a:lnTo>
                  <a:lnTo>
                    <a:pt x="19446" y="5729"/>
                  </a:lnTo>
                  <a:lnTo>
                    <a:pt x="21600" y="5729"/>
                  </a:lnTo>
                  <a:lnTo>
                    <a:pt x="10800" y="0"/>
                  </a:lnTo>
                  <a:close/>
                </a:path>
              </a:pathLst>
            </a:custGeom>
            <a:gradFill>
              <a:gsLst>
                <a:gs pos="0">
                  <a:srgbClr val="20B2AA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50800" rotWithShape="0" algn="ctr" dir="5400000" dist="25400">
                <a:srgbClr val="000000">
                  <a:alpha val="298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9" name="Google Shape;329;p44"/>
            <p:cNvSpPr txBox="1"/>
            <p:nvPr/>
          </p:nvSpPr>
          <p:spPr>
            <a:xfrm>
              <a:off x="3316475" y="691400"/>
              <a:ext cx="24816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EEEEEE"/>
                  </a:solidFill>
                  <a:latin typeface="Consolas"/>
                  <a:ea typeface="Consolas"/>
                  <a:cs typeface="Consolas"/>
                  <a:sym typeface="Consolas"/>
                </a:rPr>
                <a:t>Crime anatomization of women and children abuse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330" name="Google Shape;330;p44"/>
          <p:cNvGrpSpPr/>
          <p:nvPr/>
        </p:nvGrpSpPr>
        <p:grpSpPr>
          <a:xfrm>
            <a:off x="1913150" y="1716350"/>
            <a:ext cx="1694764" cy="3427141"/>
            <a:chOff x="1913150" y="1716350"/>
            <a:chExt cx="1694764" cy="3427141"/>
          </a:xfrm>
        </p:grpSpPr>
        <p:sp>
          <p:nvSpPr>
            <p:cNvPr id="331" name="Google Shape;331;p44"/>
            <p:cNvSpPr/>
            <p:nvPr/>
          </p:nvSpPr>
          <p:spPr>
            <a:xfrm>
              <a:off x="2039376" y="2420973"/>
              <a:ext cx="1568538" cy="2722518"/>
            </a:xfrm>
            <a:custGeom>
              <a:rect b="b" l="l" r="r" t="t"/>
              <a:pathLst>
                <a:path extrusionOk="0" h="21600" w="21600">
                  <a:moveTo>
                    <a:pt x="10801" y="0"/>
                  </a:moveTo>
                  <a:lnTo>
                    <a:pt x="0" y="7088"/>
                  </a:lnTo>
                  <a:lnTo>
                    <a:pt x="2156" y="7088"/>
                  </a:lnTo>
                  <a:lnTo>
                    <a:pt x="2156" y="21599"/>
                  </a:lnTo>
                  <a:lnTo>
                    <a:pt x="10801" y="18540"/>
                  </a:lnTo>
                  <a:lnTo>
                    <a:pt x="19446" y="21600"/>
                  </a:lnTo>
                  <a:lnTo>
                    <a:pt x="19446" y="7088"/>
                  </a:lnTo>
                  <a:lnTo>
                    <a:pt x="21600" y="7088"/>
                  </a:lnTo>
                  <a:lnTo>
                    <a:pt x="10801" y="0"/>
                  </a:lnTo>
                  <a:close/>
                </a:path>
              </a:pathLst>
            </a:custGeom>
            <a:gradFill>
              <a:gsLst>
                <a:gs pos="0">
                  <a:srgbClr val="20B2AA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50800" rotWithShape="0" algn="ctr" dir="5400000" dist="25400">
                <a:srgbClr val="000000">
                  <a:alpha val="298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2" name="Google Shape;332;p44"/>
            <p:cNvSpPr txBox="1"/>
            <p:nvPr/>
          </p:nvSpPr>
          <p:spPr>
            <a:xfrm>
              <a:off x="1913150" y="1716350"/>
              <a:ext cx="16686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EEEEEE"/>
                  </a:solidFill>
                  <a:latin typeface="Consolas"/>
                  <a:ea typeface="Consolas"/>
                  <a:cs typeface="Consolas"/>
                  <a:sym typeface="Consolas"/>
                </a:rPr>
                <a:t>Crime pattern identification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33" name="Google Shape;333;p44"/>
          <p:cNvGrpSpPr/>
          <p:nvPr/>
        </p:nvGrpSpPr>
        <p:grpSpPr>
          <a:xfrm>
            <a:off x="7185247" y="3078175"/>
            <a:ext cx="1857328" cy="2141525"/>
            <a:chOff x="7109047" y="3001975"/>
            <a:chExt cx="1857328" cy="2141525"/>
          </a:xfrm>
        </p:grpSpPr>
        <p:sp>
          <p:nvSpPr>
            <p:cNvPr id="334" name="Google Shape;334;p44"/>
            <p:cNvSpPr/>
            <p:nvPr/>
          </p:nvSpPr>
          <p:spPr>
            <a:xfrm>
              <a:off x="7109047" y="3432463"/>
              <a:ext cx="1568559" cy="1711037"/>
            </a:xfrm>
            <a:custGeom>
              <a:rect b="b" l="l" r="r" t="t"/>
              <a:pathLst>
                <a:path extrusionOk="0" h="2281383" w="2091412">
                  <a:moveTo>
                    <a:pt x="1045803" y="0"/>
                  </a:moveTo>
                  <a:lnTo>
                    <a:pt x="2091412" y="1191129"/>
                  </a:lnTo>
                  <a:lnTo>
                    <a:pt x="1882852" y="1191129"/>
                  </a:lnTo>
                  <a:lnTo>
                    <a:pt x="1882852" y="2281383"/>
                  </a:lnTo>
                  <a:lnTo>
                    <a:pt x="208754" y="2281383"/>
                  </a:lnTo>
                  <a:lnTo>
                    <a:pt x="208754" y="1191129"/>
                  </a:lnTo>
                  <a:lnTo>
                    <a:pt x="0" y="1191129"/>
                  </a:lnTo>
                  <a:close/>
                </a:path>
              </a:pathLst>
            </a:custGeom>
            <a:gradFill>
              <a:gsLst>
                <a:gs pos="0">
                  <a:srgbClr val="20B2AA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50800" rotWithShape="0" algn="ctr" dir="5400000" dist="25400">
                <a:srgbClr val="000000">
                  <a:alpha val="298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5" name="Google Shape;335;p44"/>
            <p:cNvSpPr txBox="1"/>
            <p:nvPr/>
          </p:nvSpPr>
          <p:spPr>
            <a:xfrm>
              <a:off x="7114175" y="3001975"/>
              <a:ext cx="18522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EEEEEE"/>
                  </a:solidFill>
                  <a:latin typeface="Consolas"/>
                  <a:ea typeface="Consolas"/>
                  <a:cs typeface="Consolas"/>
                  <a:sym typeface="Consolas"/>
                </a:rPr>
                <a:t>Crime prediction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36" name="Google Shape;336;p44"/>
          <p:cNvGrpSpPr/>
          <p:nvPr/>
        </p:nvGrpSpPr>
        <p:grpSpPr>
          <a:xfrm>
            <a:off x="5339750" y="1716350"/>
            <a:ext cx="1980300" cy="3427141"/>
            <a:chOff x="5339750" y="1716350"/>
            <a:chExt cx="1980300" cy="3427141"/>
          </a:xfrm>
        </p:grpSpPr>
        <p:sp>
          <p:nvSpPr>
            <p:cNvPr id="337" name="Google Shape;337;p44"/>
            <p:cNvSpPr/>
            <p:nvPr/>
          </p:nvSpPr>
          <p:spPr>
            <a:xfrm>
              <a:off x="5469426" y="2420973"/>
              <a:ext cx="1568538" cy="2722518"/>
            </a:xfrm>
            <a:custGeom>
              <a:rect b="b" l="l" r="r" t="t"/>
              <a:pathLst>
                <a:path extrusionOk="0" h="21600" w="21600">
                  <a:moveTo>
                    <a:pt x="10801" y="0"/>
                  </a:moveTo>
                  <a:lnTo>
                    <a:pt x="0" y="7088"/>
                  </a:lnTo>
                  <a:lnTo>
                    <a:pt x="2156" y="7088"/>
                  </a:lnTo>
                  <a:lnTo>
                    <a:pt x="2156" y="21599"/>
                  </a:lnTo>
                  <a:lnTo>
                    <a:pt x="10801" y="18540"/>
                  </a:lnTo>
                  <a:lnTo>
                    <a:pt x="19446" y="21600"/>
                  </a:lnTo>
                  <a:lnTo>
                    <a:pt x="19446" y="7088"/>
                  </a:lnTo>
                  <a:lnTo>
                    <a:pt x="21600" y="7088"/>
                  </a:lnTo>
                  <a:lnTo>
                    <a:pt x="10801" y="0"/>
                  </a:lnTo>
                  <a:close/>
                </a:path>
              </a:pathLst>
            </a:custGeom>
            <a:gradFill>
              <a:gsLst>
                <a:gs pos="0">
                  <a:srgbClr val="20B2AA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50800" rotWithShape="0" algn="ctr" dir="5400000" dist="25400">
                <a:srgbClr val="000000">
                  <a:alpha val="298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8" name="Google Shape;338;p44"/>
            <p:cNvSpPr txBox="1"/>
            <p:nvPr/>
          </p:nvSpPr>
          <p:spPr>
            <a:xfrm>
              <a:off x="5339750" y="1716350"/>
              <a:ext cx="1980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EEEEEE"/>
                  </a:solidFill>
                  <a:latin typeface="Consolas"/>
                  <a:ea typeface="Consolas"/>
                  <a:cs typeface="Consolas"/>
                  <a:sym typeface="Consolas"/>
                </a:rPr>
                <a:t>Redeployment of police resources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339" name="Google Shape;339;p44"/>
          <p:cNvSpPr/>
          <p:nvPr/>
        </p:nvSpPr>
        <p:spPr>
          <a:xfrm>
            <a:off x="8792750" y="4753175"/>
            <a:ext cx="351300" cy="39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148000" y="4651450"/>
            <a:ext cx="351300" cy="39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/>
          <p:nvPr/>
        </p:nvSpPr>
        <p:spPr>
          <a:xfrm>
            <a:off x="833581" y="2628808"/>
            <a:ext cx="29526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EFEF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46" name="Google Shape;346;p45"/>
          <p:cNvGrpSpPr/>
          <p:nvPr/>
        </p:nvGrpSpPr>
        <p:grpSpPr>
          <a:xfrm>
            <a:off x="0" y="444325"/>
            <a:ext cx="9220200" cy="4699176"/>
            <a:chOff x="0" y="444325"/>
            <a:chExt cx="9220200" cy="4699176"/>
          </a:xfrm>
        </p:grpSpPr>
        <p:pic>
          <p:nvPicPr>
            <p:cNvPr id="347" name="Google Shape;347;p45"/>
            <p:cNvPicPr preferRelativeResize="0"/>
            <p:nvPr/>
          </p:nvPicPr>
          <p:blipFill rotWithShape="1">
            <a:blip r:embed="rId3">
              <a:alphaModFix/>
            </a:blip>
            <a:srcRect b="16488" l="22829" r="27334" t="40304"/>
            <a:stretch/>
          </p:blipFill>
          <p:spPr>
            <a:xfrm>
              <a:off x="0" y="1478000"/>
              <a:ext cx="9220200" cy="3665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45"/>
            <p:cNvPicPr preferRelativeResize="0"/>
            <p:nvPr/>
          </p:nvPicPr>
          <p:blipFill rotWithShape="1">
            <a:blip r:embed="rId4">
              <a:alphaModFix/>
            </a:blip>
            <a:srcRect b="54265" l="44711" r="48841" t="27199"/>
            <a:stretch/>
          </p:blipFill>
          <p:spPr>
            <a:xfrm>
              <a:off x="4193750" y="444325"/>
              <a:ext cx="932438" cy="1507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9" name="Google Shape;349;p45"/>
          <p:cNvSpPr txBox="1"/>
          <p:nvPr/>
        </p:nvSpPr>
        <p:spPr>
          <a:xfrm>
            <a:off x="317150" y="290950"/>
            <a:ext cx="30393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20B2AA"/>
                </a:solidFill>
                <a:latin typeface="Comfortaa"/>
                <a:ea typeface="Comfortaa"/>
                <a:cs typeface="Comfortaa"/>
                <a:sym typeface="Comfortaa"/>
              </a:rPr>
              <a:t>VISION</a:t>
            </a:r>
            <a:endParaRPr sz="3900">
              <a:solidFill>
                <a:srgbClr val="20B2A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0" name="Google Shape;350;p45"/>
          <p:cNvGrpSpPr/>
          <p:nvPr/>
        </p:nvGrpSpPr>
        <p:grpSpPr>
          <a:xfrm>
            <a:off x="230725" y="3336700"/>
            <a:ext cx="2205300" cy="1507804"/>
            <a:chOff x="535600" y="3336700"/>
            <a:chExt cx="2205300" cy="1507804"/>
          </a:xfrm>
        </p:grpSpPr>
        <p:sp>
          <p:nvSpPr>
            <p:cNvPr id="351" name="Google Shape;351;p45"/>
            <p:cNvSpPr/>
            <p:nvPr/>
          </p:nvSpPr>
          <p:spPr>
            <a:xfrm>
              <a:off x="616525" y="3336700"/>
              <a:ext cx="2024366" cy="1507804"/>
            </a:xfrm>
            <a:custGeom>
              <a:rect b="b" l="l" r="r" t="t"/>
              <a:pathLst>
                <a:path extrusionOk="0" h="5584460" w="5584459">
                  <a:moveTo>
                    <a:pt x="2792230" y="0"/>
                  </a:moveTo>
                  <a:cubicBezTo>
                    <a:pt x="3135264" y="0"/>
                    <a:pt x="3478297" y="130863"/>
                    <a:pt x="3740023" y="392589"/>
                  </a:cubicBezTo>
                  <a:lnTo>
                    <a:pt x="5191871" y="1844438"/>
                  </a:lnTo>
                  <a:cubicBezTo>
                    <a:pt x="5715322" y="2367889"/>
                    <a:pt x="5715322" y="3216571"/>
                    <a:pt x="5191871" y="3740023"/>
                  </a:cubicBezTo>
                  <a:lnTo>
                    <a:pt x="3740023" y="5191871"/>
                  </a:lnTo>
                  <a:cubicBezTo>
                    <a:pt x="3216571" y="5715323"/>
                    <a:pt x="2367889" y="5715323"/>
                    <a:pt x="1844438" y="5191871"/>
                  </a:cubicBezTo>
                  <a:lnTo>
                    <a:pt x="392589" y="3740023"/>
                  </a:lnTo>
                  <a:cubicBezTo>
                    <a:pt x="-130863" y="3216571"/>
                    <a:pt x="-130863" y="2367889"/>
                    <a:pt x="392589" y="1844438"/>
                  </a:cubicBezTo>
                  <a:lnTo>
                    <a:pt x="1844438" y="392589"/>
                  </a:lnTo>
                  <a:cubicBezTo>
                    <a:pt x="2106164" y="130863"/>
                    <a:pt x="2449197" y="0"/>
                    <a:pt x="2792230" y="0"/>
                  </a:cubicBezTo>
                  <a:close/>
                </a:path>
              </a:pathLst>
            </a:custGeom>
            <a:solidFill>
              <a:srgbClr val="393E44"/>
            </a:solidFill>
            <a:ln>
              <a:noFill/>
            </a:ln>
            <a:effectLst>
              <a:outerShdw blurRad="965200" sx="102000" rotWithShape="0" algn="ctr" sy="102000">
                <a:srgbClr val="000000">
                  <a:alpha val="5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20B2A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2" name="Google Shape;352;p45"/>
            <p:cNvSpPr txBox="1"/>
            <p:nvPr/>
          </p:nvSpPr>
          <p:spPr>
            <a:xfrm>
              <a:off x="535600" y="3531700"/>
              <a:ext cx="2205300" cy="66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T</a:t>
              </a:r>
              <a:r>
                <a:rPr lang="en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racking and subverting terror activity</a:t>
              </a:r>
              <a:endPara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353" name="Google Shape;353;p45"/>
          <p:cNvGrpSpPr/>
          <p:nvPr/>
        </p:nvGrpSpPr>
        <p:grpSpPr>
          <a:xfrm>
            <a:off x="2525013" y="3336700"/>
            <a:ext cx="2024366" cy="1507804"/>
            <a:chOff x="2525013" y="3336700"/>
            <a:chExt cx="2024366" cy="1507804"/>
          </a:xfrm>
        </p:grpSpPr>
        <p:sp>
          <p:nvSpPr>
            <p:cNvPr id="354" name="Google Shape;354;p45"/>
            <p:cNvSpPr/>
            <p:nvPr/>
          </p:nvSpPr>
          <p:spPr>
            <a:xfrm>
              <a:off x="2525013" y="3336700"/>
              <a:ext cx="2024366" cy="1507804"/>
            </a:xfrm>
            <a:custGeom>
              <a:rect b="b" l="l" r="r" t="t"/>
              <a:pathLst>
                <a:path extrusionOk="0" h="5584460" w="5584459">
                  <a:moveTo>
                    <a:pt x="2792230" y="0"/>
                  </a:moveTo>
                  <a:cubicBezTo>
                    <a:pt x="3135264" y="0"/>
                    <a:pt x="3478297" y="130863"/>
                    <a:pt x="3740023" y="392589"/>
                  </a:cubicBezTo>
                  <a:lnTo>
                    <a:pt x="5191871" y="1844438"/>
                  </a:lnTo>
                  <a:cubicBezTo>
                    <a:pt x="5715322" y="2367889"/>
                    <a:pt x="5715322" y="3216571"/>
                    <a:pt x="5191871" y="3740023"/>
                  </a:cubicBezTo>
                  <a:lnTo>
                    <a:pt x="3740023" y="5191871"/>
                  </a:lnTo>
                  <a:cubicBezTo>
                    <a:pt x="3216571" y="5715323"/>
                    <a:pt x="2367889" y="5715323"/>
                    <a:pt x="1844438" y="5191871"/>
                  </a:cubicBezTo>
                  <a:lnTo>
                    <a:pt x="392589" y="3740023"/>
                  </a:lnTo>
                  <a:cubicBezTo>
                    <a:pt x="-130863" y="3216571"/>
                    <a:pt x="-130863" y="2367889"/>
                    <a:pt x="392589" y="1844438"/>
                  </a:cubicBezTo>
                  <a:lnTo>
                    <a:pt x="1844438" y="392589"/>
                  </a:lnTo>
                  <a:cubicBezTo>
                    <a:pt x="2106164" y="130863"/>
                    <a:pt x="2449197" y="0"/>
                    <a:pt x="2792230" y="0"/>
                  </a:cubicBezTo>
                  <a:close/>
                </a:path>
              </a:pathLst>
            </a:custGeom>
            <a:solidFill>
              <a:srgbClr val="393E44"/>
            </a:solidFill>
            <a:ln>
              <a:noFill/>
            </a:ln>
            <a:effectLst>
              <a:outerShdw blurRad="965200" sx="102000" rotWithShape="0" algn="ctr" sy="102000">
                <a:srgbClr val="000000">
                  <a:alpha val="5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sz="1400">
                <a:solidFill>
                  <a:srgbClr val="20B2A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5" name="Google Shape;355;p45"/>
            <p:cNvSpPr txBox="1"/>
            <p:nvPr/>
          </p:nvSpPr>
          <p:spPr>
            <a:xfrm>
              <a:off x="2604350" y="3644275"/>
              <a:ext cx="18816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Enhance </a:t>
              </a:r>
              <a:r>
                <a:rPr lang="en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Crime probability for efficient policing</a:t>
              </a:r>
              <a:endPara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356" name="Google Shape;356;p45"/>
          <p:cNvSpPr txBox="1"/>
          <p:nvPr/>
        </p:nvSpPr>
        <p:spPr>
          <a:xfrm>
            <a:off x="4932075" y="3817975"/>
            <a:ext cx="1483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7" name="Google Shape;357;p45"/>
          <p:cNvGrpSpPr/>
          <p:nvPr/>
        </p:nvGrpSpPr>
        <p:grpSpPr>
          <a:xfrm>
            <a:off x="4638375" y="3336700"/>
            <a:ext cx="2024366" cy="1507804"/>
            <a:chOff x="4638375" y="3336700"/>
            <a:chExt cx="2024366" cy="1507804"/>
          </a:xfrm>
        </p:grpSpPr>
        <p:sp>
          <p:nvSpPr>
            <p:cNvPr id="358" name="Google Shape;358;p45"/>
            <p:cNvSpPr/>
            <p:nvPr/>
          </p:nvSpPr>
          <p:spPr>
            <a:xfrm>
              <a:off x="4638375" y="3336700"/>
              <a:ext cx="2024366" cy="1507804"/>
            </a:xfrm>
            <a:custGeom>
              <a:rect b="b" l="l" r="r" t="t"/>
              <a:pathLst>
                <a:path extrusionOk="0" h="5584460" w="5584459">
                  <a:moveTo>
                    <a:pt x="2792230" y="0"/>
                  </a:moveTo>
                  <a:cubicBezTo>
                    <a:pt x="3135264" y="0"/>
                    <a:pt x="3478297" y="130863"/>
                    <a:pt x="3740023" y="392589"/>
                  </a:cubicBezTo>
                  <a:lnTo>
                    <a:pt x="5191871" y="1844438"/>
                  </a:lnTo>
                  <a:cubicBezTo>
                    <a:pt x="5715322" y="2367889"/>
                    <a:pt x="5715322" y="3216571"/>
                    <a:pt x="5191871" y="3740023"/>
                  </a:cubicBezTo>
                  <a:lnTo>
                    <a:pt x="3740023" y="5191871"/>
                  </a:lnTo>
                  <a:cubicBezTo>
                    <a:pt x="3216571" y="5715323"/>
                    <a:pt x="2367889" y="5715323"/>
                    <a:pt x="1844438" y="5191871"/>
                  </a:cubicBezTo>
                  <a:lnTo>
                    <a:pt x="392589" y="3740023"/>
                  </a:lnTo>
                  <a:cubicBezTo>
                    <a:pt x="-130863" y="3216571"/>
                    <a:pt x="-130863" y="2367889"/>
                    <a:pt x="392589" y="1844438"/>
                  </a:cubicBezTo>
                  <a:lnTo>
                    <a:pt x="1844438" y="392589"/>
                  </a:lnTo>
                  <a:cubicBezTo>
                    <a:pt x="2106164" y="130863"/>
                    <a:pt x="2449197" y="0"/>
                    <a:pt x="2792230" y="0"/>
                  </a:cubicBezTo>
                  <a:close/>
                </a:path>
              </a:pathLst>
            </a:custGeom>
            <a:solidFill>
              <a:srgbClr val="393E44"/>
            </a:solidFill>
            <a:ln>
              <a:noFill/>
            </a:ln>
            <a:effectLst>
              <a:outerShdw blurRad="965200" sx="102000" rotWithShape="0" algn="ctr" sy="102000">
                <a:srgbClr val="000000">
                  <a:alpha val="5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20B2A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45"/>
            <p:cNvSpPr txBox="1"/>
            <p:nvPr/>
          </p:nvSpPr>
          <p:spPr>
            <a:xfrm>
              <a:off x="4896450" y="3802775"/>
              <a:ext cx="16671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More effective data analysis</a:t>
              </a:r>
              <a:endPara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360" name="Google Shape;360;p45"/>
          <p:cNvGrpSpPr/>
          <p:nvPr/>
        </p:nvGrpSpPr>
        <p:grpSpPr>
          <a:xfrm>
            <a:off x="6815150" y="3336700"/>
            <a:ext cx="2024366" cy="1507804"/>
            <a:chOff x="6815150" y="3336700"/>
            <a:chExt cx="2024366" cy="1507804"/>
          </a:xfrm>
        </p:grpSpPr>
        <p:grpSp>
          <p:nvGrpSpPr>
            <p:cNvPr id="361" name="Google Shape;361;p45"/>
            <p:cNvGrpSpPr/>
            <p:nvPr/>
          </p:nvGrpSpPr>
          <p:grpSpPr>
            <a:xfrm>
              <a:off x="6815150" y="3336700"/>
              <a:ext cx="2024366" cy="1507804"/>
              <a:chOff x="6815150" y="3336700"/>
              <a:chExt cx="2024366" cy="1507804"/>
            </a:xfrm>
          </p:grpSpPr>
          <p:sp>
            <p:nvSpPr>
              <p:cNvPr id="362" name="Google Shape;362;p45"/>
              <p:cNvSpPr/>
              <p:nvPr/>
            </p:nvSpPr>
            <p:spPr>
              <a:xfrm>
                <a:off x="6815150" y="3336700"/>
                <a:ext cx="2024366" cy="1507804"/>
              </a:xfrm>
              <a:custGeom>
                <a:rect b="b" l="l" r="r" t="t"/>
                <a:pathLst>
                  <a:path extrusionOk="0" h="5584460" w="5584459">
                    <a:moveTo>
                      <a:pt x="2792230" y="0"/>
                    </a:moveTo>
                    <a:cubicBezTo>
                      <a:pt x="3135264" y="0"/>
                      <a:pt x="3478297" y="130863"/>
                      <a:pt x="3740023" y="392589"/>
                    </a:cubicBezTo>
                    <a:lnTo>
                      <a:pt x="5191871" y="1844438"/>
                    </a:lnTo>
                    <a:cubicBezTo>
                      <a:pt x="5715322" y="2367889"/>
                      <a:pt x="5715322" y="3216571"/>
                      <a:pt x="5191871" y="3740023"/>
                    </a:cubicBezTo>
                    <a:lnTo>
                      <a:pt x="3740023" y="5191871"/>
                    </a:lnTo>
                    <a:cubicBezTo>
                      <a:pt x="3216571" y="5715323"/>
                      <a:pt x="2367889" y="5715323"/>
                      <a:pt x="1844438" y="5191871"/>
                    </a:cubicBezTo>
                    <a:lnTo>
                      <a:pt x="392589" y="3740023"/>
                    </a:lnTo>
                    <a:cubicBezTo>
                      <a:pt x="-130863" y="3216571"/>
                      <a:pt x="-130863" y="2367889"/>
                      <a:pt x="392589" y="1844438"/>
                    </a:cubicBezTo>
                    <a:lnTo>
                      <a:pt x="1844438" y="392589"/>
                    </a:lnTo>
                    <a:cubicBezTo>
                      <a:pt x="2106164" y="130863"/>
                      <a:pt x="2449197" y="0"/>
                      <a:pt x="2792230" y="0"/>
                    </a:cubicBezTo>
                    <a:close/>
                  </a:path>
                </a:pathLst>
              </a:custGeom>
              <a:solidFill>
                <a:srgbClr val="393E44"/>
              </a:solidFill>
              <a:ln>
                <a:noFill/>
              </a:ln>
              <a:effectLst>
                <a:outerShdw blurRad="965200" sx="102000" rotWithShape="0" algn="ctr" sy="102000">
                  <a:srgbClr val="000000">
                    <a:alpha val="549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20B2AA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3" name="Google Shape;363;p45"/>
              <p:cNvSpPr txBox="1"/>
              <p:nvPr/>
            </p:nvSpPr>
            <p:spPr>
              <a:xfrm>
                <a:off x="7129750" y="3868750"/>
                <a:ext cx="1483500" cy="41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p:grpSp>
        <p:sp>
          <p:nvSpPr>
            <p:cNvPr id="364" name="Google Shape;364;p45"/>
            <p:cNvSpPr txBox="1"/>
            <p:nvPr/>
          </p:nvSpPr>
          <p:spPr>
            <a:xfrm>
              <a:off x="6905975" y="3802775"/>
              <a:ext cx="1933500" cy="69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Civilian-</a:t>
              </a:r>
              <a:r>
                <a:rPr lang="en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accessible application product</a:t>
              </a:r>
              <a:r>
                <a:rPr lang="en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endPara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Ecology Dark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BED530"/>
      </a:accent1>
      <a:accent2>
        <a:srgbClr val="9FC83E"/>
      </a:accent2>
      <a:accent3>
        <a:srgbClr val="80BF45"/>
      </a:accent3>
      <a:accent4>
        <a:srgbClr val="63C64D"/>
      </a:accent4>
      <a:accent5>
        <a:srgbClr val="1AAE4C"/>
      </a:accent5>
      <a:accent6>
        <a:srgbClr val="169641"/>
      </a:accent6>
      <a:hlink>
        <a:srgbClr val="969696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