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3" r:id="rId4"/>
    <p:sldId id="256" r:id="rId5"/>
    <p:sldId id="257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14"/>
  </p:normalViewPr>
  <p:slideViewPr>
    <p:cSldViewPr snapToGrid="0" snapToObjects="1">
      <p:cViewPr>
        <p:scale>
          <a:sx n="114" d="100"/>
          <a:sy n="114" d="100"/>
        </p:scale>
        <p:origin x="99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35439-87EE-1444-9E80-85C1997E2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C1DA3-6086-3942-8105-3E5472D95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E0115-7782-8F4C-AF3D-873C4C6D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DFD2-E200-EC4A-8340-E4B9E1167B02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26E9B-3A3E-8E46-9998-AF5BB1207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6F4CC-1EC2-3843-99FD-6A3255C4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2D33-FE60-924D-B40C-E4B022617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7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CE63-0A40-B34B-B7C5-B24F577FC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7E763-C6CB-D14D-BAFB-8CF517E22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06804-5552-BA45-8090-DFC33DD9C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DFD2-E200-EC4A-8340-E4B9E1167B02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D3BB7-3F65-F544-99F6-1B4993E6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24008-098C-6646-87AA-4FABC0D4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2D33-FE60-924D-B40C-E4B022617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1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8B77BA-01F2-3940-BEC0-7BBE09796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5380D-7431-DD42-83D8-E440EA3CF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D4E2-A314-0243-9A67-62DBCDD38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DFD2-E200-EC4A-8340-E4B9E1167B02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55233-62D3-7045-8991-8B3EB795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E0936-B460-8E4F-9D19-5A451E10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2D33-FE60-924D-B40C-E4B022617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0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7DAA5-A5B9-D040-9E4B-8F99D43F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4EEAE-7262-944B-BF3F-DDA5B969D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FB503-8D7B-AE46-82E6-28B07E536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DFD2-E200-EC4A-8340-E4B9E1167B02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85AA7-4593-124A-AE4D-59074E8D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42A94-6C99-4E4F-804D-8E01C3ED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2D33-FE60-924D-B40C-E4B022617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4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521B-7CF1-294D-B1B8-A6129463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BF550-EBEE-5143-846F-DD9FADCCF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86F92-53A1-C54D-8669-8CF63760B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DFD2-E200-EC4A-8340-E4B9E1167B02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3EC3C-FD67-BF4E-A28F-340C5980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324AC-75F0-5D40-AD5A-C1358864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2D33-FE60-924D-B40C-E4B022617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3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F0C55-4170-C34A-9E40-E3B70C74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60D1B-0AF0-7A4E-9270-771ABE366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D0B3A-D300-204D-9631-951A6365E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6288C-141B-6C45-951A-5E45C210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DFD2-E200-EC4A-8340-E4B9E1167B02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A07F3-A365-9840-9F36-E0F4C13F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A6443-0B5A-864C-BDCC-657F9B06F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2D33-FE60-924D-B40C-E4B022617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3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8CC1F-B566-C649-B74B-6C8C1ACE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2B99F-3539-3545-AE4F-5BC88BD23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A5843-210D-1B40-B4E6-57B9E53E6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5A45C7-5E0B-9046-9E76-F0EA32E0B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B0DBB-7A37-684A-932B-E6F641C1D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E4B39F-3AEE-2040-90CD-E5CC4BA9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DFD2-E200-EC4A-8340-E4B9E1167B02}" type="datetimeFigureOut">
              <a:rPr lang="en-US" smtClean="0"/>
              <a:t>2/9/21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C099F-5183-C544-A43D-A5BD8FC7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9068EE-20C7-7641-82B6-9801362F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2D33-FE60-924D-B40C-E4B022617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1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5227-408F-694F-B0BE-2CC2F9A7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417A79-20D7-C144-B53B-CBF7C06A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DFD2-E200-EC4A-8340-E4B9E1167B02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EA6C6-6713-C840-BAFE-03B73A5F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4C23E-443D-B442-B556-6B76185F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2D33-FE60-924D-B40C-E4B022617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B551B4-07BD-A149-AD9C-2A5AB28F5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DFD2-E200-EC4A-8340-E4B9E1167B02}" type="datetimeFigureOut">
              <a:rPr lang="en-US" smtClean="0"/>
              <a:t>2/9/21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D8727-1641-4149-9F70-3777C9CA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88B21-B403-CF47-8F6D-55155AB5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2D33-FE60-924D-B40C-E4B022617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4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4D468-9548-E54C-BDF0-CD3648533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AE342-0E99-3143-AEC1-AC031CD1A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00D1D-238A-A04B-800C-F8B11AC3D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56038-BCF7-8D41-9C67-37013C2D5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DFD2-E200-EC4A-8340-E4B9E1167B02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31971-47CD-C249-8AA2-33096586A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702FD-F1C7-C249-9193-A94A03C5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2D33-FE60-924D-B40C-E4B022617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7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B75E6-4B52-264B-99D3-BDB914F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EE3C6A-8881-934F-AB2A-DE1063C92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0C5BC-3430-FD46-B3F7-2C3A46808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3622A-76EB-9F46-B134-8D5DD121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DFD2-E200-EC4A-8340-E4B9E1167B02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5469D-9940-4A4D-957B-52C9CEC4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866FB-DBD2-AB42-B3FE-583B3D30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2D33-FE60-924D-B40C-E4B022617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4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3699EF-A656-BD4E-81AA-5D2FCD9B1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64418-B83E-284D-AC47-E03F99ED7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58F78-E860-9B49-A799-4E30D07BD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DDFD2-E200-EC4A-8340-E4B9E1167B02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BEF18-C2F7-E74D-84D4-0BA623E69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F4694-47C1-584A-9642-805ED979C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E2D33-FE60-924D-B40C-E4B022617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2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CFF4864-943A-154F-9AF4-5B00A413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133" b="7251"/>
          <a:stretch/>
        </p:blipFill>
        <p:spPr>
          <a:xfrm>
            <a:off x="641023" y="803148"/>
            <a:ext cx="11487290" cy="544682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3E8984C-A1C3-4141-BC34-9CD7D941CD2F}"/>
              </a:ext>
            </a:extLst>
          </p:cNvPr>
          <p:cNvSpPr/>
          <p:nvPr/>
        </p:nvSpPr>
        <p:spPr>
          <a:xfrm>
            <a:off x="9918551" y="3047956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0D5F30-F82A-4C4C-8289-61D4FCD91060}"/>
              </a:ext>
            </a:extLst>
          </p:cNvPr>
          <p:cNvSpPr txBox="1"/>
          <p:nvPr/>
        </p:nvSpPr>
        <p:spPr>
          <a:xfrm>
            <a:off x="9671124" y="2553104"/>
            <a:ext cx="143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Landing Zone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43099-DA30-2445-AA45-58B5F5BBC054}"/>
              </a:ext>
            </a:extLst>
          </p:cNvPr>
          <p:cNvSpPr txBox="1"/>
          <p:nvPr/>
        </p:nvSpPr>
        <p:spPr>
          <a:xfrm>
            <a:off x="7806723" y="4848062"/>
            <a:ext cx="10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End point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685C81-AB1B-7D45-80AA-B37B7B50D1F0}"/>
              </a:ext>
            </a:extLst>
          </p:cNvPr>
          <p:cNvSpPr/>
          <p:nvPr/>
        </p:nvSpPr>
        <p:spPr>
          <a:xfrm>
            <a:off x="7623843" y="4849848"/>
            <a:ext cx="182880" cy="18288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6DE4F1-9388-BD45-A4B0-6A4853C2E9B7}"/>
              </a:ext>
            </a:extLst>
          </p:cNvPr>
          <p:cNvSpPr/>
          <p:nvPr/>
        </p:nvSpPr>
        <p:spPr>
          <a:xfrm>
            <a:off x="1253522" y="3739134"/>
            <a:ext cx="182880" cy="1828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1017FF-B43E-BA4B-817C-1E1710317213}"/>
              </a:ext>
            </a:extLst>
          </p:cNvPr>
          <p:cNvSpPr txBox="1"/>
          <p:nvPr/>
        </p:nvSpPr>
        <p:spPr>
          <a:xfrm>
            <a:off x="1436402" y="3737348"/>
            <a:ext cx="117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Start point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F38DB2-9B12-8947-B4FB-643702FEB129}"/>
              </a:ext>
            </a:extLst>
          </p:cNvPr>
          <p:cNvSpPr txBox="1"/>
          <p:nvPr/>
        </p:nvSpPr>
        <p:spPr>
          <a:xfrm>
            <a:off x="49900" y="248258"/>
            <a:ext cx="383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 Maps/Tom Tom (Unknown Date)</a:t>
            </a:r>
          </a:p>
        </p:txBody>
      </p:sp>
    </p:spTree>
    <p:extLst>
      <p:ext uri="{BB962C8B-B14F-4D97-AF65-F5344CB8AC3E}">
        <p14:creationId xmlns:p14="http://schemas.microsoft.com/office/powerpoint/2010/main" val="226070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E540A93-6E55-024C-9BDC-3645A16549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803150"/>
            <a:ext cx="11959650" cy="612025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3E8984C-A1C3-4141-BC34-9CD7D941CD2F}"/>
              </a:ext>
            </a:extLst>
          </p:cNvPr>
          <p:cNvSpPr/>
          <p:nvPr/>
        </p:nvSpPr>
        <p:spPr>
          <a:xfrm>
            <a:off x="9918551" y="3047956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0D5F30-F82A-4C4C-8289-61D4FCD91060}"/>
              </a:ext>
            </a:extLst>
          </p:cNvPr>
          <p:cNvSpPr txBox="1"/>
          <p:nvPr/>
        </p:nvSpPr>
        <p:spPr>
          <a:xfrm>
            <a:off x="9671124" y="2553104"/>
            <a:ext cx="143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Landing Zone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43099-DA30-2445-AA45-58B5F5BBC054}"/>
              </a:ext>
            </a:extLst>
          </p:cNvPr>
          <p:cNvSpPr txBox="1"/>
          <p:nvPr/>
        </p:nvSpPr>
        <p:spPr>
          <a:xfrm>
            <a:off x="7806723" y="4848062"/>
            <a:ext cx="10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End point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685C81-AB1B-7D45-80AA-B37B7B50D1F0}"/>
              </a:ext>
            </a:extLst>
          </p:cNvPr>
          <p:cNvSpPr/>
          <p:nvPr/>
        </p:nvSpPr>
        <p:spPr>
          <a:xfrm>
            <a:off x="7623843" y="4849848"/>
            <a:ext cx="182880" cy="18288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6DE4F1-9388-BD45-A4B0-6A4853C2E9B7}"/>
              </a:ext>
            </a:extLst>
          </p:cNvPr>
          <p:cNvSpPr/>
          <p:nvPr/>
        </p:nvSpPr>
        <p:spPr>
          <a:xfrm>
            <a:off x="1253522" y="3739134"/>
            <a:ext cx="182880" cy="1828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1017FF-B43E-BA4B-817C-1E1710317213}"/>
              </a:ext>
            </a:extLst>
          </p:cNvPr>
          <p:cNvSpPr txBox="1"/>
          <p:nvPr/>
        </p:nvSpPr>
        <p:spPr>
          <a:xfrm>
            <a:off x="1436402" y="3737348"/>
            <a:ext cx="117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Start point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D2AB05-A838-D640-B2B4-6B04BC6DC3F7}"/>
              </a:ext>
            </a:extLst>
          </p:cNvPr>
          <p:cNvSpPr txBox="1"/>
          <p:nvPr/>
        </p:nvSpPr>
        <p:spPr>
          <a:xfrm>
            <a:off x="49900" y="248258"/>
            <a:ext cx="369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Bing Maps/Tom Tom (Unknown Date)</a:t>
            </a:r>
          </a:p>
        </p:txBody>
      </p:sp>
    </p:spTree>
    <p:extLst>
      <p:ext uri="{BB962C8B-B14F-4D97-AF65-F5344CB8AC3E}">
        <p14:creationId xmlns:p14="http://schemas.microsoft.com/office/powerpoint/2010/main" val="352752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F816FC-F6BD-E341-BD49-363FB619B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0" y="814300"/>
            <a:ext cx="12142100" cy="636386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3E8984C-A1C3-4141-BC34-9CD7D941CD2F}"/>
              </a:ext>
            </a:extLst>
          </p:cNvPr>
          <p:cNvSpPr/>
          <p:nvPr/>
        </p:nvSpPr>
        <p:spPr>
          <a:xfrm>
            <a:off x="9918551" y="3059107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0D5F30-F82A-4C4C-8289-61D4FCD91060}"/>
              </a:ext>
            </a:extLst>
          </p:cNvPr>
          <p:cNvSpPr txBox="1"/>
          <p:nvPr/>
        </p:nvSpPr>
        <p:spPr>
          <a:xfrm>
            <a:off x="9671124" y="2564255"/>
            <a:ext cx="143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Landing Zone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43099-DA30-2445-AA45-58B5F5BBC054}"/>
              </a:ext>
            </a:extLst>
          </p:cNvPr>
          <p:cNvSpPr txBox="1"/>
          <p:nvPr/>
        </p:nvSpPr>
        <p:spPr>
          <a:xfrm>
            <a:off x="6537199" y="4624368"/>
            <a:ext cx="10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End point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685C81-AB1B-7D45-80AA-B37B7B50D1F0}"/>
              </a:ext>
            </a:extLst>
          </p:cNvPr>
          <p:cNvSpPr/>
          <p:nvPr/>
        </p:nvSpPr>
        <p:spPr>
          <a:xfrm>
            <a:off x="7623843" y="4860999"/>
            <a:ext cx="182880" cy="18288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6DE4F1-9388-BD45-A4B0-6A4853C2E9B7}"/>
              </a:ext>
            </a:extLst>
          </p:cNvPr>
          <p:cNvSpPr/>
          <p:nvPr/>
        </p:nvSpPr>
        <p:spPr>
          <a:xfrm>
            <a:off x="1253522" y="3750285"/>
            <a:ext cx="182880" cy="1828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1017FF-B43E-BA4B-817C-1E1710317213}"/>
              </a:ext>
            </a:extLst>
          </p:cNvPr>
          <p:cNvSpPr txBox="1"/>
          <p:nvPr/>
        </p:nvSpPr>
        <p:spPr>
          <a:xfrm>
            <a:off x="166562" y="3852430"/>
            <a:ext cx="117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Start point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C0D613-D8E3-914C-9750-EDD021659C0F}"/>
              </a:ext>
            </a:extLst>
          </p:cNvPr>
          <p:cNvSpPr txBox="1"/>
          <p:nvPr/>
        </p:nvSpPr>
        <p:spPr>
          <a:xfrm>
            <a:off x="49900" y="248258"/>
            <a:ext cx="179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Street Map</a:t>
            </a:r>
          </a:p>
        </p:txBody>
      </p:sp>
    </p:spTree>
    <p:extLst>
      <p:ext uri="{BB962C8B-B14F-4D97-AF65-F5344CB8AC3E}">
        <p14:creationId xmlns:p14="http://schemas.microsoft.com/office/powerpoint/2010/main" val="4057041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E11B88-E76B-A940-AA21-181DA83ED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4300"/>
            <a:ext cx="12192000" cy="605485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3E8984C-A1C3-4141-BC34-9CD7D941CD2F}"/>
              </a:ext>
            </a:extLst>
          </p:cNvPr>
          <p:cNvSpPr/>
          <p:nvPr/>
        </p:nvSpPr>
        <p:spPr>
          <a:xfrm>
            <a:off x="9918551" y="3059107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0D5F30-F82A-4C4C-8289-61D4FCD91060}"/>
              </a:ext>
            </a:extLst>
          </p:cNvPr>
          <p:cNvSpPr txBox="1"/>
          <p:nvPr/>
        </p:nvSpPr>
        <p:spPr>
          <a:xfrm>
            <a:off x="9671124" y="2564255"/>
            <a:ext cx="143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Landing Zone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43099-DA30-2445-AA45-58B5F5BBC054}"/>
              </a:ext>
            </a:extLst>
          </p:cNvPr>
          <p:cNvSpPr txBox="1"/>
          <p:nvPr/>
        </p:nvSpPr>
        <p:spPr>
          <a:xfrm>
            <a:off x="7806723" y="4859213"/>
            <a:ext cx="10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End point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685C81-AB1B-7D45-80AA-B37B7B50D1F0}"/>
              </a:ext>
            </a:extLst>
          </p:cNvPr>
          <p:cNvSpPr/>
          <p:nvPr/>
        </p:nvSpPr>
        <p:spPr>
          <a:xfrm>
            <a:off x="7623843" y="4860999"/>
            <a:ext cx="182880" cy="18288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6DE4F1-9388-BD45-A4B0-6A4853C2E9B7}"/>
              </a:ext>
            </a:extLst>
          </p:cNvPr>
          <p:cNvSpPr/>
          <p:nvPr/>
        </p:nvSpPr>
        <p:spPr>
          <a:xfrm>
            <a:off x="1253522" y="3750285"/>
            <a:ext cx="182880" cy="1828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1017FF-B43E-BA4B-817C-1E1710317213}"/>
              </a:ext>
            </a:extLst>
          </p:cNvPr>
          <p:cNvSpPr txBox="1"/>
          <p:nvPr/>
        </p:nvSpPr>
        <p:spPr>
          <a:xfrm>
            <a:off x="1436402" y="3748499"/>
            <a:ext cx="117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Start point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C0D613-D8E3-914C-9750-EDD021659C0F}"/>
              </a:ext>
            </a:extLst>
          </p:cNvPr>
          <p:cNvSpPr txBox="1"/>
          <p:nvPr/>
        </p:nvSpPr>
        <p:spPr>
          <a:xfrm>
            <a:off x="49900" y="248258"/>
            <a:ext cx="27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Sentinal</a:t>
            </a:r>
            <a:r>
              <a:rPr lang="en-US" dirty="0"/>
              <a:t> 2 L1C (12-27-2020)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D93AC2-E6C6-C740-83CB-24465D3ADBFF}"/>
              </a:ext>
            </a:extLst>
          </p:cNvPr>
          <p:cNvSpPr txBox="1"/>
          <p:nvPr/>
        </p:nvSpPr>
        <p:spPr>
          <a:xfrm>
            <a:off x="5037729" y="64038"/>
            <a:ext cx="2116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True Color</a:t>
            </a:r>
          </a:p>
        </p:txBody>
      </p:sp>
    </p:spTree>
    <p:extLst>
      <p:ext uri="{BB962C8B-B14F-4D97-AF65-F5344CB8AC3E}">
        <p14:creationId xmlns:p14="http://schemas.microsoft.com/office/powerpoint/2010/main" val="426176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C951A7-30A0-6140-AD23-9E7C7CFD6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6581"/>
            <a:ext cx="12192000" cy="626141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3660330-412E-D045-8771-F2170B4C6B24}"/>
              </a:ext>
            </a:extLst>
          </p:cNvPr>
          <p:cNvSpPr/>
          <p:nvPr/>
        </p:nvSpPr>
        <p:spPr>
          <a:xfrm>
            <a:off x="9918551" y="2944673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1676EA-367E-3546-9DC7-0E0AE1AE01FE}"/>
              </a:ext>
            </a:extLst>
          </p:cNvPr>
          <p:cNvSpPr txBox="1"/>
          <p:nvPr/>
        </p:nvSpPr>
        <p:spPr>
          <a:xfrm>
            <a:off x="6628639" y="4746565"/>
            <a:ext cx="10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End point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8E78FA-63FE-B242-B1FA-B5DCED0C6B72}"/>
              </a:ext>
            </a:extLst>
          </p:cNvPr>
          <p:cNvSpPr/>
          <p:nvPr/>
        </p:nvSpPr>
        <p:spPr>
          <a:xfrm>
            <a:off x="7623843" y="4746565"/>
            <a:ext cx="182880" cy="18288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BB61F7-E57F-044E-B625-E6F627A88556}"/>
              </a:ext>
            </a:extLst>
          </p:cNvPr>
          <p:cNvSpPr/>
          <p:nvPr/>
        </p:nvSpPr>
        <p:spPr>
          <a:xfrm>
            <a:off x="1253522" y="3635851"/>
            <a:ext cx="182880" cy="1828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2545F9-41C8-0640-AEF5-90E558A1A118}"/>
              </a:ext>
            </a:extLst>
          </p:cNvPr>
          <p:cNvSpPr txBox="1"/>
          <p:nvPr/>
        </p:nvSpPr>
        <p:spPr>
          <a:xfrm>
            <a:off x="166562" y="3818731"/>
            <a:ext cx="117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A00"/>
                </a:solidFill>
              </a:rPr>
              <a:t>Start point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70B873-0877-5146-BCDC-48197AF21AE3}"/>
              </a:ext>
            </a:extLst>
          </p:cNvPr>
          <p:cNvSpPr txBox="1"/>
          <p:nvPr/>
        </p:nvSpPr>
        <p:spPr>
          <a:xfrm>
            <a:off x="49900" y="248258"/>
            <a:ext cx="27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Sentinal</a:t>
            </a:r>
            <a:r>
              <a:rPr lang="en-US" dirty="0"/>
              <a:t> 2 L1C (12-27-2020)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2ADCDD-90CC-2F44-83A4-626F679A8094}"/>
              </a:ext>
            </a:extLst>
          </p:cNvPr>
          <p:cNvSpPr txBox="1"/>
          <p:nvPr/>
        </p:nvSpPr>
        <p:spPr>
          <a:xfrm>
            <a:off x="9803099" y="2575341"/>
            <a:ext cx="143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Landing Zone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805CAD-0C4B-6249-9F4C-9D06D84299AC}"/>
              </a:ext>
            </a:extLst>
          </p:cNvPr>
          <p:cNvSpPr txBox="1"/>
          <p:nvPr/>
        </p:nvSpPr>
        <p:spPr>
          <a:xfrm>
            <a:off x="4864829" y="52120"/>
            <a:ext cx="246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Water Index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BD1B00-3CB0-E049-95D8-F4D5BB6EC8B5}"/>
              </a:ext>
            </a:extLst>
          </p:cNvPr>
          <p:cNvSpPr txBox="1"/>
          <p:nvPr/>
        </p:nvSpPr>
        <p:spPr>
          <a:xfrm>
            <a:off x="10181192" y="-49750"/>
            <a:ext cx="2003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Blue is water</a:t>
            </a:r>
          </a:p>
          <a:p>
            <a:pPr algn="r"/>
            <a:r>
              <a:rPr lang="en-US" dirty="0"/>
              <a:t>Green is vegetation</a:t>
            </a:r>
          </a:p>
        </p:txBody>
      </p:sp>
    </p:spTree>
    <p:extLst>
      <p:ext uri="{BB962C8B-B14F-4D97-AF65-F5344CB8AC3E}">
        <p14:creationId xmlns:p14="http://schemas.microsoft.com/office/powerpoint/2010/main" val="201655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308A62-71B8-5B4C-84D5-514AD8E300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7230"/>
          <a:stretch/>
        </p:blipFill>
        <p:spPr>
          <a:xfrm>
            <a:off x="-27144" y="695647"/>
            <a:ext cx="12219144" cy="616028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3660330-412E-D045-8771-F2170B4C6B24}"/>
              </a:ext>
            </a:extLst>
          </p:cNvPr>
          <p:cNvSpPr/>
          <p:nvPr/>
        </p:nvSpPr>
        <p:spPr>
          <a:xfrm>
            <a:off x="9918551" y="302273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1676EA-367E-3546-9DC7-0E0AE1AE01FE}"/>
              </a:ext>
            </a:extLst>
          </p:cNvPr>
          <p:cNvSpPr txBox="1"/>
          <p:nvPr/>
        </p:nvSpPr>
        <p:spPr>
          <a:xfrm>
            <a:off x="6537199" y="4645465"/>
            <a:ext cx="10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End point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8E78FA-63FE-B242-B1FA-B5DCED0C6B72}"/>
              </a:ext>
            </a:extLst>
          </p:cNvPr>
          <p:cNvSpPr/>
          <p:nvPr/>
        </p:nvSpPr>
        <p:spPr>
          <a:xfrm>
            <a:off x="7623843" y="4824622"/>
            <a:ext cx="182880" cy="18288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BB61F7-E57F-044E-B625-E6F627A88556}"/>
              </a:ext>
            </a:extLst>
          </p:cNvPr>
          <p:cNvSpPr/>
          <p:nvPr/>
        </p:nvSpPr>
        <p:spPr>
          <a:xfrm>
            <a:off x="1253522" y="3713908"/>
            <a:ext cx="182880" cy="1828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2545F9-41C8-0640-AEF5-90E558A1A118}"/>
              </a:ext>
            </a:extLst>
          </p:cNvPr>
          <p:cNvSpPr txBox="1"/>
          <p:nvPr/>
        </p:nvSpPr>
        <p:spPr>
          <a:xfrm>
            <a:off x="166562" y="3896788"/>
            <a:ext cx="117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A00"/>
                </a:solidFill>
              </a:rPr>
              <a:t>Start point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70B873-0877-5146-BCDC-48197AF21AE3}"/>
              </a:ext>
            </a:extLst>
          </p:cNvPr>
          <p:cNvSpPr txBox="1"/>
          <p:nvPr/>
        </p:nvSpPr>
        <p:spPr>
          <a:xfrm>
            <a:off x="49900" y="248258"/>
            <a:ext cx="27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Sentinal</a:t>
            </a:r>
            <a:r>
              <a:rPr lang="en-US" dirty="0"/>
              <a:t> 2 L1C (12-27-2020)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2ADCDD-90CC-2F44-83A4-626F679A8094}"/>
              </a:ext>
            </a:extLst>
          </p:cNvPr>
          <p:cNvSpPr txBox="1"/>
          <p:nvPr/>
        </p:nvSpPr>
        <p:spPr>
          <a:xfrm>
            <a:off x="9803099" y="2653398"/>
            <a:ext cx="143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Landing Zone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E42816-3CA8-1E4D-B2C8-FB56F47D7C3E}"/>
              </a:ext>
            </a:extLst>
          </p:cNvPr>
          <p:cNvSpPr txBox="1"/>
          <p:nvPr/>
        </p:nvSpPr>
        <p:spPr>
          <a:xfrm>
            <a:off x="4892828" y="31576"/>
            <a:ext cx="3331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Vegetation Index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8EC9D2-65EC-5448-8291-8FC40FD0B2D1}"/>
              </a:ext>
            </a:extLst>
          </p:cNvPr>
          <p:cNvSpPr txBox="1"/>
          <p:nvPr/>
        </p:nvSpPr>
        <p:spPr>
          <a:xfrm>
            <a:off x="10017237" y="94197"/>
            <a:ext cx="2174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Lighter is less dense</a:t>
            </a:r>
          </a:p>
          <a:p>
            <a:pPr algn="r"/>
            <a:r>
              <a:rPr lang="en-US" dirty="0"/>
              <a:t>Darker is more dense</a:t>
            </a:r>
          </a:p>
        </p:txBody>
      </p:sp>
    </p:spTree>
    <p:extLst>
      <p:ext uri="{BB962C8B-B14F-4D97-AF65-F5344CB8AC3E}">
        <p14:creationId xmlns:p14="http://schemas.microsoft.com/office/powerpoint/2010/main" val="48988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D839FF4-5036-FA4E-9CA6-7908E35CA6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93"/>
          <a:stretch/>
        </p:blipFill>
        <p:spPr>
          <a:xfrm>
            <a:off x="0" y="803149"/>
            <a:ext cx="12192000" cy="605485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3E8984C-A1C3-4141-BC34-9CD7D941CD2F}"/>
              </a:ext>
            </a:extLst>
          </p:cNvPr>
          <p:cNvSpPr/>
          <p:nvPr/>
        </p:nvSpPr>
        <p:spPr>
          <a:xfrm>
            <a:off x="9918551" y="3047956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0D5F30-F82A-4C4C-8289-61D4FCD91060}"/>
              </a:ext>
            </a:extLst>
          </p:cNvPr>
          <p:cNvSpPr txBox="1"/>
          <p:nvPr/>
        </p:nvSpPr>
        <p:spPr>
          <a:xfrm>
            <a:off x="9671124" y="2553104"/>
            <a:ext cx="143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Landing Zone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43099-DA30-2445-AA45-58B5F5BBC054}"/>
              </a:ext>
            </a:extLst>
          </p:cNvPr>
          <p:cNvSpPr txBox="1"/>
          <p:nvPr/>
        </p:nvSpPr>
        <p:spPr>
          <a:xfrm>
            <a:off x="6447990" y="4665182"/>
            <a:ext cx="10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End point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685C81-AB1B-7D45-80AA-B37B7B50D1F0}"/>
              </a:ext>
            </a:extLst>
          </p:cNvPr>
          <p:cNvSpPr/>
          <p:nvPr/>
        </p:nvSpPr>
        <p:spPr>
          <a:xfrm>
            <a:off x="7623843" y="4849848"/>
            <a:ext cx="182880" cy="18288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6DE4F1-9388-BD45-A4B0-6A4853C2E9B7}"/>
              </a:ext>
            </a:extLst>
          </p:cNvPr>
          <p:cNvSpPr/>
          <p:nvPr/>
        </p:nvSpPr>
        <p:spPr>
          <a:xfrm>
            <a:off x="1253522" y="3739134"/>
            <a:ext cx="182880" cy="1828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1017FF-B43E-BA4B-817C-1E1710317213}"/>
              </a:ext>
            </a:extLst>
          </p:cNvPr>
          <p:cNvSpPr txBox="1"/>
          <p:nvPr/>
        </p:nvSpPr>
        <p:spPr>
          <a:xfrm>
            <a:off x="1436402" y="3737348"/>
            <a:ext cx="117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Start point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53569D-8CCD-AA44-8CFC-44E38DDC0A45}"/>
              </a:ext>
            </a:extLst>
          </p:cNvPr>
          <p:cNvSpPr txBox="1"/>
          <p:nvPr/>
        </p:nvSpPr>
        <p:spPr>
          <a:xfrm>
            <a:off x="49900" y="248258"/>
            <a:ext cx="260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SRTM Elevation (02-2000)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E35BDE-B949-4144-9D5F-F6BC781713F6}"/>
              </a:ext>
            </a:extLst>
          </p:cNvPr>
          <p:cNvSpPr txBox="1"/>
          <p:nvPr/>
        </p:nvSpPr>
        <p:spPr>
          <a:xfrm>
            <a:off x="4892828" y="31576"/>
            <a:ext cx="1907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Elevation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0F0B45-6A3D-2C4A-9FA7-B3A87781295C}"/>
              </a:ext>
            </a:extLst>
          </p:cNvPr>
          <p:cNvSpPr txBox="1"/>
          <p:nvPr/>
        </p:nvSpPr>
        <p:spPr>
          <a:xfrm>
            <a:off x="10508334" y="94197"/>
            <a:ext cx="1683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Lighter is higher</a:t>
            </a:r>
          </a:p>
          <a:p>
            <a:pPr algn="r"/>
            <a:r>
              <a:rPr lang="en-US" dirty="0"/>
              <a:t>Darker is lower</a:t>
            </a:r>
          </a:p>
        </p:txBody>
      </p:sp>
    </p:spTree>
    <p:extLst>
      <p:ext uri="{BB962C8B-B14F-4D97-AF65-F5344CB8AC3E}">
        <p14:creationId xmlns:p14="http://schemas.microsoft.com/office/powerpoint/2010/main" val="375704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113</Words>
  <Application>Microsoft Macintosh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Castleberry</dc:creator>
  <cp:lastModifiedBy>Matthew Castleberry</cp:lastModifiedBy>
  <cp:revision>6</cp:revision>
  <dcterms:created xsi:type="dcterms:W3CDTF">2021-02-09T17:33:16Z</dcterms:created>
  <dcterms:modified xsi:type="dcterms:W3CDTF">2021-02-09T18:59:22Z</dcterms:modified>
</cp:coreProperties>
</file>