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varScale="1">
        <p:scale>
          <a:sx n="105" d="100"/>
          <a:sy n="105" d="100"/>
        </p:scale>
        <p:origin x="7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B22092-B053-894A-9309-AE4F09B63411}"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53052-B79D-514A-BD29-6A591BC99C7C}" type="slidenum">
              <a:rPr lang="en-US" smtClean="0"/>
              <a:t>‹#›</a:t>
            </a:fld>
            <a:endParaRPr lang="en-US"/>
          </a:p>
        </p:txBody>
      </p:sp>
    </p:spTree>
    <p:extLst>
      <p:ext uri="{BB962C8B-B14F-4D97-AF65-F5344CB8AC3E}">
        <p14:creationId xmlns:p14="http://schemas.microsoft.com/office/powerpoint/2010/main" val="1395250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22092-B053-894A-9309-AE4F09B63411}"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53052-B79D-514A-BD29-6A591BC99C7C}" type="slidenum">
              <a:rPr lang="en-US" smtClean="0"/>
              <a:t>‹#›</a:t>
            </a:fld>
            <a:endParaRPr lang="en-US"/>
          </a:p>
        </p:txBody>
      </p:sp>
    </p:spTree>
    <p:extLst>
      <p:ext uri="{BB962C8B-B14F-4D97-AF65-F5344CB8AC3E}">
        <p14:creationId xmlns:p14="http://schemas.microsoft.com/office/powerpoint/2010/main" val="1123057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22092-B053-894A-9309-AE4F09B63411}"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53052-B79D-514A-BD29-6A591BC99C7C}" type="slidenum">
              <a:rPr lang="en-US" smtClean="0"/>
              <a:t>‹#›</a:t>
            </a:fld>
            <a:endParaRPr lang="en-US"/>
          </a:p>
        </p:txBody>
      </p:sp>
    </p:spTree>
    <p:extLst>
      <p:ext uri="{BB962C8B-B14F-4D97-AF65-F5344CB8AC3E}">
        <p14:creationId xmlns:p14="http://schemas.microsoft.com/office/powerpoint/2010/main" val="3061430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B22092-B053-894A-9309-AE4F09B63411}"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53052-B79D-514A-BD29-6A591BC99C7C}" type="slidenum">
              <a:rPr lang="en-US" smtClean="0"/>
              <a:t>‹#›</a:t>
            </a:fld>
            <a:endParaRPr lang="en-US"/>
          </a:p>
        </p:txBody>
      </p:sp>
    </p:spTree>
    <p:extLst>
      <p:ext uri="{BB962C8B-B14F-4D97-AF65-F5344CB8AC3E}">
        <p14:creationId xmlns:p14="http://schemas.microsoft.com/office/powerpoint/2010/main" val="407459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B22092-B053-894A-9309-AE4F09B63411}" type="datetimeFigureOut">
              <a:rPr lang="en-US" smtClean="0"/>
              <a:t>12/8/20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53052-B79D-514A-BD29-6A591BC99C7C}" type="slidenum">
              <a:rPr lang="en-US" smtClean="0"/>
              <a:t>‹#›</a:t>
            </a:fld>
            <a:endParaRPr lang="en-US"/>
          </a:p>
        </p:txBody>
      </p:sp>
    </p:spTree>
    <p:extLst>
      <p:ext uri="{BB962C8B-B14F-4D97-AF65-F5344CB8AC3E}">
        <p14:creationId xmlns:p14="http://schemas.microsoft.com/office/powerpoint/2010/main" val="4259495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B22092-B053-894A-9309-AE4F09B63411}"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53052-B79D-514A-BD29-6A591BC99C7C}" type="slidenum">
              <a:rPr lang="en-US" smtClean="0"/>
              <a:t>‹#›</a:t>
            </a:fld>
            <a:endParaRPr lang="en-US"/>
          </a:p>
        </p:txBody>
      </p:sp>
    </p:spTree>
    <p:extLst>
      <p:ext uri="{BB962C8B-B14F-4D97-AF65-F5344CB8AC3E}">
        <p14:creationId xmlns:p14="http://schemas.microsoft.com/office/powerpoint/2010/main" val="424869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B22092-B053-894A-9309-AE4F09B63411}" type="datetimeFigureOut">
              <a:rPr lang="en-US" smtClean="0"/>
              <a:t>12/8/20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053052-B79D-514A-BD29-6A591BC99C7C}" type="slidenum">
              <a:rPr lang="en-US" smtClean="0"/>
              <a:t>‹#›</a:t>
            </a:fld>
            <a:endParaRPr lang="en-US"/>
          </a:p>
        </p:txBody>
      </p:sp>
    </p:spTree>
    <p:extLst>
      <p:ext uri="{BB962C8B-B14F-4D97-AF65-F5344CB8AC3E}">
        <p14:creationId xmlns:p14="http://schemas.microsoft.com/office/powerpoint/2010/main" val="2875950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B22092-B053-894A-9309-AE4F09B63411}" type="datetimeFigureOut">
              <a:rPr lang="en-US" smtClean="0"/>
              <a:t>12/8/20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53052-B79D-514A-BD29-6A591BC99C7C}" type="slidenum">
              <a:rPr lang="en-US" smtClean="0"/>
              <a:t>‹#›</a:t>
            </a:fld>
            <a:endParaRPr lang="en-US"/>
          </a:p>
        </p:txBody>
      </p:sp>
    </p:spTree>
    <p:extLst>
      <p:ext uri="{BB962C8B-B14F-4D97-AF65-F5344CB8AC3E}">
        <p14:creationId xmlns:p14="http://schemas.microsoft.com/office/powerpoint/2010/main" val="3855702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B22092-B053-894A-9309-AE4F09B63411}" type="datetimeFigureOut">
              <a:rPr lang="en-US" smtClean="0"/>
              <a:t>12/8/20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053052-B79D-514A-BD29-6A591BC99C7C}" type="slidenum">
              <a:rPr lang="en-US" smtClean="0"/>
              <a:t>‹#›</a:t>
            </a:fld>
            <a:endParaRPr lang="en-US"/>
          </a:p>
        </p:txBody>
      </p:sp>
    </p:spTree>
    <p:extLst>
      <p:ext uri="{BB962C8B-B14F-4D97-AF65-F5344CB8AC3E}">
        <p14:creationId xmlns:p14="http://schemas.microsoft.com/office/powerpoint/2010/main" val="315080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86B22092-B053-894A-9309-AE4F09B63411}"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53052-B79D-514A-BD29-6A591BC99C7C}" type="slidenum">
              <a:rPr lang="en-US" smtClean="0"/>
              <a:t>‹#›</a:t>
            </a:fld>
            <a:endParaRPr lang="en-US"/>
          </a:p>
        </p:txBody>
      </p:sp>
    </p:spTree>
    <p:extLst>
      <p:ext uri="{BB962C8B-B14F-4D97-AF65-F5344CB8AC3E}">
        <p14:creationId xmlns:p14="http://schemas.microsoft.com/office/powerpoint/2010/main" val="121043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86B22092-B053-894A-9309-AE4F09B63411}" type="datetimeFigureOut">
              <a:rPr lang="en-US" smtClean="0"/>
              <a:t>12/8/20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53052-B79D-514A-BD29-6A591BC99C7C}" type="slidenum">
              <a:rPr lang="en-US" smtClean="0"/>
              <a:t>‹#›</a:t>
            </a:fld>
            <a:endParaRPr lang="en-US"/>
          </a:p>
        </p:txBody>
      </p:sp>
    </p:spTree>
    <p:extLst>
      <p:ext uri="{BB962C8B-B14F-4D97-AF65-F5344CB8AC3E}">
        <p14:creationId xmlns:p14="http://schemas.microsoft.com/office/powerpoint/2010/main" val="2488709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86B22092-B053-894A-9309-AE4F09B63411}" type="datetimeFigureOut">
              <a:rPr lang="en-US" smtClean="0"/>
              <a:t>12/8/20</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3C053052-B79D-514A-BD29-6A591BC99C7C}" type="slidenum">
              <a:rPr lang="en-US" smtClean="0"/>
              <a:t>‹#›</a:t>
            </a:fld>
            <a:endParaRPr lang="en-US"/>
          </a:p>
        </p:txBody>
      </p:sp>
    </p:spTree>
    <p:extLst>
      <p:ext uri="{BB962C8B-B14F-4D97-AF65-F5344CB8AC3E}">
        <p14:creationId xmlns:p14="http://schemas.microsoft.com/office/powerpoint/2010/main" val="17760934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es Auburn have a new logo? The university says no.">
            <a:extLst>
              <a:ext uri="{FF2B5EF4-FFF2-40B4-BE49-F238E27FC236}">
                <a16:creationId xmlns:a16="http://schemas.microsoft.com/office/drawing/2014/main" id="{F1E8CBC3-7EBC-244B-A1B4-9B85EA88F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 y="1181594"/>
            <a:ext cx="1940816" cy="17114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C959853-6068-DB40-B984-5D8E85C8919F}"/>
              </a:ext>
            </a:extLst>
          </p:cNvPr>
          <p:cNvSpPr txBox="1"/>
          <p:nvPr/>
        </p:nvSpPr>
        <p:spPr>
          <a:xfrm>
            <a:off x="2605128" y="1181594"/>
            <a:ext cx="4732321" cy="523220"/>
          </a:xfrm>
          <a:prstGeom prst="rect">
            <a:avLst/>
          </a:prstGeom>
          <a:noFill/>
        </p:spPr>
        <p:txBody>
          <a:bodyPr wrap="none" rtlCol="0">
            <a:spAutoFit/>
          </a:bodyPr>
          <a:lstStyle/>
          <a:p>
            <a:r>
              <a:rPr lang="en-US" sz="2800" b="1" dirty="0"/>
              <a:t>Harmless Research Instrument</a:t>
            </a:r>
          </a:p>
        </p:txBody>
      </p:sp>
      <p:sp>
        <p:nvSpPr>
          <p:cNvPr id="6" name="TextBox 5">
            <a:extLst>
              <a:ext uri="{FF2B5EF4-FFF2-40B4-BE49-F238E27FC236}">
                <a16:creationId xmlns:a16="http://schemas.microsoft.com/office/drawing/2014/main" id="{DB36E1EF-3555-BA4E-A7B8-874A201ACFA5}"/>
              </a:ext>
            </a:extLst>
          </p:cNvPr>
          <p:cNvSpPr txBox="1"/>
          <p:nvPr/>
        </p:nvSpPr>
        <p:spPr>
          <a:xfrm>
            <a:off x="1999958" y="1643853"/>
            <a:ext cx="6089904" cy="1077218"/>
          </a:xfrm>
          <a:prstGeom prst="rect">
            <a:avLst/>
          </a:prstGeom>
          <a:noFill/>
        </p:spPr>
        <p:txBody>
          <a:bodyPr wrap="square" rtlCol="0">
            <a:spAutoFit/>
          </a:bodyPr>
          <a:lstStyle/>
          <a:p>
            <a:r>
              <a:rPr lang="en-US" sz="1600" dirty="0"/>
              <a:t>This high altitude balloon payload is property of the Auburn University GPS and Vehicle Dynamics Lab (GAVLAB).  Its sole purpose is to collect data for researching aerial navigation algorithms.  Please call the main contact below immediately to help us recover the payload.</a:t>
            </a:r>
          </a:p>
        </p:txBody>
      </p:sp>
      <p:sp>
        <p:nvSpPr>
          <p:cNvPr id="7" name="TextBox 6">
            <a:extLst>
              <a:ext uri="{FF2B5EF4-FFF2-40B4-BE49-F238E27FC236}">
                <a16:creationId xmlns:a16="http://schemas.microsoft.com/office/drawing/2014/main" id="{13203377-4DCA-F341-AB43-C92C18FBB38A}"/>
              </a:ext>
            </a:extLst>
          </p:cNvPr>
          <p:cNvSpPr txBox="1"/>
          <p:nvPr/>
        </p:nvSpPr>
        <p:spPr>
          <a:xfrm>
            <a:off x="1926336" y="2747778"/>
            <a:ext cx="6089904" cy="338554"/>
          </a:xfrm>
          <a:prstGeom prst="rect">
            <a:avLst/>
          </a:prstGeom>
          <a:noFill/>
        </p:spPr>
        <p:txBody>
          <a:bodyPr wrap="square" rtlCol="0">
            <a:spAutoFit/>
          </a:bodyPr>
          <a:lstStyle/>
          <a:p>
            <a:pPr algn="ctr"/>
            <a:r>
              <a:rPr lang="en-US" sz="1600" dirty="0"/>
              <a:t>Matthew Castleberry (256) 684-3499 mtc0030@auburn.edu</a:t>
            </a:r>
          </a:p>
        </p:txBody>
      </p:sp>
      <p:cxnSp>
        <p:nvCxnSpPr>
          <p:cNvPr id="9" name="Straight Connector 8">
            <a:extLst>
              <a:ext uri="{FF2B5EF4-FFF2-40B4-BE49-F238E27FC236}">
                <a16:creationId xmlns:a16="http://schemas.microsoft.com/office/drawing/2014/main" id="{7AFB2209-8F31-5C46-A4FD-C706B912188E}"/>
              </a:ext>
            </a:extLst>
          </p:cNvPr>
          <p:cNvCxnSpPr>
            <a:cxnSpLocks/>
          </p:cNvCxnSpPr>
          <p:nvPr/>
        </p:nvCxnSpPr>
        <p:spPr>
          <a:xfrm>
            <a:off x="2066073" y="2747778"/>
            <a:ext cx="5810431" cy="0"/>
          </a:xfrm>
          <a:prstGeom prst="line">
            <a:avLst/>
          </a:prstGeom>
          <a:ln w="31750"/>
        </p:spPr>
        <p:style>
          <a:lnRef idx="1">
            <a:schemeClr val="dk1"/>
          </a:lnRef>
          <a:fillRef idx="0">
            <a:schemeClr val="dk1"/>
          </a:fillRef>
          <a:effectRef idx="0">
            <a:schemeClr val="dk1"/>
          </a:effectRef>
          <a:fontRef idx="minor">
            <a:schemeClr val="tx1"/>
          </a:fontRef>
        </p:style>
      </p:cxnSp>
      <p:pic>
        <p:nvPicPr>
          <p:cNvPr id="1028" name="Picture 4" descr="GAVLab · GitHub">
            <a:extLst>
              <a:ext uri="{FF2B5EF4-FFF2-40B4-BE49-F238E27FC236}">
                <a16:creationId xmlns:a16="http://schemas.microsoft.com/office/drawing/2014/main" id="{5AAFE892-3928-4B45-B69B-29C1C567E2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970" b="26568"/>
          <a:stretch/>
        </p:blipFill>
        <p:spPr bwMode="auto">
          <a:xfrm>
            <a:off x="8016240" y="1464293"/>
            <a:ext cx="1927352" cy="114604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Does Auburn have a new logo? The university says no.">
            <a:extLst>
              <a:ext uri="{FF2B5EF4-FFF2-40B4-BE49-F238E27FC236}">
                <a16:creationId xmlns:a16="http://schemas.microsoft.com/office/drawing/2014/main" id="{7D05C4E8-3724-D14D-B8CD-469046019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03501"/>
            <a:ext cx="1940816" cy="171144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E3F746CF-0866-B141-8FBD-109DEB74E025}"/>
              </a:ext>
            </a:extLst>
          </p:cNvPr>
          <p:cNvSpPr txBox="1"/>
          <p:nvPr/>
        </p:nvSpPr>
        <p:spPr>
          <a:xfrm>
            <a:off x="2568552" y="3603501"/>
            <a:ext cx="4732321" cy="523220"/>
          </a:xfrm>
          <a:prstGeom prst="rect">
            <a:avLst/>
          </a:prstGeom>
          <a:noFill/>
        </p:spPr>
        <p:txBody>
          <a:bodyPr wrap="none" rtlCol="0">
            <a:spAutoFit/>
          </a:bodyPr>
          <a:lstStyle/>
          <a:p>
            <a:r>
              <a:rPr lang="en-US" sz="2800" b="1" dirty="0"/>
              <a:t>Harmless Research Instrument</a:t>
            </a:r>
          </a:p>
        </p:txBody>
      </p:sp>
      <p:sp>
        <p:nvSpPr>
          <p:cNvPr id="20" name="TextBox 19">
            <a:extLst>
              <a:ext uri="{FF2B5EF4-FFF2-40B4-BE49-F238E27FC236}">
                <a16:creationId xmlns:a16="http://schemas.microsoft.com/office/drawing/2014/main" id="{5A9CDD0A-4362-7741-B37A-9E6E031BD884}"/>
              </a:ext>
            </a:extLst>
          </p:cNvPr>
          <p:cNvSpPr txBox="1"/>
          <p:nvPr/>
        </p:nvSpPr>
        <p:spPr>
          <a:xfrm>
            <a:off x="1963382" y="4065760"/>
            <a:ext cx="6089904" cy="1077218"/>
          </a:xfrm>
          <a:prstGeom prst="rect">
            <a:avLst/>
          </a:prstGeom>
          <a:noFill/>
        </p:spPr>
        <p:txBody>
          <a:bodyPr wrap="square" rtlCol="0">
            <a:spAutoFit/>
          </a:bodyPr>
          <a:lstStyle/>
          <a:p>
            <a:r>
              <a:rPr lang="en-US" sz="1600" dirty="0"/>
              <a:t>This high altitude balloon payload is property of the Auburn University GPS and Vehicle Dynamics Lab (GAVLAB).  Its sole purpose is to collect data for researching aerial navigation algorithms.  Please call the main contact below immediately to help us recover the payload.</a:t>
            </a:r>
          </a:p>
        </p:txBody>
      </p:sp>
      <p:sp>
        <p:nvSpPr>
          <p:cNvPr id="21" name="TextBox 20">
            <a:extLst>
              <a:ext uri="{FF2B5EF4-FFF2-40B4-BE49-F238E27FC236}">
                <a16:creationId xmlns:a16="http://schemas.microsoft.com/office/drawing/2014/main" id="{3B58340B-AC2F-1E40-B645-581D6A69EFF9}"/>
              </a:ext>
            </a:extLst>
          </p:cNvPr>
          <p:cNvSpPr txBox="1"/>
          <p:nvPr/>
        </p:nvSpPr>
        <p:spPr>
          <a:xfrm>
            <a:off x="1889760" y="5169685"/>
            <a:ext cx="6089904" cy="338554"/>
          </a:xfrm>
          <a:prstGeom prst="rect">
            <a:avLst/>
          </a:prstGeom>
          <a:noFill/>
        </p:spPr>
        <p:txBody>
          <a:bodyPr wrap="square" rtlCol="0">
            <a:spAutoFit/>
          </a:bodyPr>
          <a:lstStyle/>
          <a:p>
            <a:pPr algn="ctr"/>
            <a:r>
              <a:rPr lang="en-US" sz="1600" dirty="0"/>
              <a:t>Matthew Castleberry (256) 684-3499 mtc0030@auburn.edu</a:t>
            </a:r>
          </a:p>
        </p:txBody>
      </p:sp>
      <p:cxnSp>
        <p:nvCxnSpPr>
          <p:cNvPr id="22" name="Straight Connector 21">
            <a:extLst>
              <a:ext uri="{FF2B5EF4-FFF2-40B4-BE49-F238E27FC236}">
                <a16:creationId xmlns:a16="http://schemas.microsoft.com/office/drawing/2014/main" id="{BAF7F0B2-176F-1B45-8922-22B07EB4EDF5}"/>
              </a:ext>
            </a:extLst>
          </p:cNvPr>
          <p:cNvCxnSpPr>
            <a:cxnSpLocks/>
          </p:cNvCxnSpPr>
          <p:nvPr/>
        </p:nvCxnSpPr>
        <p:spPr>
          <a:xfrm>
            <a:off x="2029497" y="5169685"/>
            <a:ext cx="5810431" cy="0"/>
          </a:xfrm>
          <a:prstGeom prst="line">
            <a:avLst/>
          </a:prstGeom>
          <a:ln w="31750"/>
        </p:spPr>
        <p:style>
          <a:lnRef idx="1">
            <a:schemeClr val="dk1"/>
          </a:lnRef>
          <a:fillRef idx="0">
            <a:schemeClr val="dk1"/>
          </a:fillRef>
          <a:effectRef idx="0">
            <a:schemeClr val="dk1"/>
          </a:effectRef>
          <a:fontRef idx="minor">
            <a:schemeClr val="tx1"/>
          </a:fontRef>
        </p:style>
      </p:cxnSp>
      <p:pic>
        <p:nvPicPr>
          <p:cNvPr id="23" name="Picture 4" descr="GAVLab · GitHub">
            <a:extLst>
              <a:ext uri="{FF2B5EF4-FFF2-40B4-BE49-F238E27FC236}">
                <a16:creationId xmlns:a16="http://schemas.microsoft.com/office/drawing/2014/main" id="{972ADA72-EB3D-A745-95D0-43162568C7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970" b="26568"/>
          <a:stretch/>
        </p:blipFill>
        <p:spPr bwMode="auto">
          <a:xfrm>
            <a:off x="7979664" y="3886200"/>
            <a:ext cx="1927352" cy="1146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341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TotalTime>
  <Words>120</Words>
  <Application>Microsoft Macintosh PowerPoint</Application>
  <PresentationFormat>Custom</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Castleberry</dc:creator>
  <cp:lastModifiedBy>Matthew Castleberry</cp:lastModifiedBy>
  <cp:revision>2</cp:revision>
  <dcterms:created xsi:type="dcterms:W3CDTF">2020-12-08T17:55:09Z</dcterms:created>
  <dcterms:modified xsi:type="dcterms:W3CDTF">2020-12-08T18:08:16Z</dcterms:modified>
</cp:coreProperties>
</file>