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9F90869-3284-4266-A8E6-9F1A7793430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9262EF3-91B9-45E1-BAC4-1241F5B760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0869-3284-4266-A8E6-9F1A7793430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2EF3-91B9-45E1-BAC4-1241F5B76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0869-3284-4266-A8E6-9F1A7793430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2EF3-91B9-45E1-BAC4-1241F5B76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9F90869-3284-4266-A8E6-9F1A7793430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9262EF3-91B9-45E1-BAC4-1241F5B760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9F90869-3284-4266-A8E6-9F1A7793430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9262EF3-91B9-45E1-BAC4-1241F5B760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0869-3284-4266-A8E6-9F1A7793430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2EF3-91B9-45E1-BAC4-1241F5B760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0869-3284-4266-A8E6-9F1A7793430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2EF3-91B9-45E1-BAC4-1241F5B760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F90869-3284-4266-A8E6-9F1A7793430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262EF3-91B9-45E1-BAC4-1241F5B760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0869-3284-4266-A8E6-9F1A7793430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2EF3-91B9-45E1-BAC4-1241F5B76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9F90869-3284-4266-A8E6-9F1A7793430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9262EF3-91B9-45E1-BAC4-1241F5B760A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F90869-3284-4266-A8E6-9F1A7793430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262EF3-91B9-45E1-BAC4-1241F5B760A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9F90869-3284-4266-A8E6-9F1A7793430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9262EF3-91B9-45E1-BAC4-1241F5B760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Theme Park Adventure - </a:t>
            </a:r>
            <a:r>
              <a:rPr lang="en-US" dirty="0" smtClean="0"/>
              <a:t>A Text Adventure Game!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 smtClean="0"/>
              <a:t>Software Development Team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Elijah Morishita</a:t>
            </a:r>
          </a:p>
          <a:p>
            <a:pPr>
              <a:buFontTx/>
              <a:buChar char="-"/>
            </a:pPr>
            <a:r>
              <a:rPr lang="en-US" dirty="0" smtClean="0"/>
              <a:t>Gabriel Woodburn</a:t>
            </a:r>
          </a:p>
          <a:p>
            <a:pPr>
              <a:buFontTx/>
              <a:buChar char="-"/>
            </a:pPr>
            <a:r>
              <a:rPr lang="en-US" dirty="0" smtClean="0"/>
              <a:t>Robert Knar</a:t>
            </a:r>
          </a:p>
          <a:p>
            <a:pPr>
              <a:buFontTx/>
              <a:buChar char="-"/>
            </a:pPr>
            <a:r>
              <a:rPr lang="en-US" dirty="0" smtClean="0"/>
              <a:t>Jason Shi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 wish you could enjoy the theme park without actually having to go to the theme park?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 we have the perfect simulation for you, custom fit to your personality type we’ll have the perfect adventure for you to enjoy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smtClean="0">
                <a:sym typeface="Wingdings" pitchFamily="2" charset="2"/>
              </a:rPr>
              <a:t>… let’s take a look around…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theme Park consists of the following sections…</a:t>
            </a:r>
            <a:endParaRPr lang="en-US" dirty="0"/>
          </a:p>
        </p:txBody>
      </p:sp>
      <p:pic>
        <p:nvPicPr>
          <p:cNvPr id="7" name="Content Placeholder 6" descr="Tilt-A-Whirl-Cliffs-Amusement-Park-Amusementpark-USA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09600" y="2971800"/>
            <a:ext cx="3465513" cy="2247900"/>
          </a:xfrm>
        </p:spPr>
      </p:pic>
      <p:pic>
        <p:nvPicPr>
          <p:cNvPr id="8" name="Content Placeholder 7" descr="waterpark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343400" y="3048000"/>
            <a:ext cx="3657600" cy="20574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Kiddie</a:t>
            </a:r>
            <a:r>
              <a:rPr lang="en-US" dirty="0" smtClean="0"/>
              <a:t> Park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The Water Park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theme Park consists of the following sections…</a:t>
            </a:r>
            <a:endParaRPr lang="en-US" dirty="0"/>
          </a:p>
        </p:txBody>
      </p:sp>
      <p:pic>
        <p:nvPicPr>
          <p:cNvPr id="7" name="Content Placeholder 6" descr="casino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3048000"/>
            <a:ext cx="3657600" cy="2514600"/>
          </a:xfrm>
        </p:spPr>
      </p:pic>
      <p:pic>
        <p:nvPicPr>
          <p:cNvPr id="8" name="Content Placeholder 7" descr="thrillpark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371975" y="2935529"/>
            <a:ext cx="3657600" cy="273954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The Casino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The Thrill Park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theme Park consists of the following sections…</a:t>
            </a:r>
            <a:endParaRPr lang="en-US" dirty="0"/>
          </a:p>
        </p:txBody>
      </p:sp>
      <p:pic>
        <p:nvPicPr>
          <p:cNvPr id="8" name="Content Placeholder 7" descr="arcade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3087319"/>
            <a:ext cx="3657600" cy="2435962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The Arcade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Exciting Right!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Once you get started just keep in mind the following rules…</a:t>
            </a:r>
          </a:p>
          <a:p>
            <a:r>
              <a:rPr lang="en-US" dirty="0" smtClean="0"/>
              <a:t>DON’T run out of money.</a:t>
            </a:r>
          </a:p>
          <a:p>
            <a:pPr lvl="1"/>
            <a:r>
              <a:rPr lang="en-US" dirty="0" smtClean="0"/>
              <a:t>That just wouldn’t be cool, we want you to have fun and spend your money wisely, rather than have to kick you out of the park for being broke – no fun for either of us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r>
              <a:rPr lang="en-US" dirty="0" smtClean="0">
                <a:sym typeface="Wingdings" pitchFamily="2" charset="2"/>
              </a:rPr>
              <a:t>DON’T die.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Again, your current state of ongoing existence is much more preferable than the alternative.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hope you have fun and invite all your friends to play THEME PARK ADVENTURE!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</TotalTime>
  <Words>211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Theme Park Adventure - A Text Adventure Game! </vt:lpstr>
      <vt:lpstr>Ever wish you could enjoy the theme park without actually having to go to the theme park?</vt:lpstr>
      <vt:lpstr>Our theme Park consists of the following sections…</vt:lpstr>
      <vt:lpstr>Our theme Park consists of the following sections…</vt:lpstr>
      <vt:lpstr>Our theme Park consists of the following sections…</vt:lpstr>
      <vt:lpstr>Very Exciting Right! </vt:lpstr>
      <vt:lpstr>In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Park Program - A Text Adventure Game! </dc:title>
  <dc:creator>Windows User</dc:creator>
  <cp:lastModifiedBy>Windows User</cp:lastModifiedBy>
  <cp:revision>8</cp:revision>
  <dcterms:created xsi:type="dcterms:W3CDTF">2020-03-09T17:12:03Z</dcterms:created>
  <dcterms:modified xsi:type="dcterms:W3CDTF">2020-03-09T17:43:27Z</dcterms:modified>
</cp:coreProperties>
</file>