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67F98-965D-72CC-4AFB-B7AF409750C6}" v="585" dt="2022-11-28T09:13:48.597"/>
    <p1510:client id="{9EB967A6-36ED-44E4-9160-A2632B0248BC}" v="7" dt="2022-11-28T08:23:3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7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3D2D806-424B-3A01-D5D0-D214081A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65" r="-2" b="2649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0" i="1" dirty="0">
                <a:latin typeface="Verdana Pro Cond Black"/>
                <a:ea typeface="Calibri Light"/>
                <a:cs typeface="Calibri Light"/>
              </a:rPr>
              <a:t>MINI PROJECT</a:t>
            </a:r>
            <a:endParaRPr lang="en-US" sz="3200" b="0" i="1" dirty="0">
              <a:latin typeface="Verdana Pro Cond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i="1" dirty="0">
                <a:latin typeface="Calibri"/>
                <a:ea typeface="Calibri"/>
                <a:cs typeface="Calibri"/>
              </a:rPr>
              <a:t>Object Oriented Programming Laboratory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CF8112-056D-2116-32B7-28171810E7B2}"/>
              </a:ext>
            </a:extLst>
          </p:cNvPr>
          <p:cNvSpPr txBox="1"/>
          <p:nvPr/>
        </p:nvSpPr>
        <p:spPr>
          <a:xfrm>
            <a:off x="8628914" y="5534032"/>
            <a:ext cx="378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3D2D806-424B-3A01-D5D0-D214081A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59" b="2649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42" name="Rectangle 32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032294"/>
            <a:ext cx="7355457" cy="1560167"/>
          </a:xfrm>
        </p:spPr>
        <p:txBody>
          <a:bodyPr>
            <a:normAutofit/>
          </a:bodyPr>
          <a:lstStyle/>
          <a:p>
            <a:r>
              <a:rPr lang="en-US" sz="4400" b="0" i="1" dirty="0">
                <a:latin typeface="Verdana Pro Cond Black"/>
                <a:ea typeface="Calibri Light"/>
                <a:cs typeface="Calibri Light"/>
              </a:rPr>
              <a:t>WONDER WOMEN'S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1" dirty="0">
                <a:latin typeface="Calibri"/>
                <a:ea typeface="Calibri"/>
                <a:cs typeface="Calibri"/>
              </a:rPr>
              <a:t>GAYATHRI G   -  21IT11</a:t>
            </a:r>
          </a:p>
          <a:p>
            <a:r>
              <a:rPr lang="en-US" sz="2400" b="1" i="1" dirty="0">
                <a:latin typeface="Calibri"/>
                <a:ea typeface="Calibri"/>
                <a:cs typeface="Calibri"/>
              </a:rPr>
              <a:t>LAVANYA R    -  21IT26</a:t>
            </a:r>
          </a:p>
          <a:p>
            <a:r>
              <a:rPr lang="en-US" sz="2400" b="1" i="1" dirty="0">
                <a:latin typeface="Calibri"/>
                <a:ea typeface="Calibri"/>
                <a:cs typeface="Calibri"/>
              </a:rPr>
              <a:t>KRUTHIKA S   -  21IT24</a:t>
            </a:r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CF8112-056D-2116-32B7-28171810E7B2}"/>
              </a:ext>
            </a:extLst>
          </p:cNvPr>
          <p:cNvSpPr txBox="1"/>
          <p:nvPr/>
        </p:nvSpPr>
        <p:spPr>
          <a:xfrm>
            <a:off x="8628914" y="5534032"/>
            <a:ext cx="378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rade Gothic Next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F564B-C82D-4295-E190-2E75501AF731}"/>
              </a:ext>
            </a:extLst>
          </p:cNvPr>
          <p:cNvSpPr txBox="1"/>
          <p:nvPr/>
        </p:nvSpPr>
        <p:spPr>
          <a:xfrm>
            <a:off x="641979" y="4147243"/>
            <a:ext cx="35452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latin typeface="Georgia Pro Cond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8A5D-A4B1-3CDE-0AAD-1DEFDE53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54" y="512823"/>
            <a:ext cx="10287000" cy="1147762"/>
          </a:xfrm>
        </p:spPr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 </a:t>
            </a:r>
            <a:r>
              <a:rPr lang="en-US" sz="3200" i="1" dirty="0">
                <a:latin typeface="Georgia Pro Cond"/>
                <a:ea typeface="+mj-lt"/>
                <a:cs typeface="+mj-lt"/>
              </a:rPr>
              <a:t>Body Mass Index</a:t>
            </a:r>
            <a:r>
              <a:rPr lang="en-US" sz="3200" i="1" dirty="0">
                <a:latin typeface="Georgia Pro Cond"/>
              </a:rPr>
              <a:t> calculator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3442-BAEF-0DBE-B5A6-186813A0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83" y="1869054"/>
            <a:ext cx="10287000" cy="49836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i="1" dirty="0">
                <a:latin typeface="Arial Nova Cond Light"/>
                <a:ea typeface="+mn-lt"/>
                <a:cs typeface="+mn-lt"/>
              </a:rPr>
              <a:t>BMI is a body mass index calculator used to measure the  person's leanness or corpulence based on their height and weight  and is intended to quantify tissue mass. It is widely used as a general indicator of whether a person has a healthy body weight for their height. Specifically, the value obtained from the calculation of BMI is used to categorize whether a person is underweight, normal weight, overweight, or obese depending on what range the value falls between.</a:t>
            </a:r>
            <a:endParaRPr lang="en-US" sz="2800" i="1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33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3127F-D715-7263-5C99-5797017AF449}"/>
              </a:ext>
            </a:extLst>
          </p:cNvPr>
          <p:cNvSpPr txBox="1"/>
          <p:nvPr/>
        </p:nvSpPr>
        <p:spPr>
          <a:xfrm>
            <a:off x="277545" y="282859"/>
            <a:ext cx="26395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1" dirty="0">
                <a:latin typeface="Georgia Pro Cond"/>
              </a:rPr>
              <a:t>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3D7A-C83C-35F3-5803-665C0DA912CA}"/>
              </a:ext>
            </a:extLst>
          </p:cNvPr>
          <p:cNvSpPr txBox="1"/>
          <p:nvPr/>
        </p:nvSpPr>
        <p:spPr>
          <a:xfrm>
            <a:off x="2709193" y="641354"/>
            <a:ext cx="7714710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java.awt.event.ActionEvent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java.awt.event.ActionListener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javax.swing.JButton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javax.swing.JFrame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javax.swing.JLabel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import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javax.swing.JTextField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;</a:t>
            </a:r>
            <a:endParaRPr lang="en-US" sz="2000" b="1" dirty="0">
              <a:latin typeface="Arial Nova Cond"/>
            </a:endParaRPr>
          </a:p>
          <a:p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/**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*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* @author H2O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*/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public class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JavaExamples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extends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javax.swing.JFrame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{</a:t>
            </a:r>
            <a:endParaRPr lang="en-US" sz="2000" b="1" dirty="0">
              <a:latin typeface="Arial Nova Cond"/>
            </a:endParaRPr>
          </a:p>
          <a:p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JavaExamples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()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f = new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();//creating instance of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  </a:t>
            </a:r>
            <a:endParaRPr lang="en-US" sz="2000" b="1" dirty="0">
              <a:latin typeface="Arial Nova Cond"/>
            </a:endParaRPr>
          </a:p>
          <a:p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JLabel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lb1 = new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JLabel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("Height(Inches):");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lb1.setBounds(20, 20, 100, 40);//x axis, y axis, width, height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f.add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(lb1); //adding component in 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JFrame</a:t>
            </a:r>
            <a:endParaRPr lang="en-US" sz="2000" b="1">
              <a:latin typeface="Arial Nova Cond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1BF10-3881-6904-FE38-9E00E215FF1D}"/>
              </a:ext>
            </a:extLst>
          </p:cNvPr>
          <p:cNvSpPr txBox="1"/>
          <p:nvPr/>
        </p:nvSpPr>
        <p:spPr>
          <a:xfrm>
            <a:off x="2806084" y="251290"/>
            <a:ext cx="6751427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Arial Nova Cond"/>
                <a:ea typeface="+mn-lt"/>
                <a:cs typeface="+mn-lt"/>
              </a:rPr>
              <a:t>JLabel</a:t>
            </a:r>
            <a:r>
              <a:rPr lang="en-US" b="1" dirty="0">
                <a:latin typeface="Arial Nova Cond"/>
                <a:ea typeface="+mn-lt"/>
                <a:cs typeface="+mn-lt"/>
              </a:rPr>
              <a:t> lb2 = new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JLabel</a:t>
            </a:r>
            <a:r>
              <a:rPr lang="en-US" b="1" dirty="0">
                <a:latin typeface="Arial Nova Cond"/>
                <a:ea typeface="+mn-lt"/>
                <a:cs typeface="+mn-lt"/>
              </a:rPr>
              <a:t>("Weight(Pounds):");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lb2.setBounds(20, 60, 100, 40);//x axis, y axis, width, height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f.add</a:t>
            </a:r>
            <a:r>
              <a:rPr lang="en-US" b="1" dirty="0">
                <a:latin typeface="Arial Nova Cond"/>
                <a:ea typeface="+mn-lt"/>
                <a:cs typeface="+mn-lt"/>
              </a:rPr>
              <a:t>(lb2); //adding component in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JFrame</a:t>
            </a:r>
            <a:r>
              <a:rPr lang="en-US" b="1" dirty="0">
                <a:latin typeface="Arial Nova Cond"/>
                <a:ea typeface="+mn-lt"/>
                <a:cs typeface="+mn-lt"/>
              </a:rPr>
              <a:t> </a:t>
            </a: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 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JLabel</a:t>
            </a:r>
            <a:r>
              <a:rPr lang="en-US" b="1" dirty="0">
                <a:latin typeface="Arial Nova Cond"/>
                <a:ea typeface="+mn-lt"/>
                <a:cs typeface="+mn-lt"/>
              </a:rPr>
              <a:t>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lbResult</a:t>
            </a:r>
            <a:r>
              <a:rPr lang="en-US" b="1" dirty="0">
                <a:latin typeface="Arial Nova Cond"/>
                <a:ea typeface="+mn-lt"/>
                <a:cs typeface="+mn-lt"/>
              </a:rPr>
              <a:t> = new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JLabel</a:t>
            </a:r>
            <a:r>
              <a:rPr lang="en-US" b="1" dirty="0">
                <a:latin typeface="Arial Nova Cond"/>
                <a:ea typeface="+mn-lt"/>
                <a:cs typeface="+mn-lt"/>
              </a:rPr>
              <a:t>("BMI Calculator in JAVA GUI");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lbResult.setBounds</a:t>
            </a:r>
            <a:r>
              <a:rPr lang="en-US" b="1" dirty="0">
                <a:latin typeface="Arial Nova Cond"/>
                <a:ea typeface="+mn-lt"/>
                <a:cs typeface="+mn-lt"/>
              </a:rPr>
              <a:t>(20, 90, 300, 40);//x axis, y axis, width, height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f.add</a:t>
            </a:r>
            <a:r>
              <a:rPr lang="en-US" b="1" dirty="0">
                <a:latin typeface="Arial Nova Cond"/>
                <a:ea typeface="+mn-lt"/>
                <a:cs typeface="+mn-lt"/>
              </a:rPr>
              <a:t>(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lbResult</a:t>
            </a:r>
            <a:r>
              <a:rPr lang="en-US" b="1" dirty="0">
                <a:latin typeface="Arial Nova Cond"/>
                <a:ea typeface="+mn-lt"/>
                <a:cs typeface="+mn-lt"/>
              </a:rPr>
              <a:t>); //adding component in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JFrame</a:t>
            </a:r>
            <a:r>
              <a:rPr lang="en-US" b="1" dirty="0">
                <a:latin typeface="Arial Nova Cond"/>
                <a:ea typeface="+mn-lt"/>
                <a:cs typeface="+mn-lt"/>
              </a:rPr>
              <a:t> 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 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JTextField</a:t>
            </a:r>
            <a:r>
              <a:rPr lang="en-US" b="1" dirty="0">
                <a:latin typeface="Arial Nova Cond"/>
                <a:ea typeface="+mn-lt"/>
                <a:cs typeface="+mn-lt"/>
              </a:rPr>
              <a:t>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txtHeight</a:t>
            </a:r>
            <a:r>
              <a:rPr lang="en-US" b="1" dirty="0">
                <a:latin typeface="Arial Nova Cond"/>
                <a:ea typeface="+mn-lt"/>
                <a:cs typeface="+mn-lt"/>
              </a:rPr>
              <a:t> = new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JTextField</a:t>
            </a:r>
            <a:r>
              <a:rPr lang="en-US" b="1" dirty="0">
                <a:latin typeface="Arial Nova Cond"/>
                <a:ea typeface="+mn-lt"/>
                <a:cs typeface="+mn-lt"/>
              </a:rPr>
              <a:t>("");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txtHeight.setBounds</a:t>
            </a:r>
            <a:r>
              <a:rPr lang="en-US" b="1" dirty="0">
                <a:latin typeface="Arial Nova Cond"/>
                <a:ea typeface="+mn-lt"/>
                <a:cs typeface="+mn-lt"/>
              </a:rPr>
              <a:t>(120, 20, 200, 40);//x axis, y axis, width, height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f.add</a:t>
            </a:r>
            <a:r>
              <a:rPr lang="en-US" b="1" dirty="0">
                <a:latin typeface="Arial Nova Cond"/>
                <a:ea typeface="+mn-lt"/>
                <a:cs typeface="+mn-lt"/>
              </a:rPr>
              <a:t>(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txtHeight</a:t>
            </a:r>
            <a:r>
              <a:rPr lang="en-US" b="1" dirty="0">
                <a:latin typeface="Arial Nova Cond"/>
                <a:ea typeface="+mn-lt"/>
                <a:cs typeface="+mn-lt"/>
              </a:rPr>
              <a:t>); //adding component in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JFrame</a:t>
            </a:r>
            <a:r>
              <a:rPr lang="en-US" b="1" dirty="0">
                <a:latin typeface="Arial Nova Cond"/>
                <a:ea typeface="+mn-lt"/>
                <a:cs typeface="+mn-lt"/>
              </a:rPr>
              <a:t> </a:t>
            </a:r>
            <a:endParaRPr lang="en-US" b="1" dirty="0">
              <a:latin typeface="Arial Nova Cond"/>
            </a:endParaRPr>
          </a:p>
          <a:p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JTextField</a:t>
            </a:r>
            <a:r>
              <a:rPr lang="en-US" b="1" dirty="0">
                <a:latin typeface="Arial Nova Cond"/>
                <a:ea typeface="+mn-lt"/>
                <a:cs typeface="+mn-lt"/>
              </a:rPr>
              <a:t>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txtWeight</a:t>
            </a:r>
            <a:r>
              <a:rPr lang="en-US" b="1" dirty="0">
                <a:latin typeface="Arial Nova Cond"/>
                <a:ea typeface="+mn-lt"/>
                <a:cs typeface="+mn-lt"/>
              </a:rPr>
              <a:t> = new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JTextField</a:t>
            </a:r>
            <a:r>
              <a:rPr lang="en-US" b="1" dirty="0">
                <a:latin typeface="Arial Nova Cond"/>
                <a:ea typeface="+mn-lt"/>
                <a:cs typeface="+mn-lt"/>
              </a:rPr>
              <a:t>("");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txtWeight.setBounds</a:t>
            </a:r>
            <a:r>
              <a:rPr lang="en-US" b="1" dirty="0">
                <a:latin typeface="Arial Nova Cond"/>
                <a:ea typeface="+mn-lt"/>
                <a:cs typeface="+mn-lt"/>
              </a:rPr>
              <a:t>(120, 60, 200, 40);//x axis, y axis, width, height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f.add</a:t>
            </a:r>
            <a:r>
              <a:rPr lang="en-US" b="1" dirty="0">
                <a:latin typeface="Arial Nova Cond"/>
                <a:ea typeface="+mn-lt"/>
                <a:cs typeface="+mn-lt"/>
              </a:rPr>
              <a:t>(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txtWeight</a:t>
            </a:r>
            <a:r>
              <a:rPr lang="en-US" b="1" dirty="0">
                <a:latin typeface="Arial Nova Cond"/>
                <a:ea typeface="+mn-lt"/>
                <a:cs typeface="+mn-lt"/>
              </a:rPr>
              <a:t>); //adding component in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JFrame</a:t>
            </a:r>
            <a:r>
              <a:rPr lang="en-US" b="1" dirty="0">
                <a:latin typeface="Arial Nova Cond"/>
                <a:ea typeface="+mn-lt"/>
                <a:cs typeface="+mn-lt"/>
              </a:rPr>
              <a:t> </a:t>
            </a:r>
            <a:endParaRPr lang="en-US" b="1" dirty="0">
              <a:latin typeface="Arial Nova Cond"/>
            </a:endParaRPr>
          </a:p>
          <a:p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JButton</a:t>
            </a:r>
            <a:r>
              <a:rPr lang="en-US" b="1" dirty="0">
                <a:latin typeface="Arial Nova Cond"/>
                <a:ea typeface="+mn-lt"/>
                <a:cs typeface="+mn-lt"/>
              </a:rPr>
              <a:t>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btn</a:t>
            </a:r>
            <a:r>
              <a:rPr lang="en-US" b="1" dirty="0">
                <a:latin typeface="Arial Nova Cond"/>
                <a:ea typeface="+mn-lt"/>
                <a:cs typeface="+mn-lt"/>
              </a:rPr>
              <a:t> = new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JButton</a:t>
            </a:r>
            <a:r>
              <a:rPr lang="en-US" b="1" dirty="0">
                <a:latin typeface="Arial Nova Cond"/>
                <a:ea typeface="+mn-lt"/>
                <a:cs typeface="+mn-lt"/>
              </a:rPr>
              <a:t>("BMI Calculator in JAVA GUI(CALCULATE)");//creating instance of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JButton</a:t>
            </a:r>
            <a:r>
              <a:rPr lang="en-US" b="1" dirty="0">
                <a:latin typeface="Arial Nova Cond"/>
                <a:ea typeface="+mn-lt"/>
                <a:cs typeface="+mn-lt"/>
              </a:rPr>
              <a:t>  </a:t>
            </a:r>
            <a:endParaRPr lang="en-US" b="1" dirty="0">
              <a:latin typeface="Arial Nova Cond"/>
            </a:endParaRPr>
          </a:p>
          <a:p>
            <a:r>
              <a:rPr lang="en-US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b="1" dirty="0" err="1">
                <a:latin typeface="Arial Nova Cond"/>
                <a:ea typeface="+mn-lt"/>
                <a:cs typeface="+mn-lt"/>
              </a:rPr>
              <a:t>btn.setBounds</a:t>
            </a:r>
            <a:r>
              <a:rPr lang="en-US" b="1" dirty="0">
                <a:latin typeface="Arial Nova Cond"/>
                <a:ea typeface="+mn-lt"/>
                <a:cs typeface="+mn-lt"/>
              </a:rPr>
              <a:t>(20, 130, 300, 40);//x axis, y axis, width, height</a:t>
            </a:r>
            <a:endParaRPr lang="en-US" b="1" dirty="0">
              <a:latin typeface="Arial Nova Cond"/>
            </a:endParaRPr>
          </a:p>
          <a:p>
            <a:r>
              <a:rPr lang="en-US" dirty="0">
                <a:ea typeface="+mn-lt"/>
                <a:cs typeface="+mn-lt"/>
              </a:rPr>
              <a:t>    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6031B-7C40-7054-EDEC-8302E934B4CF}"/>
              </a:ext>
            </a:extLst>
          </p:cNvPr>
          <p:cNvSpPr txBox="1"/>
          <p:nvPr/>
        </p:nvSpPr>
        <p:spPr>
          <a:xfrm>
            <a:off x="1789042" y="185030"/>
            <a:ext cx="8778635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 Nova Cond"/>
                <a:ea typeface="+mn-lt"/>
                <a:cs typeface="+mn-lt"/>
              </a:rPr>
              <a:t>//Event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btn.addActionListener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(new ActionListener(){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 @Override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 public void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actionPerformed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ActionEvent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e)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</a:t>
            </a: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 double weight=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Double.parseDouble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txtWeight.getText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());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 double height=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Double.parseDouble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txtHeight.getText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());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 double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= weight /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Math.pow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(height, 2) * 703;</a:t>
            </a:r>
            <a:endParaRPr lang="en-US" sz="2000" b="1" dirty="0">
              <a:latin typeface="Arial Nova Cond"/>
            </a:endParaRPr>
          </a:p>
          <a:p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 if 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&lt; 18.5)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    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lbResult.setText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("underweight - BMI : "+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 } else if 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&lt; 25)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    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lbResult.setText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("normal - BMI : "+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 } else if 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 &lt; 30)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    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lbResult.setText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("overweight - BMI : "+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 } else {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     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lbResult.setText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("obese - BMI : "+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bmi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);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      }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    }</a:t>
            </a:r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});</a:t>
            </a:r>
            <a:endParaRPr lang="en-US" sz="2000" b="1" dirty="0">
              <a:latin typeface="Arial Nova Cond"/>
            </a:endParaRPr>
          </a:p>
          <a:p>
            <a:endParaRPr lang="en-US" sz="2000" b="1" dirty="0">
              <a:latin typeface="Arial Nova Cond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</a:t>
            </a:r>
            <a:endParaRPr lang="en-US" sz="2000" b="1" dirty="0">
              <a:latin typeface="Arial Nova Cond"/>
            </a:endParaRPr>
          </a:p>
        </p:txBody>
      </p:sp>
    </p:spTree>
    <p:extLst>
      <p:ext uri="{BB962C8B-B14F-4D97-AF65-F5344CB8AC3E}">
        <p14:creationId xmlns:p14="http://schemas.microsoft.com/office/powerpoint/2010/main" val="19941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1C38E-26C2-5F88-5EE9-5A921C8AEE61}"/>
              </a:ext>
            </a:extLst>
          </p:cNvPr>
          <p:cNvSpPr txBox="1"/>
          <p:nvPr/>
        </p:nvSpPr>
        <p:spPr>
          <a:xfrm>
            <a:off x="2286624" y="669485"/>
            <a:ext cx="51411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  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   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f.add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btn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);//adding button in 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JFrame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  </a:t>
            </a:r>
          </a:p>
          <a:p>
            <a:endParaRPr lang="en-US" sz="2000" b="1" dirty="0">
              <a:latin typeface="Arial Nova Cond"/>
              <a:ea typeface="+mn-lt"/>
              <a:cs typeface="+mn-lt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f.setSize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(400, 300);</a:t>
            </a: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</a:t>
            </a:r>
            <a:r>
              <a:rPr lang="en-US" sz="2000" b="1" dirty="0" err="1">
                <a:latin typeface="Arial Nova Cond"/>
                <a:ea typeface="+mn-lt"/>
                <a:cs typeface="+mn-lt"/>
              </a:rPr>
              <a:t>f.setLayout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(null);</a:t>
            </a: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 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f.setVisible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(true);</a:t>
            </a:r>
          </a:p>
          <a:p>
            <a:endParaRPr lang="en-US" sz="2000" b="1" dirty="0">
              <a:latin typeface="Arial Nova Cond"/>
              <a:ea typeface="+mn-lt"/>
              <a:cs typeface="+mn-lt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 }</a:t>
            </a:r>
          </a:p>
          <a:p>
            <a:endParaRPr lang="en-US" sz="2000" b="1" dirty="0">
              <a:latin typeface="Arial Nova Cond"/>
              <a:ea typeface="+mn-lt"/>
              <a:cs typeface="+mn-lt"/>
            </a:endParaRP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 public static void main(String[] 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args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) {</a:t>
            </a: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     new </a:t>
            </a:r>
            <a:r>
              <a:rPr lang="en-US" sz="2000" b="1" err="1">
                <a:latin typeface="Arial Nova Cond"/>
                <a:ea typeface="+mn-lt"/>
                <a:cs typeface="+mn-lt"/>
              </a:rPr>
              <a:t>JavaExamples</a:t>
            </a:r>
            <a:r>
              <a:rPr lang="en-US" sz="2000" b="1" dirty="0">
                <a:latin typeface="Arial Nova Cond"/>
                <a:ea typeface="+mn-lt"/>
                <a:cs typeface="+mn-lt"/>
              </a:rPr>
              <a:t>();</a:t>
            </a:r>
          </a:p>
          <a:p>
            <a:r>
              <a:rPr lang="en-US" sz="2000" b="1" dirty="0">
                <a:latin typeface="Arial Nova Cond"/>
                <a:ea typeface="+mn-lt"/>
                <a:cs typeface="+mn-lt"/>
              </a:rPr>
              <a:t>    }</a:t>
            </a:r>
          </a:p>
          <a:p>
            <a:pPr algn="l"/>
            <a:r>
              <a:rPr lang="en-US" sz="2000" b="1" dirty="0">
                <a:latin typeface="Arial Nova Cond"/>
                <a:ea typeface="+mn-lt"/>
                <a:cs typeface="+mn-lt"/>
              </a:rPr>
              <a:t>}</a:t>
            </a:r>
            <a:endParaRPr lang="en-US" sz="2000" b="1">
              <a:latin typeface="Arial Nova Cond"/>
            </a:endParaRPr>
          </a:p>
        </p:txBody>
      </p:sp>
    </p:spTree>
    <p:extLst>
      <p:ext uri="{BB962C8B-B14F-4D97-AF65-F5344CB8AC3E}">
        <p14:creationId xmlns:p14="http://schemas.microsoft.com/office/powerpoint/2010/main" val="31897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46383-5FFF-6EC4-74D8-0431FD10CBDD}"/>
              </a:ext>
            </a:extLst>
          </p:cNvPr>
          <p:cNvSpPr txBox="1"/>
          <p:nvPr/>
        </p:nvSpPr>
        <p:spPr>
          <a:xfrm>
            <a:off x="295985" y="220036"/>
            <a:ext cx="2323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1" dirty="0">
                <a:latin typeface="Georgia Pro Cond"/>
              </a:rPr>
              <a:t>OUTPUT</a:t>
            </a: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024D445-9068-6B1D-F56E-1901DEE3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903816"/>
            <a:ext cx="9241764" cy="51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3D2D806-424B-3A01-D5D0-D214081A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65" r="-2" b="2649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0" i="1" dirty="0">
                <a:latin typeface="Verdana Pro Cond Black"/>
                <a:ea typeface="Calibri Light"/>
                <a:cs typeface="Calibri Light"/>
              </a:rPr>
              <a:t>Thank you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CF8112-056D-2116-32B7-28171810E7B2}"/>
              </a:ext>
            </a:extLst>
          </p:cNvPr>
          <p:cNvSpPr txBox="1"/>
          <p:nvPr/>
        </p:nvSpPr>
        <p:spPr>
          <a:xfrm>
            <a:off x="8628914" y="5534032"/>
            <a:ext cx="378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111253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97381"/>
      </a:accent1>
      <a:accent2>
        <a:srgbClr val="E57F54"/>
      </a:accent2>
      <a:accent3>
        <a:srgbClr val="C59F3F"/>
      </a:accent3>
      <a:accent4>
        <a:srgbClr val="9DAB3F"/>
      </a:accent4>
      <a:accent5>
        <a:srgbClr val="7BB34D"/>
      </a:accent5>
      <a:accent6>
        <a:srgbClr val="3EB93A"/>
      </a:accent6>
      <a:hlink>
        <a:srgbClr val="568E8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AfterglowVTI</vt:lpstr>
      <vt:lpstr>MINI PROJECT</vt:lpstr>
      <vt:lpstr>WONDER WOMEN'S</vt:lpstr>
      <vt:lpstr> Body Mass Index 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2022-11-28T08:22:39Z</dcterms:created>
  <dcterms:modified xsi:type="dcterms:W3CDTF">2022-11-28T09:19:34Z</dcterms:modified>
</cp:coreProperties>
</file>