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" initials="G" lastIdx="2" clrIdx="0">
    <p:extLst>
      <p:ext uri="{19B8F6BF-5375-455C-9EA6-DF929625EA0E}">
        <p15:presenceInfo xmlns:p15="http://schemas.microsoft.com/office/powerpoint/2012/main" userId="6c0e4a553b043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9T22:47:13.457" idx="1">
    <p:pos x="1152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0T00:07:36.909" idx="2">
    <p:pos x="11472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5A97-54E8-4B91-A8FD-53758601E0F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8018-8F4D-4E93-AD37-2CC389A4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66559" y="1028699"/>
            <a:ext cx="3657599" cy="701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796180" y="2471744"/>
            <a:ext cx="2466974" cy="158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3397" y="964565"/>
            <a:ext cx="11961205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5161" y="2391404"/>
            <a:ext cx="15197677" cy="579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541" y="2449505"/>
            <a:ext cx="10375265" cy="451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37900"/>
              </a:lnSpc>
              <a:spcBef>
                <a:spcPts val="100"/>
              </a:spcBef>
            </a:pPr>
            <a:r>
              <a:rPr sz="7500" spc="175" dirty="0"/>
              <a:t>PRESENTATION </a:t>
            </a:r>
            <a:r>
              <a:rPr sz="7500" spc="409" dirty="0"/>
              <a:t>ON  </a:t>
            </a:r>
            <a:r>
              <a:rPr sz="7500" spc="430" dirty="0"/>
              <a:t>CHAT</a:t>
            </a:r>
            <a:r>
              <a:rPr sz="7500" spc="-445" dirty="0"/>
              <a:t> </a:t>
            </a:r>
            <a:r>
              <a:rPr sz="7500" spc="325" dirty="0"/>
              <a:t>APPLICATION</a:t>
            </a:r>
            <a:endParaRPr sz="7500"/>
          </a:p>
          <a:p>
            <a:pPr marL="1908175">
              <a:lnSpc>
                <a:spcPct val="100000"/>
              </a:lnSpc>
              <a:spcBef>
                <a:spcPts val="1500"/>
              </a:spcBef>
            </a:pPr>
            <a:r>
              <a:rPr sz="7500" spc="365" dirty="0"/>
              <a:t>AND</a:t>
            </a:r>
            <a:r>
              <a:rPr sz="7500" spc="-365" dirty="0"/>
              <a:t> </a:t>
            </a:r>
            <a:r>
              <a:rPr sz="7500" spc="165" dirty="0"/>
              <a:t>WEBSITE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5658" y="652357"/>
            <a:ext cx="2609175" cy="269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21028" y="1999697"/>
            <a:ext cx="4930140" cy="971550"/>
            <a:chOff x="7021028" y="1999697"/>
            <a:chExt cx="4930140" cy="971550"/>
          </a:xfrm>
        </p:grpSpPr>
        <p:sp>
          <p:nvSpPr>
            <p:cNvPr id="4" name="object 4"/>
            <p:cNvSpPr/>
            <p:nvPr/>
          </p:nvSpPr>
          <p:spPr>
            <a:xfrm>
              <a:off x="7021028" y="1999697"/>
              <a:ext cx="4930140" cy="971550"/>
            </a:xfrm>
            <a:custGeom>
              <a:avLst/>
              <a:gdLst/>
              <a:ahLst/>
              <a:cxnLst/>
              <a:rect l="l" t="t" r="r" b="b"/>
              <a:pathLst>
                <a:path w="4930140" h="971550">
                  <a:moveTo>
                    <a:pt x="4662399" y="971470"/>
                  </a:moveTo>
                  <a:lnTo>
                    <a:pt x="267183" y="971470"/>
                  </a:lnTo>
                  <a:lnTo>
                    <a:pt x="253755" y="970813"/>
                  </a:lnTo>
                  <a:lnTo>
                    <a:pt x="213875" y="964916"/>
                  </a:lnTo>
                  <a:lnTo>
                    <a:pt x="175303" y="953262"/>
                  </a:lnTo>
                  <a:lnTo>
                    <a:pt x="138857" y="936083"/>
                  </a:lnTo>
                  <a:lnTo>
                    <a:pt x="105342" y="913773"/>
                  </a:lnTo>
                  <a:lnTo>
                    <a:pt x="75470" y="886792"/>
                  </a:lnTo>
                  <a:lnTo>
                    <a:pt x="49898" y="855744"/>
                  </a:lnTo>
                  <a:lnTo>
                    <a:pt x="29172" y="821288"/>
                  </a:lnTo>
                  <a:lnTo>
                    <a:pt x="13746" y="784182"/>
                  </a:lnTo>
                  <a:lnTo>
                    <a:pt x="3950" y="745213"/>
                  </a:lnTo>
                  <a:lnTo>
                    <a:pt x="0" y="705243"/>
                  </a:lnTo>
                  <a:lnTo>
                    <a:pt x="0" y="266227"/>
                  </a:lnTo>
                  <a:lnTo>
                    <a:pt x="659" y="252847"/>
                  </a:lnTo>
                  <a:lnTo>
                    <a:pt x="6575" y="213110"/>
                  </a:lnTo>
                  <a:lnTo>
                    <a:pt x="18276" y="174675"/>
                  </a:lnTo>
                  <a:lnTo>
                    <a:pt x="35513" y="138360"/>
                  </a:lnTo>
                  <a:lnTo>
                    <a:pt x="57907" y="104965"/>
                  </a:lnTo>
                  <a:lnTo>
                    <a:pt x="84982" y="75200"/>
                  </a:lnTo>
                  <a:lnTo>
                    <a:pt x="116140" y="49720"/>
                  </a:lnTo>
                  <a:lnTo>
                    <a:pt x="150721" y="29067"/>
                  </a:lnTo>
                  <a:lnTo>
                    <a:pt x="187961" y="13697"/>
                  </a:lnTo>
                  <a:lnTo>
                    <a:pt x="227069" y="3936"/>
                  </a:lnTo>
                  <a:lnTo>
                    <a:pt x="267183" y="0"/>
                  </a:lnTo>
                  <a:lnTo>
                    <a:pt x="4662399" y="0"/>
                  </a:lnTo>
                  <a:lnTo>
                    <a:pt x="4702513" y="3936"/>
                  </a:lnTo>
                  <a:lnTo>
                    <a:pt x="4741622" y="13697"/>
                  </a:lnTo>
                  <a:lnTo>
                    <a:pt x="4778859" y="29067"/>
                  </a:lnTo>
                  <a:lnTo>
                    <a:pt x="4813441" y="49720"/>
                  </a:lnTo>
                  <a:lnTo>
                    <a:pt x="4844600" y="75200"/>
                  </a:lnTo>
                  <a:lnTo>
                    <a:pt x="4871678" y="104965"/>
                  </a:lnTo>
                  <a:lnTo>
                    <a:pt x="4894068" y="138360"/>
                  </a:lnTo>
                  <a:lnTo>
                    <a:pt x="4911309" y="174675"/>
                  </a:lnTo>
                  <a:lnTo>
                    <a:pt x="4923005" y="213110"/>
                  </a:lnTo>
                  <a:lnTo>
                    <a:pt x="4928923" y="252847"/>
                  </a:lnTo>
                  <a:lnTo>
                    <a:pt x="4929583" y="266227"/>
                  </a:lnTo>
                  <a:lnTo>
                    <a:pt x="4929583" y="705243"/>
                  </a:lnTo>
                  <a:lnTo>
                    <a:pt x="4925629" y="745213"/>
                  </a:lnTo>
                  <a:lnTo>
                    <a:pt x="4915837" y="784182"/>
                  </a:lnTo>
                  <a:lnTo>
                    <a:pt x="4900409" y="821288"/>
                  </a:lnTo>
                  <a:lnTo>
                    <a:pt x="4879685" y="855744"/>
                  </a:lnTo>
                  <a:lnTo>
                    <a:pt x="4854113" y="886792"/>
                  </a:lnTo>
                  <a:lnTo>
                    <a:pt x="4824239" y="913773"/>
                  </a:lnTo>
                  <a:lnTo>
                    <a:pt x="4790724" y="936083"/>
                  </a:lnTo>
                  <a:lnTo>
                    <a:pt x="4754282" y="953262"/>
                  </a:lnTo>
                  <a:lnTo>
                    <a:pt x="4715709" y="964916"/>
                  </a:lnTo>
                  <a:lnTo>
                    <a:pt x="4675829" y="970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9486" y="2044443"/>
              <a:ext cx="4822190" cy="884555"/>
            </a:xfrm>
            <a:custGeom>
              <a:avLst/>
              <a:gdLst/>
              <a:ahLst/>
              <a:cxnLst/>
              <a:rect l="l" t="t" r="r" b="b"/>
              <a:pathLst>
                <a:path w="4822190" h="884555">
                  <a:moveTo>
                    <a:pt x="410396" y="19211"/>
                  </a:moveTo>
                  <a:lnTo>
                    <a:pt x="352469" y="19211"/>
                  </a:lnTo>
                  <a:lnTo>
                    <a:pt x="352469" y="0"/>
                  </a:lnTo>
                  <a:lnTo>
                    <a:pt x="410396" y="0"/>
                  </a:lnTo>
                  <a:lnTo>
                    <a:pt x="410396" y="19211"/>
                  </a:lnTo>
                  <a:close/>
                </a:path>
                <a:path w="4822190" h="884555">
                  <a:moveTo>
                    <a:pt x="526251" y="19211"/>
                  </a:moveTo>
                  <a:lnTo>
                    <a:pt x="468323" y="19211"/>
                  </a:lnTo>
                  <a:lnTo>
                    <a:pt x="468323" y="0"/>
                  </a:lnTo>
                  <a:lnTo>
                    <a:pt x="526251" y="0"/>
                  </a:lnTo>
                  <a:lnTo>
                    <a:pt x="526251" y="19211"/>
                  </a:lnTo>
                  <a:close/>
                </a:path>
                <a:path w="4822190" h="884555">
                  <a:moveTo>
                    <a:pt x="642106" y="19211"/>
                  </a:moveTo>
                  <a:lnTo>
                    <a:pt x="584178" y="19211"/>
                  </a:lnTo>
                  <a:lnTo>
                    <a:pt x="584178" y="0"/>
                  </a:lnTo>
                  <a:lnTo>
                    <a:pt x="642106" y="0"/>
                  </a:lnTo>
                  <a:lnTo>
                    <a:pt x="642106" y="19211"/>
                  </a:lnTo>
                  <a:close/>
                </a:path>
                <a:path w="4822190" h="884555">
                  <a:moveTo>
                    <a:pt x="757960" y="19211"/>
                  </a:moveTo>
                  <a:lnTo>
                    <a:pt x="700033" y="19211"/>
                  </a:lnTo>
                  <a:lnTo>
                    <a:pt x="700033" y="0"/>
                  </a:lnTo>
                  <a:lnTo>
                    <a:pt x="757960" y="0"/>
                  </a:lnTo>
                  <a:lnTo>
                    <a:pt x="757960" y="19211"/>
                  </a:lnTo>
                  <a:close/>
                </a:path>
                <a:path w="4822190" h="884555">
                  <a:moveTo>
                    <a:pt x="873815" y="19211"/>
                  </a:moveTo>
                  <a:lnTo>
                    <a:pt x="815888" y="19211"/>
                  </a:lnTo>
                  <a:lnTo>
                    <a:pt x="815888" y="0"/>
                  </a:lnTo>
                  <a:lnTo>
                    <a:pt x="873815" y="0"/>
                  </a:lnTo>
                  <a:lnTo>
                    <a:pt x="873815" y="19211"/>
                  </a:lnTo>
                  <a:close/>
                </a:path>
                <a:path w="4822190" h="884555">
                  <a:moveTo>
                    <a:pt x="989670" y="19211"/>
                  </a:moveTo>
                  <a:lnTo>
                    <a:pt x="931743" y="19211"/>
                  </a:lnTo>
                  <a:lnTo>
                    <a:pt x="931743" y="0"/>
                  </a:lnTo>
                  <a:lnTo>
                    <a:pt x="989670" y="0"/>
                  </a:lnTo>
                  <a:lnTo>
                    <a:pt x="989670" y="19211"/>
                  </a:lnTo>
                  <a:close/>
                </a:path>
                <a:path w="4822190" h="884555">
                  <a:moveTo>
                    <a:pt x="1105525" y="19211"/>
                  </a:moveTo>
                  <a:lnTo>
                    <a:pt x="1047597" y="19211"/>
                  </a:lnTo>
                  <a:lnTo>
                    <a:pt x="1047597" y="0"/>
                  </a:lnTo>
                  <a:lnTo>
                    <a:pt x="1105525" y="0"/>
                  </a:lnTo>
                  <a:lnTo>
                    <a:pt x="1105525" y="19211"/>
                  </a:lnTo>
                  <a:close/>
                </a:path>
                <a:path w="4822190" h="884555">
                  <a:moveTo>
                    <a:pt x="1221380" y="19211"/>
                  </a:moveTo>
                  <a:lnTo>
                    <a:pt x="1163452" y="19211"/>
                  </a:lnTo>
                  <a:lnTo>
                    <a:pt x="1163452" y="0"/>
                  </a:lnTo>
                  <a:lnTo>
                    <a:pt x="1221380" y="0"/>
                  </a:lnTo>
                  <a:lnTo>
                    <a:pt x="1221380" y="19211"/>
                  </a:lnTo>
                  <a:close/>
                </a:path>
                <a:path w="4822190" h="884555">
                  <a:moveTo>
                    <a:pt x="1337234" y="19211"/>
                  </a:moveTo>
                  <a:lnTo>
                    <a:pt x="1279307" y="19211"/>
                  </a:lnTo>
                  <a:lnTo>
                    <a:pt x="1279307" y="0"/>
                  </a:lnTo>
                  <a:lnTo>
                    <a:pt x="1337234" y="0"/>
                  </a:lnTo>
                  <a:lnTo>
                    <a:pt x="1337234" y="19211"/>
                  </a:lnTo>
                  <a:close/>
                </a:path>
                <a:path w="4822190" h="884555">
                  <a:moveTo>
                    <a:pt x="1453089" y="19211"/>
                  </a:moveTo>
                  <a:lnTo>
                    <a:pt x="1395162" y="19211"/>
                  </a:lnTo>
                  <a:lnTo>
                    <a:pt x="1395162" y="0"/>
                  </a:lnTo>
                  <a:lnTo>
                    <a:pt x="1453089" y="0"/>
                  </a:lnTo>
                  <a:lnTo>
                    <a:pt x="1453089" y="19211"/>
                  </a:lnTo>
                  <a:close/>
                </a:path>
                <a:path w="4822190" h="884555">
                  <a:moveTo>
                    <a:pt x="1568944" y="19211"/>
                  </a:moveTo>
                  <a:lnTo>
                    <a:pt x="1511017" y="19211"/>
                  </a:lnTo>
                  <a:lnTo>
                    <a:pt x="1511017" y="0"/>
                  </a:lnTo>
                  <a:lnTo>
                    <a:pt x="1568944" y="0"/>
                  </a:lnTo>
                  <a:lnTo>
                    <a:pt x="1568944" y="19211"/>
                  </a:lnTo>
                  <a:close/>
                </a:path>
                <a:path w="4822190" h="884555">
                  <a:moveTo>
                    <a:pt x="1684799" y="19211"/>
                  </a:moveTo>
                  <a:lnTo>
                    <a:pt x="1626871" y="19211"/>
                  </a:lnTo>
                  <a:lnTo>
                    <a:pt x="1626871" y="0"/>
                  </a:lnTo>
                  <a:lnTo>
                    <a:pt x="1684799" y="0"/>
                  </a:lnTo>
                  <a:lnTo>
                    <a:pt x="1684799" y="19211"/>
                  </a:lnTo>
                  <a:close/>
                </a:path>
                <a:path w="4822190" h="884555">
                  <a:moveTo>
                    <a:pt x="1800654" y="19211"/>
                  </a:moveTo>
                  <a:lnTo>
                    <a:pt x="1742726" y="19211"/>
                  </a:lnTo>
                  <a:lnTo>
                    <a:pt x="1742726" y="0"/>
                  </a:lnTo>
                  <a:lnTo>
                    <a:pt x="1800654" y="0"/>
                  </a:lnTo>
                  <a:lnTo>
                    <a:pt x="1800654" y="19211"/>
                  </a:lnTo>
                  <a:close/>
                </a:path>
                <a:path w="4822190" h="884555">
                  <a:moveTo>
                    <a:pt x="1916508" y="19211"/>
                  </a:moveTo>
                  <a:lnTo>
                    <a:pt x="1858581" y="19211"/>
                  </a:lnTo>
                  <a:lnTo>
                    <a:pt x="1858581" y="0"/>
                  </a:lnTo>
                  <a:lnTo>
                    <a:pt x="1916508" y="0"/>
                  </a:lnTo>
                  <a:lnTo>
                    <a:pt x="1916508" y="19211"/>
                  </a:lnTo>
                  <a:close/>
                </a:path>
                <a:path w="4822190" h="884555">
                  <a:moveTo>
                    <a:pt x="2032363" y="19211"/>
                  </a:moveTo>
                  <a:lnTo>
                    <a:pt x="1974436" y="19211"/>
                  </a:lnTo>
                  <a:lnTo>
                    <a:pt x="1974436" y="0"/>
                  </a:lnTo>
                  <a:lnTo>
                    <a:pt x="2032363" y="0"/>
                  </a:lnTo>
                  <a:lnTo>
                    <a:pt x="2032363" y="19211"/>
                  </a:lnTo>
                  <a:close/>
                </a:path>
                <a:path w="4822190" h="884555">
                  <a:moveTo>
                    <a:pt x="2148218" y="19211"/>
                  </a:moveTo>
                  <a:lnTo>
                    <a:pt x="2090291" y="19211"/>
                  </a:lnTo>
                  <a:lnTo>
                    <a:pt x="2090291" y="0"/>
                  </a:lnTo>
                  <a:lnTo>
                    <a:pt x="2148218" y="0"/>
                  </a:lnTo>
                  <a:lnTo>
                    <a:pt x="2148218" y="19211"/>
                  </a:lnTo>
                  <a:close/>
                </a:path>
                <a:path w="4822190" h="884555">
                  <a:moveTo>
                    <a:pt x="2264073" y="19211"/>
                  </a:moveTo>
                  <a:lnTo>
                    <a:pt x="2206145" y="19211"/>
                  </a:lnTo>
                  <a:lnTo>
                    <a:pt x="2206145" y="0"/>
                  </a:lnTo>
                  <a:lnTo>
                    <a:pt x="2264073" y="0"/>
                  </a:lnTo>
                  <a:lnTo>
                    <a:pt x="2264073" y="19211"/>
                  </a:lnTo>
                  <a:close/>
                </a:path>
                <a:path w="4822190" h="884555">
                  <a:moveTo>
                    <a:pt x="2379928" y="19211"/>
                  </a:moveTo>
                  <a:lnTo>
                    <a:pt x="2322000" y="19211"/>
                  </a:lnTo>
                  <a:lnTo>
                    <a:pt x="2322000" y="0"/>
                  </a:lnTo>
                  <a:lnTo>
                    <a:pt x="2379928" y="0"/>
                  </a:lnTo>
                  <a:lnTo>
                    <a:pt x="2379928" y="19211"/>
                  </a:lnTo>
                  <a:close/>
                </a:path>
                <a:path w="4822190" h="884555">
                  <a:moveTo>
                    <a:pt x="2495782" y="19211"/>
                  </a:moveTo>
                  <a:lnTo>
                    <a:pt x="2437855" y="19211"/>
                  </a:lnTo>
                  <a:lnTo>
                    <a:pt x="2437855" y="0"/>
                  </a:lnTo>
                  <a:lnTo>
                    <a:pt x="2495782" y="0"/>
                  </a:lnTo>
                  <a:lnTo>
                    <a:pt x="2495782" y="19211"/>
                  </a:lnTo>
                  <a:close/>
                </a:path>
                <a:path w="4822190" h="884555">
                  <a:moveTo>
                    <a:pt x="2611637" y="19211"/>
                  </a:moveTo>
                  <a:lnTo>
                    <a:pt x="2553710" y="19211"/>
                  </a:lnTo>
                  <a:lnTo>
                    <a:pt x="2553710" y="0"/>
                  </a:lnTo>
                  <a:lnTo>
                    <a:pt x="2611637" y="0"/>
                  </a:lnTo>
                  <a:lnTo>
                    <a:pt x="2611637" y="19211"/>
                  </a:lnTo>
                  <a:close/>
                </a:path>
                <a:path w="4822190" h="884555">
                  <a:moveTo>
                    <a:pt x="2727492" y="19211"/>
                  </a:moveTo>
                  <a:lnTo>
                    <a:pt x="2669565" y="19211"/>
                  </a:lnTo>
                  <a:lnTo>
                    <a:pt x="2669565" y="0"/>
                  </a:lnTo>
                  <a:lnTo>
                    <a:pt x="2727492" y="0"/>
                  </a:lnTo>
                  <a:lnTo>
                    <a:pt x="2727492" y="19211"/>
                  </a:lnTo>
                  <a:close/>
                </a:path>
                <a:path w="4822190" h="884555">
                  <a:moveTo>
                    <a:pt x="2843347" y="19211"/>
                  </a:moveTo>
                  <a:lnTo>
                    <a:pt x="2785419" y="19211"/>
                  </a:lnTo>
                  <a:lnTo>
                    <a:pt x="2785419" y="0"/>
                  </a:lnTo>
                  <a:lnTo>
                    <a:pt x="2843347" y="0"/>
                  </a:lnTo>
                  <a:lnTo>
                    <a:pt x="2843347" y="19211"/>
                  </a:lnTo>
                  <a:close/>
                </a:path>
                <a:path w="4822190" h="884555">
                  <a:moveTo>
                    <a:pt x="2959201" y="19211"/>
                  </a:moveTo>
                  <a:lnTo>
                    <a:pt x="2901274" y="19211"/>
                  </a:lnTo>
                  <a:lnTo>
                    <a:pt x="2901274" y="0"/>
                  </a:lnTo>
                  <a:lnTo>
                    <a:pt x="2959201" y="0"/>
                  </a:lnTo>
                  <a:lnTo>
                    <a:pt x="2959201" y="19211"/>
                  </a:lnTo>
                  <a:close/>
                </a:path>
                <a:path w="4822190" h="884555">
                  <a:moveTo>
                    <a:pt x="3075056" y="19211"/>
                  </a:moveTo>
                  <a:lnTo>
                    <a:pt x="3017129" y="19211"/>
                  </a:lnTo>
                  <a:lnTo>
                    <a:pt x="3017129" y="0"/>
                  </a:lnTo>
                  <a:lnTo>
                    <a:pt x="3075056" y="0"/>
                  </a:lnTo>
                  <a:lnTo>
                    <a:pt x="3075056" y="19211"/>
                  </a:lnTo>
                  <a:close/>
                </a:path>
                <a:path w="4822190" h="884555">
                  <a:moveTo>
                    <a:pt x="3190911" y="19211"/>
                  </a:moveTo>
                  <a:lnTo>
                    <a:pt x="3132984" y="19211"/>
                  </a:lnTo>
                  <a:lnTo>
                    <a:pt x="3132984" y="0"/>
                  </a:lnTo>
                  <a:lnTo>
                    <a:pt x="3190911" y="0"/>
                  </a:lnTo>
                  <a:lnTo>
                    <a:pt x="3190911" y="19211"/>
                  </a:lnTo>
                  <a:close/>
                </a:path>
                <a:path w="4822190" h="884555">
                  <a:moveTo>
                    <a:pt x="3306766" y="19211"/>
                  </a:moveTo>
                  <a:lnTo>
                    <a:pt x="3248838" y="19211"/>
                  </a:lnTo>
                  <a:lnTo>
                    <a:pt x="3248838" y="0"/>
                  </a:lnTo>
                  <a:lnTo>
                    <a:pt x="3306766" y="0"/>
                  </a:lnTo>
                  <a:lnTo>
                    <a:pt x="3306766" y="19211"/>
                  </a:lnTo>
                  <a:close/>
                </a:path>
                <a:path w="4822190" h="884555">
                  <a:moveTo>
                    <a:pt x="3422621" y="19211"/>
                  </a:moveTo>
                  <a:lnTo>
                    <a:pt x="3364693" y="19211"/>
                  </a:lnTo>
                  <a:lnTo>
                    <a:pt x="3364693" y="0"/>
                  </a:lnTo>
                  <a:lnTo>
                    <a:pt x="3422621" y="0"/>
                  </a:lnTo>
                  <a:lnTo>
                    <a:pt x="3422621" y="19211"/>
                  </a:lnTo>
                  <a:close/>
                </a:path>
                <a:path w="4822190" h="884555">
                  <a:moveTo>
                    <a:pt x="3538475" y="19211"/>
                  </a:moveTo>
                  <a:lnTo>
                    <a:pt x="3480548" y="19211"/>
                  </a:lnTo>
                  <a:lnTo>
                    <a:pt x="3480548" y="0"/>
                  </a:lnTo>
                  <a:lnTo>
                    <a:pt x="3538475" y="0"/>
                  </a:lnTo>
                  <a:lnTo>
                    <a:pt x="3538475" y="19211"/>
                  </a:lnTo>
                  <a:close/>
                </a:path>
                <a:path w="4822190" h="884555">
                  <a:moveTo>
                    <a:pt x="3654330" y="19211"/>
                  </a:moveTo>
                  <a:lnTo>
                    <a:pt x="3596403" y="19211"/>
                  </a:lnTo>
                  <a:lnTo>
                    <a:pt x="3596403" y="0"/>
                  </a:lnTo>
                  <a:lnTo>
                    <a:pt x="3654330" y="0"/>
                  </a:lnTo>
                  <a:lnTo>
                    <a:pt x="3654330" y="19211"/>
                  </a:lnTo>
                  <a:close/>
                </a:path>
                <a:path w="4822190" h="884555">
                  <a:moveTo>
                    <a:pt x="3770185" y="19211"/>
                  </a:moveTo>
                  <a:lnTo>
                    <a:pt x="3712258" y="19211"/>
                  </a:lnTo>
                  <a:lnTo>
                    <a:pt x="3712258" y="0"/>
                  </a:lnTo>
                  <a:lnTo>
                    <a:pt x="3770185" y="0"/>
                  </a:lnTo>
                  <a:lnTo>
                    <a:pt x="3770185" y="19211"/>
                  </a:lnTo>
                  <a:close/>
                </a:path>
                <a:path w="4822190" h="884555">
                  <a:moveTo>
                    <a:pt x="3886040" y="19211"/>
                  </a:moveTo>
                  <a:lnTo>
                    <a:pt x="3828112" y="19211"/>
                  </a:lnTo>
                  <a:lnTo>
                    <a:pt x="3828112" y="0"/>
                  </a:lnTo>
                  <a:lnTo>
                    <a:pt x="3886040" y="0"/>
                  </a:lnTo>
                  <a:lnTo>
                    <a:pt x="3886040" y="19211"/>
                  </a:lnTo>
                  <a:close/>
                </a:path>
                <a:path w="4822190" h="884555">
                  <a:moveTo>
                    <a:pt x="4001895" y="19211"/>
                  </a:moveTo>
                  <a:lnTo>
                    <a:pt x="3943967" y="19211"/>
                  </a:lnTo>
                  <a:lnTo>
                    <a:pt x="3943967" y="0"/>
                  </a:lnTo>
                  <a:lnTo>
                    <a:pt x="4001895" y="0"/>
                  </a:lnTo>
                  <a:lnTo>
                    <a:pt x="4001895" y="19211"/>
                  </a:lnTo>
                  <a:close/>
                </a:path>
                <a:path w="4822190" h="884555">
                  <a:moveTo>
                    <a:pt x="4117749" y="19211"/>
                  </a:moveTo>
                  <a:lnTo>
                    <a:pt x="4059822" y="19211"/>
                  </a:lnTo>
                  <a:lnTo>
                    <a:pt x="4059822" y="0"/>
                  </a:lnTo>
                  <a:lnTo>
                    <a:pt x="4117749" y="0"/>
                  </a:lnTo>
                  <a:lnTo>
                    <a:pt x="4117749" y="19211"/>
                  </a:lnTo>
                  <a:close/>
                </a:path>
                <a:path w="4822190" h="884555">
                  <a:moveTo>
                    <a:pt x="4233604" y="19211"/>
                  </a:moveTo>
                  <a:lnTo>
                    <a:pt x="4175677" y="19211"/>
                  </a:lnTo>
                  <a:lnTo>
                    <a:pt x="4175677" y="0"/>
                  </a:lnTo>
                  <a:lnTo>
                    <a:pt x="4233604" y="0"/>
                  </a:lnTo>
                  <a:lnTo>
                    <a:pt x="4233604" y="19211"/>
                  </a:lnTo>
                  <a:close/>
                </a:path>
                <a:path w="4822190" h="884555">
                  <a:moveTo>
                    <a:pt x="4349459" y="19211"/>
                  </a:moveTo>
                  <a:lnTo>
                    <a:pt x="4291532" y="19211"/>
                  </a:lnTo>
                  <a:lnTo>
                    <a:pt x="4291532" y="0"/>
                  </a:lnTo>
                  <a:lnTo>
                    <a:pt x="4349459" y="0"/>
                  </a:lnTo>
                  <a:lnTo>
                    <a:pt x="4349459" y="19211"/>
                  </a:lnTo>
                  <a:close/>
                </a:path>
                <a:path w="4822190" h="884555">
                  <a:moveTo>
                    <a:pt x="4465314" y="19211"/>
                  </a:moveTo>
                  <a:lnTo>
                    <a:pt x="4407386" y="19211"/>
                  </a:lnTo>
                  <a:lnTo>
                    <a:pt x="4407386" y="0"/>
                  </a:lnTo>
                  <a:lnTo>
                    <a:pt x="4465314" y="0"/>
                  </a:lnTo>
                  <a:lnTo>
                    <a:pt x="4465314" y="19211"/>
                  </a:lnTo>
                  <a:close/>
                </a:path>
                <a:path w="4822190" h="884555">
                  <a:moveTo>
                    <a:pt x="4581169" y="19211"/>
                  </a:moveTo>
                  <a:lnTo>
                    <a:pt x="4523241" y="19211"/>
                  </a:lnTo>
                  <a:lnTo>
                    <a:pt x="4523241" y="0"/>
                  </a:lnTo>
                  <a:lnTo>
                    <a:pt x="4581169" y="0"/>
                  </a:lnTo>
                  <a:lnTo>
                    <a:pt x="4581169" y="19211"/>
                  </a:lnTo>
                  <a:close/>
                </a:path>
                <a:path w="4822190" h="884555">
                  <a:moveTo>
                    <a:pt x="4688161" y="45175"/>
                  </a:moveTo>
                  <a:lnTo>
                    <a:pt x="4675502" y="38887"/>
                  </a:lnTo>
                  <a:lnTo>
                    <a:pt x="4662513" y="33454"/>
                  </a:lnTo>
                  <a:lnTo>
                    <a:pt x="4649197" y="28878"/>
                  </a:lnTo>
                  <a:lnTo>
                    <a:pt x="4635553" y="25158"/>
                  </a:lnTo>
                  <a:lnTo>
                    <a:pt x="4640043" y="6473"/>
                  </a:lnTo>
                  <a:lnTo>
                    <a:pt x="4654896" y="10524"/>
                  </a:lnTo>
                  <a:lnTo>
                    <a:pt x="4669391" y="15506"/>
                  </a:lnTo>
                  <a:lnTo>
                    <a:pt x="4683529" y="21420"/>
                  </a:lnTo>
                  <a:lnTo>
                    <a:pt x="4697311" y="28266"/>
                  </a:lnTo>
                  <a:lnTo>
                    <a:pt x="4688161" y="45175"/>
                  </a:lnTo>
                  <a:close/>
                </a:path>
                <a:path w="4822190" h="884555">
                  <a:moveTo>
                    <a:pt x="4769352" y="121126"/>
                  </a:moveTo>
                  <a:lnTo>
                    <a:pt x="4761489" y="109424"/>
                  </a:lnTo>
                  <a:lnTo>
                    <a:pt x="4752840" y="98215"/>
                  </a:lnTo>
                  <a:lnTo>
                    <a:pt x="4743635" y="87761"/>
                  </a:lnTo>
                  <a:lnTo>
                    <a:pt x="4733640" y="77801"/>
                  </a:lnTo>
                  <a:lnTo>
                    <a:pt x="4746824" y="63786"/>
                  </a:lnTo>
                  <a:lnTo>
                    <a:pt x="4757708" y="74630"/>
                  </a:lnTo>
                  <a:lnTo>
                    <a:pt x="4767817" y="86106"/>
                  </a:lnTo>
                  <a:lnTo>
                    <a:pt x="4777212" y="98302"/>
                  </a:lnTo>
                  <a:lnTo>
                    <a:pt x="4785716" y="110955"/>
                  </a:lnTo>
                  <a:lnTo>
                    <a:pt x="4769352" y="121126"/>
                  </a:lnTo>
                  <a:close/>
                </a:path>
                <a:path w="4822190" h="884555">
                  <a:moveTo>
                    <a:pt x="4802096" y="226257"/>
                  </a:moveTo>
                  <a:lnTo>
                    <a:pt x="4801042" y="212415"/>
                  </a:lnTo>
                  <a:lnTo>
                    <a:pt x="4799109" y="198725"/>
                  </a:lnTo>
                  <a:lnTo>
                    <a:pt x="4796297" y="185187"/>
                  </a:lnTo>
                  <a:lnTo>
                    <a:pt x="4792608" y="171801"/>
                  </a:lnTo>
                  <a:lnTo>
                    <a:pt x="4811026" y="166126"/>
                  </a:lnTo>
                  <a:lnTo>
                    <a:pt x="4815045" y="180701"/>
                  </a:lnTo>
                  <a:lnTo>
                    <a:pt x="4818109" y="195440"/>
                  </a:lnTo>
                  <a:lnTo>
                    <a:pt x="4820214" y="210344"/>
                  </a:lnTo>
                  <a:lnTo>
                    <a:pt x="4821360" y="225414"/>
                  </a:lnTo>
                  <a:lnTo>
                    <a:pt x="4802096" y="226257"/>
                  </a:lnTo>
                  <a:close/>
                </a:path>
                <a:path w="4822190" h="884555">
                  <a:moveTo>
                    <a:pt x="4821588" y="340771"/>
                  </a:moveTo>
                  <a:lnTo>
                    <a:pt x="4802307" y="340771"/>
                  </a:lnTo>
                  <a:lnTo>
                    <a:pt x="4802307" y="283051"/>
                  </a:lnTo>
                  <a:lnTo>
                    <a:pt x="4821588" y="283051"/>
                  </a:lnTo>
                  <a:lnTo>
                    <a:pt x="4821588" y="340771"/>
                  </a:lnTo>
                  <a:close/>
                </a:path>
                <a:path w="4822190" h="884555">
                  <a:moveTo>
                    <a:pt x="4821588" y="456211"/>
                  </a:moveTo>
                  <a:lnTo>
                    <a:pt x="4802307" y="456211"/>
                  </a:lnTo>
                  <a:lnTo>
                    <a:pt x="4802307" y="398491"/>
                  </a:lnTo>
                  <a:lnTo>
                    <a:pt x="4821588" y="398491"/>
                  </a:lnTo>
                  <a:lnTo>
                    <a:pt x="4821588" y="456211"/>
                  </a:lnTo>
                  <a:close/>
                </a:path>
                <a:path w="4822190" h="884555">
                  <a:moveTo>
                    <a:pt x="4821588" y="571651"/>
                  </a:moveTo>
                  <a:lnTo>
                    <a:pt x="4802307" y="571651"/>
                  </a:lnTo>
                  <a:lnTo>
                    <a:pt x="4802307" y="513931"/>
                  </a:lnTo>
                  <a:lnTo>
                    <a:pt x="4821588" y="513931"/>
                  </a:lnTo>
                  <a:lnTo>
                    <a:pt x="4821588" y="571651"/>
                  </a:lnTo>
                  <a:close/>
                </a:path>
                <a:path w="4822190" h="884555">
                  <a:moveTo>
                    <a:pt x="4818282" y="687504"/>
                  </a:moveTo>
                  <a:lnTo>
                    <a:pt x="4799272" y="684303"/>
                  </a:lnTo>
                  <a:lnTo>
                    <a:pt x="4800599" y="675334"/>
                  </a:lnTo>
                  <a:lnTo>
                    <a:pt x="4801547" y="666332"/>
                  </a:lnTo>
                  <a:lnTo>
                    <a:pt x="4802117" y="657299"/>
                  </a:lnTo>
                  <a:lnTo>
                    <a:pt x="4802307" y="648234"/>
                  </a:lnTo>
                  <a:lnTo>
                    <a:pt x="4802307" y="629372"/>
                  </a:lnTo>
                  <a:lnTo>
                    <a:pt x="4821588" y="629372"/>
                  </a:lnTo>
                  <a:lnTo>
                    <a:pt x="4821588" y="648234"/>
                  </a:lnTo>
                  <a:lnTo>
                    <a:pt x="4821382" y="658103"/>
                  </a:lnTo>
                  <a:lnTo>
                    <a:pt x="4820763" y="667937"/>
                  </a:lnTo>
                  <a:lnTo>
                    <a:pt x="4819730" y="677738"/>
                  </a:lnTo>
                  <a:lnTo>
                    <a:pt x="4818282" y="687504"/>
                  </a:lnTo>
                  <a:close/>
                </a:path>
                <a:path w="4822190" h="884555">
                  <a:moveTo>
                    <a:pt x="4768168" y="797454"/>
                  </a:moveTo>
                  <a:lnTo>
                    <a:pt x="4753243" y="785294"/>
                  </a:lnTo>
                  <a:lnTo>
                    <a:pt x="4761741" y="774231"/>
                  </a:lnTo>
                  <a:lnTo>
                    <a:pt x="4769478" y="762694"/>
                  </a:lnTo>
                  <a:lnTo>
                    <a:pt x="4776452" y="750684"/>
                  </a:lnTo>
                  <a:lnTo>
                    <a:pt x="4782663" y="738201"/>
                  </a:lnTo>
                  <a:lnTo>
                    <a:pt x="4800202" y="746182"/>
                  </a:lnTo>
                  <a:lnTo>
                    <a:pt x="4793439" y="759773"/>
                  </a:lnTo>
                  <a:lnTo>
                    <a:pt x="4785847" y="772849"/>
                  </a:lnTo>
                  <a:lnTo>
                    <a:pt x="4777424" y="785409"/>
                  </a:lnTo>
                  <a:lnTo>
                    <a:pt x="4768168" y="797454"/>
                  </a:lnTo>
                  <a:close/>
                </a:path>
                <a:path w="4822190" h="884555">
                  <a:moveTo>
                    <a:pt x="4670495" y="868059"/>
                  </a:moveTo>
                  <a:lnTo>
                    <a:pt x="4663527" y="850144"/>
                  </a:lnTo>
                  <a:lnTo>
                    <a:pt x="4676329" y="844730"/>
                  </a:lnTo>
                  <a:lnTo>
                    <a:pt x="4688706" y="838537"/>
                  </a:lnTo>
                  <a:lnTo>
                    <a:pt x="4700659" y="831567"/>
                  </a:lnTo>
                  <a:lnTo>
                    <a:pt x="4712186" y="823821"/>
                  </a:lnTo>
                  <a:lnTo>
                    <a:pt x="4723467" y="839393"/>
                  </a:lnTo>
                  <a:lnTo>
                    <a:pt x="4710919" y="847829"/>
                  </a:lnTo>
                  <a:lnTo>
                    <a:pt x="4697907" y="855419"/>
                  </a:lnTo>
                  <a:lnTo>
                    <a:pt x="4684433" y="862162"/>
                  </a:lnTo>
                  <a:lnTo>
                    <a:pt x="4670495" y="868059"/>
                  </a:lnTo>
                  <a:close/>
                </a:path>
                <a:path w="4822190" h="884555">
                  <a:moveTo>
                    <a:pt x="4584974" y="884001"/>
                  </a:moveTo>
                  <a:lnTo>
                    <a:pt x="4552645" y="884001"/>
                  </a:lnTo>
                  <a:lnTo>
                    <a:pt x="4552645" y="864789"/>
                  </a:lnTo>
                  <a:lnTo>
                    <a:pt x="4592856" y="864789"/>
                  </a:lnTo>
                  <a:lnTo>
                    <a:pt x="4600712" y="864360"/>
                  </a:lnTo>
                  <a:lnTo>
                    <a:pt x="4608551" y="863509"/>
                  </a:lnTo>
                  <a:lnTo>
                    <a:pt x="4610640" y="882611"/>
                  </a:lnTo>
                  <a:lnTo>
                    <a:pt x="4604240" y="883219"/>
                  </a:lnTo>
                  <a:lnTo>
                    <a:pt x="4597829" y="883654"/>
                  </a:lnTo>
                  <a:lnTo>
                    <a:pt x="4591407" y="883914"/>
                  </a:lnTo>
                  <a:lnTo>
                    <a:pt x="4584974" y="884001"/>
                  </a:lnTo>
                  <a:close/>
                </a:path>
                <a:path w="4822190" h="884555">
                  <a:moveTo>
                    <a:pt x="4494717" y="884001"/>
                  </a:moveTo>
                  <a:lnTo>
                    <a:pt x="4436790" y="884001"/>
                  </a:lnTo>
                  <a:lnTo>
                    <a:pt x="4436790" y="864789"/>
                  </a:lnTo>
                  <a:lnTo>
                    <a:pt x="4494717" y="864789"/>
                  </a:lnTo>
                  <a:lnTo>
                    <a:pt x="4494717" y="884001"/>
                  </a:lnTo>
                  <a:close/>
                </a:path>
                <a:path w="4822190" h="884555">
                  <a:moveTo>
                    <a:pt x="4378862" y="884001"/>
                  </a:moveTo>
                  <a:lnTo>
                    <a:pt x="4320935" y="884001"/>
                  </a:lnTo>
                  <a:lnTo>
                    <a:pt x="4320935" y="864789"/>
                  </a:lnTo>
                  <a:lnTo>
                    <a:pt x="4378862" y="864789"/>
                  </a:lnTo>
                  <a:lnTo>
                    <a:pt x="4378862" y="884001"/>
                  </a:lnTo>
                  <a:close/>
                </a:path>
                <a:path w="4822190" h="884555">
                  <a:moveTo>
                    <a:pt x="4263008" y="884001"/>
                  </a:moveTo>
                  <a:lnTo>
                    <a:pt x="4205080" y="884001"/>
                  </a:lnTo>
                  <a:lnTo>
                    <a:pt x="4205080" y="864789"/>
                  </a:lnTo>
                  <a:lnTo>
                    <a:pt x="4263008" y="864789"/>
                  </a:lnTo>
                  <a:lnTo>
                    <a:pt x="4263008" y="884001"/>
                  </a:lnTo>
                  <a:close/>
                </a:path>
                <a:path w="4822190" h="884555">
                  <a:moveTo>
                    <a:pt x="4147153" y="884001"/>
                  </a:moveTo>
                  <a:lnTo>
                    <a:pt x="4089225" y="884001"/>
                  </a:lnTo>
                  <a:lnTo>
                    <a:pt x="4089225" y="864789"/>
                  </a:lnTo>
                  <a:lnTo>
                    <a:pt x="4147153" y="864789"/>
                  </a:lnTo>
                  <a:lnTo>
                    <a:pt x="4147153" y="884001"/>
                  </a:lnTo>
                  <a:close/>
                </a:path>
                <a:path w="4822190" h="884555">
                  <a:moveTo>
                    <a:pt x="4031298" y="884001"/>
                  </a:moveTo>
                  <a:lnTo>
                    <a:pt x="3973371" y="884001"/>
                  </a:lnTo>
                  <a:lnTo>
                    <a:pt x="3973371" y="864789"/>
                  </a:lnTo>
                  <a:lnTo>
                    <a:pt x="4031298" y="864789"/>
                  </a:lnTo>
                  <a:lnTo>
                    <a:pt x="4031298" y="884001"/>
                  </a:lnTo>
                  <a:close/>
                </a:path>
                <a:path w="4822190" h="884555">
                  <a:moveTo>
                    <a:pt x="3915443" y="884001"/>
                  </a:moveTo>
                  <a:lnTo>
                    <a:pt x="3857516" y="884001"/>
                  </a:lnTo>
                  <a:lnTo>
                    <a:pt x="3857516" y="864789"/>
                  </a:lnTo>
                  <a:lnTo>
                    <a:pt x="3915443" y="864789"/>
                  </a:lnTo>
                  <a:lnTo>
                    <a:pt x="3915443" y="884001"/>
                  </a:lnTo>
                  <a:close/>
                </a:path>
                <a:path w="4822190" h="884555">
                  <a:moveTo>
                    <a:pt x="3799588" y="884001"/>
                  </a:moveTo>
                  <a:lnTo>
                    <a:pt x="3741661" y="884001"/>
                  </a:lnTo>
                  <a:lnTo>
                    <a:pt x="3741661" y="864789"/>
                  </a:lnTo>
                  <a:lnTo>
                    <a:pt x="3799588" y="864789"/>
                  </a:lnTo>
                  <a:lnTo>
                    <a:pt x="3799588" y="884001"/>
                  </a:lnTo>
                  <a:close/>
                </a:path>
                <a:path w="4822190" h="884555">
                  <a:moveTo>
                    <a:pt x="3683734" y="884001"/>
                  </a:moveTo>
                  <a:lnTo>
                    <a:pt x="3625806" y="884001"/>
                  </a:lnTo>
                  <a:lnTo>
                    <a:pt x="3625806" y="864789"/>
                  </a:lnTo>
                  <a:lnTo>
                    <a:pt x="3683734" y="864789"/>
                  </a:lnTo>
                  <a:lnTo>
                    <a:pt x="3683734" y="884001"/>
                  </a:lnTo>
                  <a:close/>
                </a:path>
                <a:path w="4822190" h="884555">
                  <a:moveTo>
                    <a:pt x="3567879" y="884001"/>
                  </a:moveTo>
                  <a:lnTo>
                    <a:pt x="3509951" y="884001"/>
                  </a:lnTo>
                  <a:lnTo>
                    <a:pt x="3509951" y="864789"/>
                  </a:lnTo>
                  <a:lnTo>
                    <a:pt x="3567879" y="864789"/>
                  </a:lnTo>
                  <a:lnTo>
                    <a:pt x="3567879" y="884001"/>
                  </a:lnTo>
                  <a:close/>
                </a:path>
                <a:path w="4822190" h="884555">
                  <a:moveTo>
                    <a:pt x="3452024" y="884001"/>
                  </a:moveTo>
                  <a:lnTo>
                    <a:pt x="3394097" y="884001"/>
                  </a:lnTo>
                  <a:lnTo>
                    <a:pt x="3394097" y="864789"/>
                  </a:lnTo>
                  <a:lnTo>
                    <a:pt x="3452024" y="864789"/>
                  </a:lnTo>
                  <a:lnTo>
                    <a:pt x="3452024" y="884001"/>
                  </a:lnTo>
                  <a:close/>
                </a:path>
                <a:path w="4822190" h="884555">
                  <a:moveTo>
                    <a:pt x="3336169" y="884001"/>
                  </a:moveTo>
                  <a:lnTo>
                    <a:pt x="3278242" y="884001"/>
                  </a:lnTo>
                  <a:lnTo>
                    <a:pt x="3278242" y="864789"/>
                  </a:lnTo>
                  <a:lnTo>
                    <a:pt x="3336169" y="864789"/>
                  </a:lnTo>
                  <a:lnTo>
                    <a:pt x="3336169" y="884001"/>
                  </a:lnTo>
                  <a:close/>
                </a:path>
                <a:path w="4822190" h="884555">
                  <a:moveTo>
                    <a:pt x="3220315" y="884001"/>
                  </a:moveTo>
                  <a:lnTo>
                    <a:pt x="3162387" y="884001"/>
                  </a:lnTo>
                  <a:lnTo>
                    <a:pt x="3162387" y="864789"/>
                  </a:lnTo>
                  <a:lnTo>
                    <a:pt x="3220315" y="864789"/>
                  </a:lnTo>
                  <a:lnTo>
                    <a:pt x="3220315" y="884001"/>
                  </a:lnTo>
                  <a:close/>
                </a:path>
                <a:path w="4822190" h="884555">
                  <a:moveTo>
                    <a:pt x="3104460" y="884001"/>
                  </a:moveTo>
                  <a:lnTo>
                    <a:pt x="3046532" y="884001"/>
                  </a:lnTo>
                  <a:lnTo>
                    <a:pt x="3046532" y="864789"/>
                  </a:lnTo>
                  <a:lnTo>
                    <a:pt x="3104460" y="864789"/>
                  </a:lnTo>
                  <a:lnTo>
                    <a:pt x="3104460" y="884001"/>
                  </a:lnTo>
                  <a:close/>
                </a:path>
                <a:path w="4822190" h="884555">
                  <a:moveTo>
                    <a:pt x="2988605" y="884001"/>
                  </a:moveTo>
                  <a:lnTo>
                    <a:pt x="2930678" y="884001"/>
                  </a:lnTo>
                  <a:lnTo>
                    <a:pt x="2930678" y="864789"/>
                  </a:lnTo>
                  <a:lnTo>
                    <a:pt x="2988605" y="864789"/>
                  </a:lnTo>
                  <a:lnTo>
                    <a:pt x="2988605" y="884001"/>
                  </a:lnTo>
                  <a:close/>
                </a:path>
                <a:path w="4822190" h="884555">
                  <a:moveTo>
                    <a:pt x="2872750" y="884001"/>
                  </a:moveTo>
                  <a:lnTo>
                    <a:pt x="2814823" y="884001"/>
                  </a:lnTo>
                  <a:lnTo>
                    <a:pt x="2814823" y="864789"/>
                  </a:lnTo>
                  <a:lnTo>
                    <a:pt x="2872750" y="864789"/>
                  </a:lnTo>
                  <a:lnTo>
                    <a:pt x="2872750" y="884001"/>
                  </a:lnTo>
                  <a:close/>
                </a:path>
                <a:path w="4822190" h="884555">
                  <a:moveTo>
                    <a:pt x="2756895" y="884001"/>
                  </a:moveTo>
                  <a:lnTo>
                    <a:pt x="2698968" y="884001"/>
                  </a:lnTo>
                  <a:lnTo>
                    <a:pt x="2698968" y="864789"/>
                  </a:lnTo>
                  <a:lnTo>
                    <a:pt x="2756895" y="864789"/>
                  </a:lnTo>
                  <a:lnTo>
                    <a:pt x="2756895" y="884001"/>
                  </a:lnTo>
                  <a:close/>
                </a:path>
                <a:path w="4822190" h="884555">
                  <a:moveTo>
                    <a:pt x="2641041" y="884001"/>
                  </a:moveTo>
                  <a:lnTo>
                    <a:pt x="2583113" y="884001"/>
                  </a:lnTo>
                  <a:lnTo>
                    <a:pt x="2583113" y="864789"/>
                  </a:lnTo>
                  <a:lnTo>
                    <a:pt x="2641041" y="864789"/>
                  </a:lnTo>
                  <a:lnTo>
                    <a:pt x="2641041" y="884001"/>
                  </a:lnTo>
                  <a:close/>
                </a:path>
                <a:path w="4822190" h="884555">
                  <a:moveTo>
                    <a:pt x="2525186" y="884001"/>
                  </a:moveTo>
                  <a:lnTo>
                    <a:pt x="2467258" y="884001"/>
                  </a:lnTo>
                  <a:lnTo>
                    <a:pt x="2467258" y="864789"/>
                  </a:lnTo>
                  <a:lnTo>
                    <a:pt x="2525186" y="864789"/>
                  </a:lnTo>
                  <a:lnTo>
                    <a:pt x="2525186" y="884001"/>
                  </a:lnTo>
                  <a:close/>
                </a:path>
                <a:path w="4822190" h="884555">
                  <a:moveTo>
                    <a:pt x="2409331" y="884001"/>
                  </a:moveTo>
                  <a:lnTo>
                    <a:pt x="2351404" y="884001"/>
                  </a:lnTo>
                  <a:lnTo>
                    <a:pt x="2351404" y="864789"/>
                  </a:lnTo>
                  <a:lnTo>
                    <a:pt x="2409331" y="864789"/>
                  </a:lnTo>
                  <a:lnTo>
                    <a:pt x="2409331" y="884001"/>
                  </a:lnTo>
                  <a:close/>
                </a:path>
                <a:path w="4822190" h="884555">
                  <a:moveTo>
                    <a:pt x="2293476" y="884001"/>
                  </a:moveTo>
                  <a:lnTo>
                    <a:pt x="2235549" y="884001"/>
                  </a:lnTo>
                  <a:lnTo>
                    <a:pt x="2235549" y="864789"/>
                  </a:lnTo>
                  <a:lnTo>
                    <a:pt x="2293476" y="864789"/>
                  </a:lnTo>
                  <a:lnTo>
                    <a:pt x="2293476" y="884001"/>
                  </a:lnTo>
                  <a:close/>
                </a:path>
                <a:path w="4822190" h="884555">
                  <a:moveTo>
                    <a:pt x="2177621" y="884001"/>
                  </a:moveTo>
                  <a:lnTo>
                    <a:pt x="2119694" y="884001"/>
                  </a:lnTo>
                  <a:lnTo>
                    <a:pt x="2119694" y="864789"/>
                  </a:lnTo>
                  <a:lnTo>
                    <a:pt x="2177621" y="864789"/>
                  </a:lnTo>
                  <a:lnTo>
                    <a:pt x="2177621" y="884001"/>
                  </a:lnTo>
                  <a:close/>
                </a:path>
                <a:path w="4822190" h="884555">
                  <a:moveTo>
                    <a:pt x="2061767" y="884001"/>
                  </a:moveTo>
                  <a:lnTo>
                    <a:pt x="2003839" y="884001"/>
                  </a:lnTo>
                  <a:lnTo>
                    <a:pt x="2003839" y="864789"/>
                  </a:lnTo>
                  <a:lnTo>
                    <a:pt x="2061767" y="864789"/>
                  </a:lnTo>
                  <a:lnTo>
                    <a:pt x="2061767" y="884001"/>
                  </a:lnTo>
                  <a:close/>
                </a:path>
                <a:path w="4822190" h="884555">
                  <a:moveTo>
                    <a:pt x="1945912" y="884001"/>
                  </a:moveTo>
                  <a:lnTo>
                    <a:pt x="1887984" y="884001"/>
                  </a:lnTo>
                  <a:lnTo>
                    <a:pt x="1887984" y="864789"/>
                  </a:lnTo>
                  <a:lnTo>
                    <a:pt x="1945912" y="864789"/>
                  </a:lnTo>
                  <a:lnTo>
                    <a:pt x="1945912" y="884001"/>
                  </a:lnTo>
                  <a:close/>
                </a:path>
                <a:path w="4822190" h="884555">
                  <a:moveTo>
                    <a:pt x="1830057" y="884001"/>
                  </a:moveTo>
                  <a:lnTo>
                    <a:pt x="1772130" y="884001"/>
                  </a:lnTo>
                  <a:lnTo>
                    <a:pt x="1772130" y="864789"/>
                  </a:lnTo>
                  <a:lnTo>
                    <a:pt x="1830057" y="864789"/>
                  </a:lnTo>
                  <a:lnTo>
                    <a:pt x="1830057" y="884001"/>
                  </a:lnTo>
                  <a:close/>
                </a:path>
                <a:path w="4822190" h="884555">
                  <a:moveTo>
                    <a:pt x="1714202" y="884001"/>
                  </a:moveTo>
                  <a:lnTo>
                    <a:pt x="1656275" y="884001"/>
                  </a:lnTo>
                  <a:lnTo>
                    <a:pt x="1656275" y="864789"/>
                  </a:lnTo>
                  <a:lnTo>
                    <a:pt x="1714202" y="864789"/>
                  </a:lnTo>
                  <a:lnTo>
                    <a:pt x="1714202" y="884001"/>
                  </a:lnTo>
                  <a:close/>
                </a:path>
                <a:path w="4822190" h="884555">
                  <a:moveTo>
                    <a:pt x="1598347" y="884001"/>
                  </a:moveTo>
                  <a:lnTo>
                    <a:pt x="1540420" y="884001"/>
                  </a:lnTo>
                  <a:lnTo>
                    <a:pt x="1540420" y="864789"/>
                  </a:lnTo>
                  <a:lnTo>
                    <a:pt x="1598347" y="864789"/>
                  </a:lnTo>
                  <a:lnTo>
                    <a:pt x="1598347" y="884001"/>
                  </a:lnTo>
                  <a:close/>
                </a:path>
                <a:path w="4822190" h="884555">
                  <a:moveTo>
                    <a:pt x="1482493" y="884001"/>
                  </a:moveTo>
                  <a:lnTo>
                    <a:pt x="1424565" y="884001"/>
                  </a:lnTo>
                  <a:lnTo>
                    <a:pt x="1424565" y="864789"/>
                  </a:lnTo>
                  <a:lnTo>
                    <a:pt x="1482493" y="864789"/>
                  </a:lnTo>
                  <a:lnTo>
                    <a:pt x="1482493" y="884001"/>
                  </a:lnTo>
                  <a:close/>
                </a:path>
                <a:path w="4822190" h="884555">
                  <a:moveTo>
                    <a:pt x="1366638" y="884001"/>
                  </a:moveTo>
                  <a:lnTo>
                    <a:pt x="1308710" y="884001"/>
                  </a:lnTo>
                  <a:lnTo>
                    <a:pt x="1308710" y="864789"/>
                  </a:lnTo>
                  <a:lnTo>
                    <a:pt x="1366638" y="864789"/>
                  </a:lnTo>
                  <a:lnTo>
                    <a:pt x="1366638" y="884001"/>
                  </a:lnTo>
                  <a:close/>
                </a:path>
                <a:path w="4822190" h="884555">
                  <a:moveTo>
                    <a:pt x="1250783" y="884001"/>
                  </a:moveTo>
                  <a:lnTo>
                    <a:pt x="1192856" y="884001"/>
                  </a:lnTo>
                  <a:lnTo>
                    <a:pt x="1192856" y="864789"/>
                  </a:lnTo>
                  <a:lnTo>
                    <a:pt x="1250783" y="864789"/>
                  </a:lnTo>
                  <a:lnTo>
                    <a:pt x="1250783" y="884001"/>
                  </a:lnTo>
                  <a:close/>
                </a:path>
                <a:path w="4822190" h="884555">
                  <a:moveTo>
                    <a:pt x="1134928" y="884001"/>
                  </a:moveTo>
                  <a:lnTo>
                    <a:pt x="1077001" y="884001"/>
                  </a:lnTo>
                  <a:lnTo>
                    <a:pt x="1077001" y="864789"/>
                  </a:lnTo>
                  <a:lnTo>
                    <a:pt x="1134928" y="864789"/>
                  </a:lnTo>
                  <a:lnTo>
                    <a:pt x="1134928" y="884001"/>
                  </a:lnTo>
                  <a:close/>
                </a:path>
                <a:path w="4822190" h="884555">
                  <a:moveTo>
                    <a:pt x="1019073" y="884001"/>
                  </a:moveTo>
                  <a:lnTo>
                    <a:pt x="961146" y="884001"/>
                  </a:lnTo>
                  <a:lnTo>
                    <a:pt x="961146" y="864789"/>
                  </a:lnTo>
                  <a:lnTo>
                    <a:pt x="1019073" y="864789"/>
                  </a:lnTo>
                  <a:lnTo>
                    <a:pt x="1019073" y="884001"/>
                  </a:lnTo>
                  <a:close/>
                </a:path>
                <a:path w="4822190" h="884555">
                  <a:moveTo>
                    <a:pt x="903219" y="884001"/>
                  </a:moveTo>
                  <a:lnTo>
                    <a:pt x="845291" y="884001"/>
                  </a:lnTo>
                  <a:lnTo>
                    <a:pt x="845291" y="864789"/>
                  </a:lnTo>
                  <a:lnTo>
                    <a:pt x="903219" y="864789"/>
                  </a:lnTo>
                  <a:lnTo>
                    <a:pt x="903219" y="884001"/>
                  </a:lnTo>
                  <a:close/>
                </a:path>
                <a:path w="4822190" h="884555">
                  <a:moveTo>
                    <a:pt x="787364" y="884001"/>
                  </a:moveTo>
                  <a:lnTo>
                    <a:pt x="729436" y="884001"/>
                  </a:lnTo>
                  <a:lnTo>
                    <a:pt x="729436" y="864789"/>
                  </a:lnTo>
                  <a:lnTo>
                    <a:pt x="787364" y="864789"/>
                  </a:lnTo>
                  <a:lnTo>
                    <a:pt x="787364" y="884001"/>
                  </a:lnTo>
                  <a:close/>
                </a:path>
                <a:path w="4822190" h="884555">
                  <a:moveTo>
                    <a:pt x="671509" y="884001"/>
                  </a:moveTo>
                  <a:lnTo>
                    <a:pt x="613583" y="884001"/>
                  </a:lnTo>
                  <a:lnTo>
                    <a:pt x="613583" y="864789"/>
                  </a:lnTo>
                  <a:lnTo>
                    <a:pt x="671509" y="864789"/>
                  </a:lnTo>
                  <a:lnTo>
                    <a:pt x="671509" y="884001"/>
                  </a:lnTo>
                  <a:close/>
                </a:path>
                <a:path w="4822190" h="884555">
                  <a:moveTo>
                    <a:pt x="555654" y="884001"/>
                  </a:moveTo>
                  <a:lnTo>
                    <a:pt x="497727" y="884001"/>
                  </a:lnTo>
                  <a:lnTo>
                    <a:pt x="497727" y="864789"/>
                  </a:lnTo>
                  <a:lnTo>
                    <a:pt x="555654" y="864789"/>
                  </a:lnTo>
                  <a:lnTo>
                    <a:pt x="555654" y="884001"/>
                  </a:lnTo>
                  <a:close/>
                </a:path>
                <a:path w="4822190" h="884555">
                  <a:moveTo>
                    <a:pt x="439800" y="884001"/>
                  </a:moveTo>
                  <a:lnTo>
                    <a:pt x="381872" y="884001"/>
                  </a:lnTo>
                  <a:lnTo>
                    <a:pt x="381872" y="864789"/>
                  </a:lnTo>
                  <a:lnTo>
                    <a:pt x="439800" y="864789"/>
                  </a:lnTo>
                  <a:lnTo>
                    <a:pt x="439800" y="884001"/>
                  </a:lnTo>
                  <a:close/>
                </a:path>
                <a:path w="4822190" h="884555">
                  <a:moveTo>
                    <a:pt x="323946" y="884001"/>
                  </a:moveTo>
                  <a:lnTo>
                    <a:pt x="266017" y="884001"/>
                  </a:lnTo>
                  <a:lnTo>
                    <a:pt x="266017" y="864789"/>
                  </a:lnTo>
                  <a:lnTo>
                    <a:pt x="323946" y="864789"/>
                  </a:lnTo>
                  <a:lnTo>
                    <a:pt x="323946" y="884001"/>
                  </a:lnTo>
                  <a:close/>
                </a:path>
                <a:path w="4822190" h="884555">
                  <a:moveTo>
                    <a:pt x="207958" y="882265"/>
                  </a:moveTo>
                  <a:lnTo>
                    <a:pt x="192636" y="879899"/>
                  </a:lnTo>
                  <a:lnTo>
                    <a:pt x="177568" y="876552"/>
                  </a:lnTo>
                  <a:lnTo>
                    <a:pt x="162753" y="872227"/>
                  </a:lnTo>
                  <a:lnTo>
                    <a:pt x="148191" y="866921"/>
                  </a:lnTo>
                  <a:lnTo>
                    <a:pt x="155397" y="849100"/>
                  </a:lnTo>
                  <a:lnTo>
                    <a:pt x="168772" y="853972"/>
                  </a:lnTo>
                  <a:lnTo>
                    <a:pt x="182380" y="857946"/>
                  </a:lnTo>
                  <a:lnTo>
                    <a:pt x="196220" y="861021"/>
                  </a:lnTo>
                  <a:lnTo>
                    <a:pt x="210293" y="863197"/>
                  </a:lnTo>
                  <a:lnTo>
                    <a:pt x="207958" y="882265"/>
                  </a:lnTo>
                  <a:close/>
                </a:path>
                <a:path w="4822190" h="884555">
                  <a:moveTo>
                    <a:pt x="95619" y="837572"/>
                  </a:moveTo>
                  <a:lnTo>
                    <a:pt x="83535" y="828018"/>
                  </a:lnTo>
                  <a:lnTo>
                    <a:pt x="72149" y="817746"/>
                  </a:lnTo>
                  <a:lnTo>
                    <a:pt x="61461" y="806756"/>
                  </a:lnTo>
                  <a:lnTo>
                    <a:pt x="51471" y="795045"/>
                  </a:lnTo>
                  <a:lnTo>
                    <a:pt x="66559" y="783082"/>
                  </a:lnTo>
                  <a:lnTo>
                    <a:pt x="75734" y="793840"/>
                  </a:lnTo>
                  <a:lnTo>
                    <a:pt x="85550" y="803936"/>
                  </a:lnTo>
                  <a:lnTo>
                    <a:pt x="96008" y="813370"/>
                  </a:lnTo>
                  <a:lnTo>
                    <a:pt x="107108" y="822144"/>
                  </a:lnTo>
                  <a:lnTo>
                    <a:pt x="95619" y="837572"/>
                  </a:lnTo>
                  <a:close/>
                </a:path>
                <a:path w="4822190" h="884555">
                  <a:moveTo>
                    <a:pt x="20151" y="743442"/>
                  </a:moveTo>
                  <a:lnTo>
                    <a:pt x="14360" y="729132"/>
                  </a:lnTo>
                  <a:lnTo>
                    <a:pt x="9540" y="714539"/>
                  </a:lnTo>
                  <a:lnTo>
                    <a:pt x="5692" y="699661"/>
                  </a:lnTo>
                  <a:lnTo>
                    <a:pt x="2816" y="684501"/>
                  </a:lnTo>
                  <a:lnTo>
                    <a:pt x="21867" y="681545"/>
                  </a:lnTo>
                  <a:lnTo>
                    <a:pt x="24509" y="695471"/>
                  </a:lnTo>
                  <a:lnTo>
                    <a:pt x="28044" y="709136"/>
                  </a:lnTo>
                  <a:lnTo>
                    <a:pt x="32470" y="722540"/>
                  </a:lnTo>
                  <a:lnTo>
                    <a:pt x="37789" y="735684"/>
                  </a:lnTo>
                  <a:lnTo>
                    <a:pt x="20151" y="743442"/>
                  </a:lnTo>
                  <a:close/>
                </a:path>
                <a:path w="4822190" h="884555">
                  <a:moveTo>
                    <a:pt x="19280" y="626455"/>
                  </a:moveTo>
                  <a:lnTo>
                    <a:pt x="0" y="626455"/>
                  </a:lnTo>
                  <a:lnTo>
                    <a:pt x="0" y="568735"/>
                  </a:lnTo>
                  <a:lnTo>
                    <a:pt x="19280" y="568735"/>
                  </a:lnTo>
                  <a:lnTo>
                    <a:pt x="19280" y="626455"/>
                  </a:lnTo>
                  <a:close/>
                </a:path>
                <a:path w="4822190" h="884555">
                  <a:moveTo>
                    <a:pt x="19280" y="511015"/>
                  </a:moveTo>
                  <a:lnTo>
                    <a:pt x="0" y="511015"/>
                  </a:lnTo>
                  <a:lnTo>
                    <a:pt x="0" y="453294"/>
                  </a:lnTo>
                  <a:lnTo>
                    <a:pt x="19280" y="453294"/>
                  </a:lnTo>
                  <a:lnTo>
                    <a:pt x="19280" y="511015"/>
                  </a:lnTo>
                  <a:close/>
                </a:path>
                <a:path w="4822190" h="884555">
                  <a:moveTo>
                    <a:pt x="19280" y="395575"/>
                  </a:moveTo>
                  <a:lnTo>
                    <a:pt x="0" y="395575"/>
                  </a:lnTo>
                  <a:lnTo>
                    <a:pt x="0" y="337855"/>
                  </a:lnTo>
                  <a:lnTo>
                    <a:pt x="19280" y="337855"/>
                  </a:lnTo>
                  <a:lnTo>
                    <a:pt x="19280" y="395575"/>
                  </a:lnTo>
                  <a:close/>
                </a:path>
                <a:path w="4822190" h="884555">
                  <a:moveTo>
                    <a:pt x="19280" y="280135"/>
                  </a:moveTo>
                  <a:lnTo>
                    <a:pt x="0" y="280135"/>
                  </a:lnTo>
                  <a:lnTo>
                    <a:pt x="125" y="226914"/>
                  </a:lnTo>
                  <a:lnTo>
                    <a:pt x="375" y="222491"/>
                  </a:lnTo>
                  <a:lnTo>
                    <a:pt x="19625" y="223573"/>
                  </a:lnTo>
                  <a:lnTo>
                    <a:pt x="19395" y="227635"/>
                  </a:lnTo>
                  <a:lnTo>
                    <a:pt x="19280" y="280135"/>
                  </a:lnTo>
                  <a:close/>
                </a:path>
                <a:path w="4822190" h="884555">
                  <a:moveTo>
                    <a:pt x="29861" y="169022"/>
                  </a:moveTo>
                  <a:lnTo>
                    <a:pt x="11518" y="163101"/>
                  </a:lnTo>
                  <a:lnTo>
                    <a:pt x="16685" y="148788"/>
                  </a:lnTo>
                  <a:lnTo>
                    <a:pt x="22741" y="134893"/>
                  </a:lnTo>
                  <a:lnTo>
                    <a:pt x="29687" y="121418"/>
                  </a:lnTo>
                  <a:lnTo>
                    <a:pt x="37521" y="108363"/>
                  </a:lnTo>
                  <a:lnTo>
                    <a:pt x="53745" y="118745"/>
                  </a:lnTo>
                  <a:lnTo>
                    <a:pt x="46549" y="130737"/>
                  </a:lnTo>
                  <a:lnTo>
                    <a:pt x="40169" y="143113"/>
                  </a:lnTo>
                  <a:lnTo>
                    <a:pt x="34606" y="155875"/>
                  </a:lnTo>
                  <a:lnTo>
                    <a:pt x="29861" y="169022"/>
                  </a:lnTo>
                  <a:close/>
                </a:path>
                <a:path w="4822190" h="884555">
                  <a:moveTo>
                    <a:pt x="90051" y="75864"/>
                  </a:moveTo>
                  <a:lnTo>
                    <a:pt x="77048" y="61678"/>
                  </a:lnTo>
                  <a:lnTo>
                    <a:pt x="88676" y="51758"/>
                  </a:lnTo>
                  <a:lnTo>
                    <a:pt x="100873" y="42645"/>
                  </a:lnTo>
                  <a:lnTo>
                    <a:pt x="113636" y="34339"/>
                  </a:lnTo>
                  <a:lnTo>
                    <a:pt x="126967" y="26842"/>
                  </a:lnTo>
                  <a:lnTo>
                    <a:pt x="135902" y="43866"/>
                  </a:lnTo>
                  <a:lnTo>
                    <a:pt x="123657" y="50753"/>
                  </a:lnTo>
                  <a:lnTo>
                    <a:pt x="111934" y="58382"/>
                  </a:lnTo>
                  <a:lnTo>
                    <a:pt x="100732" y="66752"/>
                  </a:lnTo>
                  <a:lnTo>
                    <a:pt x="90051" y="75864"/>
                  </a:lnTo>
                  <a:close/>
                </a:path>
                <a:path w="4822190" h="884555">
                  <a:moveTo>
                    <a:pt x="188823" y="24512"/>
                  </a:moveTo>
                  <a:lnTo>
                    <a:pt x="223485" y="360"/>
                  </a:lnTo>
                  <a:lnTo>
                    <a:pt x="236614" y="0"/>
                  </a:lnTo>
                  <a:lnTo>
                    <a:pt x="294541" y="0"/>
                  </a:lnTo>
                  <a:lnTo>
                    <a:pt x="294541" y="19211"/>
                  </a:lnTo>
                  <a:lnTo>
                    <a:pt x="236614" y="19211"/>
                  </a:lnTo>
                  <a:lnTo>
                    <a:pt x="224555" y="19543"/>
                  </a:lnTo>
                  <a:lnTo>
                    <a:pt x="212571" y="20537"/>
                  </a:lnTo>
                  <a:lnTo>
                    <a:pt x="200660" y="22193"/>
                  </a:lnTo>
                  <a:lnTo>
                    <a:pt x="188823" y="2451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04500" y="4193224"/>
            <a:ext cx="3543299" cy="248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78134" y="7906633"/>
            <a:ext cx="2802255" cy="553085"/>
            <a:chOff x="678134" y="7906633"/>
            <a:chExt cx="2802255" cy="553085"/>
          </a:xfrm>
        </p:grpSpPr>
        <p:sp>
          <p:nvSpPr>
            <p:cNvPr id="8" name="object 8"/>
            <p:cNvSpPr/>
            <p:nvPr/>
          </p:nvSpPr>
          <p:spPr>
            <a:xfrm>
              <a:off x="678134" y="7906633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724" y="7932124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60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60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60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60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60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60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60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60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60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60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60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60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60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60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60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60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60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60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60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60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60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60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60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60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60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60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60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60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60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60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60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60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60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60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60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60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60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60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60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60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60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60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60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60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60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60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60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60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60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60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60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60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60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60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60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60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60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60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60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60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60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60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60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60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60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60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60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60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60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60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60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60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60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60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60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60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60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60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60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60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60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60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60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60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60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60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60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60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60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60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60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60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60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60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07947" y="7841558"/>
            <a:ext cx="2802255" cy="553085"/>
            <a:chOff x="4207947" y="7841558"/>
            <a:chExt cx="2802255" cy="553085"/>
          </a:xfrm>
        </p:grpSpPr>
        <p:sp>
          <p:nvSpPr>
            <p:cNvPr id="11" name="object 11"/>
            <p:cNvSpPr/>
            <p:nvPr/>
          </p:nvSpPr>
          <p:spPr>
            <a:xfrm>
              <a:off x="4207947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5537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908310" y="7841558"/>
            <a:ext cx="2802255" cy="553085"/>
            <a:chOff x="7908310" y="7841558"/>
            <a:chExt cx="2802255" cy="553085"/>
          </a:xfrm>
        </p:grpSpPr>
        <p:sp>
          <p:nvSpPr>
            <p:cNvPr id="14" name="object 14"/>
            <p:cNvSpPr/>
            <p:nvPr/>
          </p:nvSpPr>
          <p:spPr>
            <a:xfrm>
              <a:off x="7908310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5900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61933" y="7841558"/>
            <a:ext cx="2802255" cy="553085"/>
            <a:chOff x="11261933" y="7841558"/>
            <a:chExt cx="2802255" cy="553085"/>
          </a:xfrm>
        </p:grpSpPr>
        <p:sp>
          <p:nvSpPr>
            <p:cNvPr id="17" name="object 17"/>
            <p:cNvSpPr/>
            <p:nvPr/>
          </p:nvSpPr>
          <p:spPr>
            <a:xfrm>
              <a:off x="11261933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89523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795966" y="7841558"/>
            <a:ext cx="2802255" cy="553085"/>
            <a:chOff x="14795966" y="7841558"/>
            <a:chExt cx="2802255" cy="553085"/>
          </a:xfrm>
        </p:grpSpPr>
        <p:sp>
          <p:nvSpPr>
            <p:cNvPr id="20" name="object 20"/>
            <p:cNvSpPr/>
            <p:nvPr/>
          </p:nvSpPr>
          <p:spPr>
            <a:xfrm>
              <a:off x="14795966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23556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2268748" y="2063233"/>
            <a:ext cx="1523999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9407" y="3109478"/>
            <a:ext cx="428624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43956" y="5758079"/>
            <a:ext cx="5667375" cy="2167890"/>
            <a:chOff x="2743956" y="5758079"/>
            <a:chExt cx="5667375" cy="2167890"/>
          </a:xfrm>
        </p:grpSpPr>
        <p:sp>
          <p:nvSpPr>
            <p:cNvPr id="25" name="object 25"/>
            <p:cNvSpPr/>
            <p:nvPr/>
          </p:nvSpPr>
          <p:spPr>
            <a:xfrm>
              <a:off x="2763006" y="5777129"/>
              <a:ext cx="5252720" cy="2129790"/>
            </a:xfrm>
            <a:custGeom>
              <a:avLst/>
              <a:gdLst/>
              <a:ahLst/>
              <a:cxnLst/>
              <a:rect l="l" t="t" r="r" b="b"/>
              <a:pathLst>
                <a:path w="5252720" h="2129790">
                  <a:moveTo>
                    <a:pt x="0" y="2129479"/>
                  </a:moveTo>
                  <a:lnTo>
                    <a:pt x="5252212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2878" y="6364365"/>
              <a:ext cx="1819275" cy="1462405"/>
            </a:xfrm>
            <a:custGeom>
              <a:avLst/>
              <a:gdLst/>
              <a:ahLst/>
              <a:cxnLst/>
              <a:rect l="l" t="t" r="r" b="b"/>
              <a:pathLst>
                <a:path w="1819275" h="1462404">
                  <a:moveTo>
                    <a:pt x="0" y="1462322"/>
                  </a:moveTo>
                  <a:lnTo>
                    <a:pt x="1818781" y="0"/>
                  </a:lnTo>
                </a:path>
              </a:pathLst>
            </a:custGeom>
            <a:ln w="3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1445144" y="5758855"/>
            <a:ext cx="5679440" cy="2082164"/>
          </a:xfrm>
          <a:custGeom>
            <a:avLst/>
            <a:gdLst/>
            <a:ahLst/>
            <a:cxnLst/>
            <a:rect l="l" t="t" r="r" b="b"/>
            <a:pathLst>
              <a:path w="5679440" h="2082165">
                <a:moveTo>
                  <a:pt x="0" y="0"/>
                </a:moveTo>
                <a:lnTo>
                  <a:pt x="5678963" y="208175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4778" y="6676904"/>
            <a:ext cx="0" cy="1181735"/>
          </a:xfrm>
          <a:custGeom>
            <a:avLst/>
            <a:gdLst/>
            <a:ahLst/>
            <a:cxnLst/>
            <a:rect l="l" t="t" r="r" b="b"/>
            <a:pathLst>
              <a:path h="1181734">
                <a:moveTo>
                  <a:pt x="0" y="1181205"/>
                </a:moveTo>
                <a:lnTo>
                  <a:pt x="0" y="0"/>
                </a:lnTo>
              </a:path>
            </a:pathLst>
          </a:custGeom>
          <a:ln w="3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41329" y="6348195"/>
            <a:ext cx="1720214" cy="1492250"/>
          </a:xfrm>
          <a:custGeom>
            <a:avLst/>
            <a:gdLst/>
            <a:ahLst/>
            <a:cxnLst/>
            <a:rect l="l" t="t" r="r" b="b"/>
            <a:pathLst>
              <a:path w="1720215" h="1492250">
                <a:moveTo>
                  <a:pt x="0" y="0"/>
                </a:moveTo>
                <a:lnTo>
                  <a:pt x="1719820" y="1491660"/>
                </a:lnTo>
              </a:path>
            </a:pathLst>
          </a:custGeom>
          <a:ln w="3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066712" y="960156"/>
            <a:ext cx="179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9" dirty="0"/>
              <a:t>D</a:t>
            </a:r>
            <a:r>
              <a:rPr sz="6400" spc="-185" dirty="0"/>
              <a:t>F</a:t>
            </a:r>
            <a:r>
              <a:rPr sz="6400" spc="465" dirty="0"/>
              <a:t>D</a:t>
            </a:r>
            <a:endParaRPr sz="6400"/>
          </a:p>
        </p:txBody>
      </p:sp>
      <p:sp>
        <p:nvSpPr>
          <p:cNvPr id="31" name="object 31"/>
          <p:cNvSpPr txBox="1"/>
          <p:nvPr/>
        </p:nvSpPr>
        <p:spPr>
          <a:xfrm>
            <a:off x="14429957" y="2249462"/>
            <a:ext cx="186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E0D0C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0444" y="2250671"/>
            <a:ext cx="39452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204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5604" y="5071942"/>
            <a:ext cx="255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130" dirty="0">
                <a:solidFill>
                  <a:srgbClr val="0E0D0C"/>
                </a:solidFill>
                <a:latin typeface="Arial"/>
                <a:cs typeface="Arial"/>
              </a:rPr>
              <a:t>B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-7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3900" b="1" spc="-10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6930" y="7958410"/>
            <a:ext cx="102044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85" dirty="0">
                <a:solidFill>
                  <a:srgbClr val="070404"/>
                </a:solidFill>
                <a:latin typeface="Arial"/>
                <a:cs typeface="Arial"/>
              </a:rPr>
              <a:t>H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245" dirty="0">
                <a:solidFill>
                  <a:srgbClr val="070404"/>
                </a:solidFill>
                <a:latin typeface="Arial"/>
                <a:cs typeface="Arial"/>
              </a:rPr>
              <a:t>M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7973" y="7893335"/>
            <a:ext cx="1927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solidFill>
                  <a:srgbClr val="070404"/>
                </a:solidFill>
                <a:latin typeface="Arial"/>
                <a:cs typeface="Arial"/>
              </a:rPr>
              <a:t>ACCOUNTS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12255" y="7868555"/>
            <a:ext cx="1259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070404"/>
                </a:solidFill>
                <a:latin typeface="Arial"/>
                <a:cs typeface="Arial"/>
              </a:rPr>
              <a:t>SIGN</a:t>
            </a:r>
            <a:r>
              <a:rPr sz="2500" b="1" spc="-19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41124" y="7909855"/>
            <a:ext cx="1383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70404"/>
                </a:solidFill>
                <a:latin typeface="Arial"/>
                <a:cs typeface="Arial"/>
              </a:rPr>
              <a:t>P</a:t>
            </a:r>
            <a:r>
              <a:rPr sz="2500" b="1" spc="-55" dirty="0">
                <a:solidFill>
                  <a:srgbClr val="070404"/>
                </a:solidFill>
                <a:latin typeface="Arial"/>
                <a:cs typeface="Arial"/>
              </a:rPr>
              <a:t>R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-114" dirty="0">
                <a:solidFill>
                  <a:srgbClr val="070404"/>
                </a:solidFill>
                <a:latin typeface="Arial"/>
                <a:cs typeface="Arial"/>
              </a:rPr>
              <a:t>F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</a:t>
            </a:r>
            <a:r>
              <a:rPr sz="2500" b="1" spc="-95" dirty="0">
                <a:solidFill>
                  <a:srgbClr val="070404"/>
                </a:solidFill>
                <a:latin typeface="Arial"/>
                <a:cs typeface="Arial"/>
              </a:rPr>
              <a:t>L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55067" y="7909855"/>
            <a:ext cx="19030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5" dirty="0">
                <a:solidFill>
                  <a:srgbClr val="0E0D0C"/>
                </a:solidFill>
                <a:latin typeface="Arial"/>
                <a:cs typeface="Arial"/>
              </a:rPr>
              <a:t>CONTACTS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2705" y="8799551"/>
            <a:ext cx="4711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04" dirty="0">
                <a:solidFill>
                  <a:srgbClr val="FFFFFF"/>
                </a:solidFill>
                <a:latin typeface="Arial"/>
                <a:cs typeface="Arial"/>
              </a:rPr>
              <a:t>1-level </a:t>
            </a:r>
            <a:r>
              <a:rPr sz="5200" b="1" spc="4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2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231946"/>
            <a:ext cx="1647824" cy="35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9068" y="5143499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9068" y="7580162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068" y="2651043"/>
            <a:ext cx="2619374" cy="183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3112" y="1999625"/>
            <a:ext cx="2619374" cy="367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17227" y="6064025"/>
            <a:ext cx="3556635" cy="3679825"/>
            <a:chOff x="9517227" y="6064025"/>
            <a:chExt cx="3556635" cy="3679825"/>
          </a:xfrm>
        </p:grpSpPr>
        <p:sp>
          <p:nvSpPr>
            <p:cNvPr id="8" name="object 8"/>
            <p:cNvSpPr/>
            <p:nvPr/>
          </p:nvSpPr>
          <p:spPr>
            <a:xfrm>
              <a:off x="10454365" y="6064025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7227" y="7905078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856257" y="4761204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39141" y="5810728"/>
            <a:ext cx="2424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E0D0C"/>
                </a:solidFill>
                <a:latin typeface="Arial"/>
                <a:cs typeface="Arial"/>
              </a:rPr>
              <a:t>MEMBERS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0E0D0C"/>
                </a:solidFill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2885" y="6716521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4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0E0D0C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8383" y="8600440"/>
            <a:ext cx="2468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0" dirty="0">
                <a:solidFill>
                  <a:srgbClr val="0E0D0C"/>
                </a:solidFill>
                <a:latin typeface="Arial"/>
                <a:cs typeface="Arial"/>
              </a:rPr>
              <a:t>FILE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0E0D0C"/>
                </a:solidFill>
                <a:latin typeface="Arial"/>
                <a:cs typeface="Arial"/>
              </a:rPr>
              <a:t>TRANSFER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3450" y="3550675"/>
            <a:ext cx="2198370" cy="4969510"/>
            <a:chOff x="2653450" y="3550675"/>
            <a:chExt cx="2198370" cy="4969510"/>
          </a:xfrm>
        </p:grpSpPr>
        <p:sp>
          <p:nvSpPr>
            <p:cNvPr id="15" name="object 15"/>
            <p:cNvSpPr/>
            <p:nvPr/>
          </p:nvSpPr>
          <p:spPr>
            <a:xfrm>
              <a:off x="2672518" y="3569725"/>
              <a:ext cx="2159635" cy="1449070"/>
            </a:xfrm>
            <a:custGeom>
              <a:avLst/>
              <a:gdLst/>
              <a:ahLst/>
              <a:cxnLst/>
              <a:rect l="l" t="t" r="r" b="b"/>
              <a:pathLst>
                <a:path w="2159635" h="1449070">
                  <a:moveTo>
                    <a:pt x="0" y="1448988"/>
                  </a:moveTo>
                  <a:lnTo>
                    <a:pt x="2159254" y="0"/>
                  </a:lnTo>
                </a:path>
              </a:pathLst>
            </a:custGeom>
            <a:ln w="38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72516" y="5018727"/>
              <a:ext cx="2160270" cy="1047115"/>
            </a:xfrm>
            <a:custGeom>
              <a:avLst/>
              <a:gdLst/>
              <a:ahLst/>
              <a:cxnLst/>
              <a:rect l="l" t="t" r="r" b="b"/>
              <a:pathLst>
                <a:path w="2160270" h="1047114">
                  <a:moveTo>
                    <a:pt x="0" y="0"/>
                  </a:moveTo>
                  <a:lnTo>
                    <a:pt x="2160018" y="1046991"/>
                  </a:lnTo>
                </a:path>
              </a:pathLst>
            </a:custGeom>
            <a:ln w="38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2500" y="5018747"/>
              <a:ext cx="2157095" cy="3482340"/>
            </a:xfrm>
            <a:custGeom>
              <a:avLst/>
              <a:gdLst/>
              <a:ahLst/>
              <a:cxnLst/>
              <a:rect l="l" t="t" r="r" b="b"/>
              <a:pathLst>
                <a:path w="2157095" h="3482340">
                  <a:moveTo>
                    <a:pt x="0" y="0"/>
                  </a:moveTo>
                  <a:lnTo>
                    <a:pt x="2156614" y="34820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83135" y="3142591"/>
            <a:ext cx="3230245" cy="2444750"/>
            <a:chOff x="6783135" y="3142591"/>
            <a:chExt cx="3230245" cy="2444750"/>
          </a:xfrm>
        </p:grpSpPr>
        <p:sp>
          <p:nvSpPr>
            <p:cNvPr id="19" name="object 19"/>
            <p:cNvSpPr/>
            <p:nvPr/>
          </p:nvSpPr>
          <p:spPr>
            <a:xfrm>
              <a:off x="6875178" y="3161641"/>
              <a:ext cx="3119120" cy="1911350"/>
            </a:xfrm>
            <a:custGeom>
              <a:avLst/>
              <a:gdLst/>
              <a:ahLst/>
              <a:cxnLst/>
              <a:rect l="l" t="t" r="r" b="b"/>
              <a:pathLst>
                <a:path w="3119120" h="1911350">
                  <a:moveTo>
                    <a:pt x="0" y="1910900"/>
                  </a:moveTo>
                  <a:lnTo>
                    <a:pt x="3118987" y="0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3135" y="5009746"/>
              <a:ext cx="132837" cy="135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653" y="4760656"/>
              <a:ext cx="2430145" cy="749935"/>
            </a:xfrm>
            <a:custGeom>
              <a:avLst/>
              <a:gdLst/>
              <a:ahLst/>
              <a:cxnLst/>
              <a:rect l="l" t="t" r="r" b="b"/>
              <a:pathLst>
                <a:path w="2430145" h="749935">
                  <a:moveTo>
                    <a:pt x="0" y="749794"/>
                  </a:moveTo>
                  <a:lnTo>
                    <a:pt x="243015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3617" y="5439585"/>
              <a:ext cx="127829" cy="1473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26972" y="5662822"/>
            <a:ext cx="7545070" cy="445134"/>
            <a:chOff x="7326972" y="5662822"/>
            <a:chExt cx="7545070" cy="445134"/>
          </a:xfrm>
        </p:grpSpPr>
        <p:sp>
          <p:nvSpPr>
            <p:cNvPr id="24" name="object 24"/>
            <p:cNvSpPr/>
            <p:nvPr/>
          </p:nvSpPr>
          <p:spPr>
            <a:xfrm>
              <a:off x="7431590" y="5681872"/>
              <a:ext cx="7421880" cy="349885"/>
            </a:xfrm>
            <a:custGeom>
              <a:avLst/>
              <a:gdLst/>
              <a:ahLst/>
              <a:cxnLst/>
              <a:rect l="l" t="t" r="r" b="b"/>
              <a:pathLst>
                <a:path w="7421880" h="349885">
                  <a:moveTo>
                    <a:pt x="0" y="349318"/>
                  </a:moveTo>
                  <a:lnTo>
                    <a:pt x="742138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6972" y="5955498"/>
              <a:ext cx="116858" cy="1522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37152" y="6689798"/>
            <a:ext cx="4338320" cy="2156460"/>
            <a:chOff x="6137152" y="6689798"/>
            <a:chExt cx="4338320" cy="2156460"/>
          </a:xfrm>
        </p:grpSpPr>
        <p:sp>
          <p:nvSpPr>
            <p:cNvPr id="27" name="object 27"/>
            <p:cNvSpPr/>
            <p:nvPr/>
          </p:nvSpPr>
          <p:spPr>
            <a:xfrm>
              <a:off x="7101192" y="6766495"/>
              <a:ext cx="3355340" cy="218440"/>
            </a:xfrm>
            <a:custGeom>
              <a:avLst/>
              <a:gdLst/>
              <a:ahLst/>
              <a:cxnLst/>
              <a:rect l="l" t="t" r="r" b="b"/>
              <a:pathLst>
                <a:path w="3355340" h="218440">
                  <a:moveTo>
                    <a:pt x="0" y="0"/>
                  </a:moveTo>
                  <a:lnTo>
                    <a:pt x="3355231" y="2181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96555" y="6689798"/>
              <a:ext cx="117909" cy="1521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1842" y="7034007"/>
              <a:ext cx="3351529" cy="1793239"/>
            </a:xfrm>
            <a:custGeom>
              <a:avLst/>
              <a:gdLst/>
              <a:ahLst/>
              <a:cxnLst/>
              <a:rect l="l" t="t" r="r" b="b"/>
              <a:pathLst>
                <a:path w="3351529" h="1793240">
                  <a:moveTo>
                    <a:pt x="0" y="0"/>
                  </a:moveTo>
                  <a:lnTo>
                    <a:pt x="3351069" y="1792807"/>
                  </a:lnTo>
                </a:path>
              </a:pathLst>
            </a:custGeom>
            <a:ln w="38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7152" y="6960090"/>
              <a:ext cx="132298" cy="1388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87318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0" dirty="0"/>
              <a:t>USE </a:t>
            </a:r>
            <a:r>
              <a:rPr sz="6400" spc="195" dirty="0"/>
              <a:t>CASE</a:t>
            </a:r>
            <a:r>
              <a:rPr sz="6400" spc="-930" dirty="0"/>
              <a:t> </a:t>
            </a:r>
            <a:r>
              <a:rPr sz="6400" spc="484" dirty="0"/>
              <a:t>DIAGRAM</a:t>
            </a:r>
            <a:endParaRPr sz="6400"/>
          </a:p>
        </p:txBody>
      </p:sp>
      <p:sp>
        <p:nvSpPr>
          <p:cNvPr id="32" name="object 32"/>
          <p:cNvSpPr txBox="1"/>
          <p:nvPr/>
        </p:nvSpPr>
        <p:spPr>
          <a:xfrm>
            <a:off x="1264372" y="7446330"/>
            <a:ext cx="180276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5" dirty="0">
                <a:solidFill>
                  <a:srgbClr val="0E0D0C"/>
                </a:solidFill>
                <a:latin typeface="Arial"/>
                <a:cs typeface="Arial"/>
              </a:rPr>
              <a:t>U</a:t>
            </a:r>
            <a:r>
              <a:rPr sz="5200" b="1" spc="-14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5200" b="1" spc="-32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5200" b="1" spc="-9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5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4550" y="3324200"/>
            <a:ext cx="108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LOGIN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545" y="8327614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BOX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06878" y="2694748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0E0D0C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9768" y="4585047"/>
            <a:ext cx="2287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000" b="1" spc="-12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E0D0C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2192" y="5508702"/>
            <a:ext cx="24695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solidFill>
                  <a:srgbClr val="0E0D0C"/>
                </a:solidFill>
                <a:latin typeface="Arial"/>
                <a:cs typeface="Arial"/>
              </a:rPr>
              <a:t>CHANGE</a:t>
            </a:r>
            <a:r>
              <a:rPr sz="1900" b="1" spc="-14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0E0D0C"/>
                </a:solidFill>
                <a:latin typeface="Arial"/>
                <a:cs typeface="Arial"/>
              </a:rPr>
              <a:t>PRESENCE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0219" y="3571492"/>
            <a:ext cx="1833880" cy="2562225"/>
            <a:chOff x="8520219" y="3571492"/>
            <a:chExt cx="1833880" cy="2562225"/>
          </a:xfrm>
        </p:grpSpPr>
        <p:sp>
          <p:nvSpPr>
            <p:cNvPr id="3" name="object 3"/>
            <p:cNvSpPr/>
            <p:nvPr/>
          </p:nvSpPr>
          <p:spPr>
            <a:xfrm>
              <a:off x="8524617" y="3579287"/>
              <a:ext cx="1821814" cy="631825"/>
            </a:xfrm>
            <a:custGeom>
              <a:avLst/>
              <a:gdLst/>
              <a:ahLst/>
              <a:cxnLst/>
              <a:rect l="l" t="t" r="r" b="b"/>
              <a:pathLst>
                <a:path w="1821815" h="631825">
                  <a:moveTo>
                    <a:pt x="926683" y="631523"/>
                  </a:moveTo>
                  <a:lnTo>
                    <a:pt x="0" y="563230"/>
                  </a:lnTo>
                  <a:lnTo>
                    <a:pt x="830416" y="0"/>
                  </a:lnTo>
                  <a:lnTo>
                    <a:pt x="1821773" y="24187"/>
                  </a:lnTo>
                  <a:lnTo>
                    <a:pt x="926683" y="631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0530" y="3571492"/>
              <a:ext cx="1821814" cy="647065"/>
            </a:xfrm>
            <a:custGeom>
              <a:avLst/>
              <a:gdLst/>
              <a:ahLst/>
              <a:cxnLst/>
              <a:rect l="l" t="t" r="r" b="b"/>
              <a:pathLst>
                <a:path w="1821815" h="647064">
                  <a:moveTo>
                    <a:pt x="0" y="569271"/>
                  </a:moveTo>
                  <a:lnTo>
                    <a:pt x="6532" y="564146"/>
                  </a:lnTo>
                  <a:lnTo>
                    <a:pt x="782591" y="26970"/>
                  </a:lnTo>
                  <a:lnTo>
                    <a:pt x="820176" y="1422"/>
                  </a:lnTo>
                  <a:lnTo>
                    <a:pt x="821475" y="494"/>
                  </a:lnTo>
                  <a:lnTo>
                    <a:pt x="823020" y="0"/>
                  </a:lnTo>
                  <a:lnTo>
                    <a:pt x="824690" y="61"/>
                  </a:lnTo>
                  <a:lnTo>
                    <a:pt x="1287576" y="12124"/>
                  </a:lnTo>
                  <a:lnTo>
                    <a:pt x="827348" y="12124"/>
                  </a:lnTo>
                  <a:lnTo>
                    <a:pt x="824319" y="12990"/>
                  </a:lnTo>
                  <a:lnTo>
                    <a:pt x="826068" y="13008"/>
                  </a:lnTo>
                  <a:lnTo>
                    <a:pt x="778327" y="45961"/>
                  </a:lnTo>
                  <a:lnTo>
                    <a:pt x="772630" y="45961"/>
                  </a:lnTo>
                  <a:lnTo>
                    <a:pt x="765644" y="50123"/>
                  </a:lnTo>
                  <a:lnTo>
                    <a:pt x="755967" y="57359"/>
                  </a:lnTo>
                  <a:lnTo>
                    <a:pt x="748146" y="63968"/>
                  </a:lnTo>
                  <a:lnTo>
                    <a:pt x="746724" y="66251"/>
                  </a:lnTo>
                  <a:lnTo>
                    <a:pt x="748837" y="66251"/>
                  </a:lnTo>
                  <a:lnTo>
                    <a:pt x="173954" y="454891"/>
                  </a:lnTo>
                  <a:lnTo>
                    <a:pt x="25929" y="552652"/>
                  </a:lnTo>
                  <a:lnTo>
                    <a:pt x="0" y="569271"/>
                  </a:lnTo>
                  <a:close/>
                </a:path>
                <a:path w="1821815" h="647064">
                  <a:moveTo>
                    <a:pt x="1788484" y="39981"/>
                  </a:moveTo>
                  <a:lnTo>
                    <a:pt x="826068" y="13008"/>
                  </a:lnTo>
                  <a:lnTo>
                    <a:pt x="827348" y="12124"/>
                  </a:lnTo>
                  <a:lnTo>
                    <a:pt x="1287576" y="12124"/>
                  </a:lnTo>
                  <a:lnTo>
                    <a:pt x="1807943" y="26745"/>
                  </a:lnTo>
                  <a:lnTo>
                    <a:pt x="1788484" y="39981"/>
                  </a:lnTo>
                  <a:close/>
                </a:path>
                <a:path w="1821815" h="647064">
                  <a:moveTo>
                    <a:pt x="1811613" y="26847"/>
                  </a:moveTo>
                  <a:lnTo>
                    <a:pt x="1807943" y="26745"/>
                  </a:lnTo>
                  <a:lnTo>
                    <a:pt x="1810976" y="24681"/>
                  </a:lnTo>
                  <a:lnTo>
                    <a:pt x="1811613" y="26847"/>
                  </a:lnTo>
                  <a:close/>
                </a:path>
                <a:path w="1821815" h="647064">
                  <a:moveTo>
                    <a:pt x="1815005" y="38365"/>
                  </a:moveTo>
                  <a:lnTo>
                    <a:pt x="1811613" y="26847"/>
                  </a:lnTo>
                  <a:lnTo>
                    <a:pt x="1816046" y="26970"/>
                  </a:lnTo>
                  <a:lnTo>
                    <a:pt x="1817530" y="27032"/>
                  </a:lnTo>
                  <a:lnTo>
                    <a:pt x="1819075" y="27774"/>
                  </a:lnTo>
                  <a:lnTo>
                    <a:pt x="1821425" y="31424"/>
                  </a:lnTo>
                  <a:lnTo>
                    <a:pt x="1820807" y="34455"/>
                  </a:lnTo>
                  <a:lnTo>
                    <a:pt x="1815005" y="38365"/>
                  </a:lnTo>
                  <a:close/>
                </a:path>
                <a:path w="1821815" h="647064">
                  <a:moveTo>
                    <a:pt x="1815675" y="40641"/>
                  </a:moveTo>
                  <a:lnTo>
                    <a:pt x="1811767" y="40546"/>
                  </a:lnTo>
                  <a:lnTo>
                    <a:pt x="1815005" y="38365"/>
                  </a:lnTo>
                  <a:lnTo>
                    <a:pt x="1815675" y="40641"/>
                  </a:lnTo>
                  <a:close/>
                </a:path>
                <a:path w="1821815" h="647064">
                  <a:moveTo>
                    <a:pt x="942997" y="633069"/>
                  </a:moveTo>
                  <a:lnTo>
                    <a:pt x="916567" y="633069"/>
                  </a:lnTo>
                  <a:lnTo>
                    <a:pt x="921327" y="631770"/>
                  </a:lnTo>
                  <a:lnTo>
                    <a:pt x="918755" y="631581"/>
                  </a:lnTo>
                  <a:lnTo>
                    <a:pt x="1788484" y="39981"/>
                  </a:lnTo>
                  <a:lnTo>
                    <a:pt x="1811767" y="40546"/>
                  </a:lnTo>
                  <a:lnTo>
                    <a:pt x="1103247" y="522194"/>
                  </a:lnTo>
                  <a:lnTo>
                    <a:pt x="1034368" y="569753"/>
                  </a:lnTo>
                  <a:lnTo>
                    <a:pt x="986874" y="602644"/>
                  </a:lnTo>
                  <a:lnTo>
                    <a:pt x="942997" y="633069"/>
                  </a:lnTo>
                  <a:close/>
                </a:path>
                <a:path w="1821815" h="647064">
                  <a:moveTo>
                    <a:pt x="748837" y="66251"/>
                  </a:moveTo>
                  <a:lnTo>
                    <a:pt x="746724" y="66251"/>
                  </a:lnTo>
                  <a:lnTo>
                    <a:pt x="753667" y="62098"/>
                  </a:lnTo>
                  <a:lnTo>
                    <a:pt x="763317" y="54877"/>
                  </a:lnTo>
                  <a:lnTo>
                    <a:pt x="771147" y="48270"/>
                  </a:lnTo>
                  <a:lnTo>
                    <a:pt x="772630" y="45961"/>
                  </a:lnTo>
                  <a:lnTo>
                    <a:pt x="778327" y="45961"/>
                  </a:lnTo>
                  <a:lnTo>
                    <a:pt x="748837" y="66251"/>
                  </a:lnTo>
                  <a:close/>
                </a:path>
                <a:path w="1821815" h="647064">
                  <a:moveTo>
                    <a:pt x="922007" y="646988"/>
                  </a:moveTo>
                  <a:lnTo>
                    <a:pt x="614962" y="625421"/>
                  </a:lnTo>
                  <a:lnTo>
                    <a:pt x="43426" y="574836"/>
                  </a:lnTo>
                  <a:lnTo>
                    <a:pt x="8926" y="570962"/>
                  </a:lnTo>
                  <a:lnTo>
                    <a:pt x="669" y="569709"/>
                  </a:lnTo>
                  <a:lnTo>
                    <a:pt x="2133" y="569238"/>
                  </a:lnTo>
                  <a:lnTo>
                    <a:pt x="16082" y="569753"/>
                  </a:lnTo>
                  <a:lnTo>
                    <a:pt x="918755" y="631581"/>
                  </a:lnTo>
                  <a:lnTo>
                    <a:pt x="916567" y="633069"/>
                  </a:lnTo>
                  <a:lnTo>
                    <a:pt x="942997" y="633069"/>
                  </a:lnTo>
                  <a:lnTo>
                    <a:pt x="923615" y="646493"/>
                  </a:lnTo>
                  <a:lnTo>
                    <a:pt x="922007" y="6469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4608" y="4142523"/>
              <a:ext cx="960755" cy="1981835"/>
            </a:xfrm>
            <a:custGeom>
              <a:avLst/>
              <a:gdLst/>
              <a:ahLst/>
              <a:cxnLst/>
              <a:rect l="l" t="t" r="r" b="b"/>
              <a:pathLst>
                <a:path w="960754" h="1981835">
                  <a:moveTo>
                    <a:pt x="960501" y="1981733"/>
                  </a:moveTo>
                  <a:lnTo>
                    <a:pt x="959116" y="1903780"/>
                  </a:lnTo>
                  <a:lnTo>
                    <a:pt x="927112" y="93014"/>
                  </a:lnTo>
                  <a:lnTo>
                    <a:pt x="926680" y="68351"/>
                  </a:lnTo>
                  <a:lnTo>
                    <a:pt x="0" y="0"/>
                  </a:lnTo>
                  <a:lnTo>
                    <a:pt x="37592" y="1830730"/>
                  </a:lnTo>
                  <a:lnTo>
                    <a:pt x="960501" y="1981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214" y="4137583"/>
              <a:ext cx="974090" cy="1996439"/>
            </a:xfrm>
            <a:custGeom>
              <a:avLst/>
              <a:gdLst/>
              <a:ahLst/>
              <a:cxnLst/>
              <a:rect l="l" t="t" r="r" b="b"/>
              <a:pathLst>
                <a:path w="974090" h="1996439">
                  <a:moveTo>
                    <a:pt x="973734" y="1986788"/>
                  </a:moveTo>
                  <a:lnTo>
                    <a:pt x="960005" y="1239850"/>
                  </a:lnTo>
                  <a:lnTo>
                    <a:pt x="960005" y="1986737"/>
                  </a:lnTo>
                  <a:lnTo>
                    <a:pt x="959827" y="1980869"/>
                  </a:lnTo>
                  <a:lnTo>
                    <a:pt x="960005" y="1986737"/>
                  </a:lnTo>
                  <a:lnTo>
                    <a:pt x="960005" y="1239850"/>
                  </a:lnTo>
                  <a:lnTo>
                    <a:pt x="938733" y="82448"/>
                  </a:lnTo>
                  <a:lnTo>
                    <a:pt x="938568" y="73418"/>
                  </a:lnTo>
                  <a:lnTo>
                    <a:pt x="938504" y="69215"/>
                  </a:lnTo>
                  <a:lnTo>
                    <a:pt x="935405" y="66001"/>
                  </a:lnTo>
                  <a:lnTo>
                    <a:pt x="18478" y="317"/>
                  </a:lnTo>
                  <a:lnTo>
                    <a:pt x="1409" y="0"/>
                  </a:lnTo>
                  <a:lnTo>
                    <a:pt x="2844" y="1270"/>
                  </a:lnTo>
                  <a:lnTo>
                    <a:pt x="43738" y="6908"/>
                  </a:lnTo>
                  <a:lnTo>
                    <a:pt x="106184" y="13843"/>
                  </a:lnTo>
                  <a:lnTo>
                    <a:pt x="826655" y="74841"/>
                  </a:lnTo>
                  <a:lnTo>
                    <a:pt x="921931" y="81826"/>
                  </a:lnTo>
                  <a:lnTo>
                    <a:pt x="921804" y="73418"/>
                  </a:lnTo>
                  <a:lnTo>
                    <a:pt x="921994" y="81826"/>
                  </a:lnTo>
                  <a:lnTo>
                    <a:pt x="924712" y="82080"/>
                  </a:lnTo>
                  <a:lnTo>
                    <a:pt x="927557" y="82207"/>
                  </a:lnTo>
                  <a:lnTo>
                    <a:pt x="930325" y="82448"/>
                  </a:lnTo>
                  <a:lnTo>
                    <a:pt x="927557" y="82207"/>
                  </a:lnTo>
                  <a:lnTo>
                    <a:pt x="924712" y="82080"/>
                  </a:lnTo>
                  <a:lnTo>
                    <a:pt x="921931" y="81826"/>
                  </a:lnTo>
                  <a:lnTo>
                    <a:pt x="922959" y="134150"/>
                  </a:lnTo>
                  <a:lnTo>
                    <a:pt x="924064" y="187236"/>
                  </a:lnTo>
                  <a:lnTo>
                    <a:pt x="925169" y="239001"/>
                  </a:lnTo>
                  <a:lnTo>
                    <a:pt x="926299" y="290093"/>
                  </a:lnTo>
                  <a:lnTo>
                    <a:pt x="927455" y="340461"/>
                  </a:lnTo>
                  <a:lnTo>
                    <a:pt x="929297" y="417969"/>
                  </a:lnTo>
                  <a:lnTo>
                    <a:pt x="933488" y="585851"/>
                  </a:lnTo>
                  <a:lnTo>
                    <a:pt x="934745" y="637717"/>
                  </a:lnTo>
                  <a:lnTo>
                    <a:pt x="935977" y="689571"/>
                  </a:lnTo>
                  <a:lnTo>
                    <a:pt x="937171" y="741426"/>
                  </a:lnTo>
                  <a:lnTo>
                    <a:pt x="938352" y="793254"/>
                  </a:lnTo>
                  <a:lnTo>
                    <a:pt x="940523" y="892390"/>
                  </a:lnTo>
                  <a:lnTo>
                    <a:pt x="942797" y="1000442"/>
                  </a:lnTo>
                  <a:lnTo>
                    <a:pt x="944803" y="1100480"/>
                  </a:lnTo>
                  <a:lnTo>
                    <a:pt x="946810" y="1204252"/>
                  </a:lnTo>
                  <a:lnTo>
                    <a:pt x="948740" y="1307795"/>
                  </a:lnTo>
                  <a:lnTo>
                    <a:pt x="950607" y="1412100"/>
                  </a:lnTo>
                  <a:lnTo>
                    <a:pt x="952398" y="1516202"/>
                  </a:lnTo>
                  <a:lnTo>
                    <a:pt x="954989" y="1671993"/>
                  </a:lnTo>
                  <a:lnTo>
                    <a:pt x="957453" y="1826526"/>
                  </a:lnTo>
                  <a:lnTo>
                    <a:pt x="959815" y="1980793"/>
                  </a:lnTo>
                  <a:lnTo>
                    <a:pt x="49225" y="1829358"/>
                  </a:lnTo>
                  <a:lnTo>
                    <a:pt x="47218" y="1724825"/>
                  </a:lnTo>
                  <a:lnTo>
                    <a:pt x="45161" y="1620443"/>
                  </a:lnTo>
                  <a:lnTo>
                    <a:pt x="43040" y="1517294"/>
                  </a:lnTo>
                  <a:lnTo>
                    <a:pt x="40843" y="1414056"/>
                  </a:lnTo>
                  <a:lnTo>
                    <a:pt x="38735" y="1319022"/>
                  </a:lnTo>
                  <a:lnTo>
                    <a:pt x="37655" y="1272070"/>
                  </a:lnTo>
                  <a:lnTo>
                    <a:pt x="36169" y="1207389"/>
                  </a:lnTo>
                  <a:lnTo>
                    <a:pt x="34861" y="1152359"/>
                  </a:lnTo>
                  <a:lnTo>
                    <a:pt x="33680" y="1103947"/>
                  </a:lnTo>
                  <a:lnTo>
                    <a:pt x="32296" y="1048626"/>
                  </a:lnTo>
                  <a:lnTo>
                    <a:pt x="29641" y="944587"/>
                  </a:lnTo>
                  <a:lnTo>
                    <a:pt x="29171" y="926719"/>
                  </a:lnTo>
                  <a:lnTo>
                    <a:pt x="29171" y="1307795"/>
                  </a:lnTo>
                  <a:lnTo>
                    <a:pt x="28943" y="1319022"/>
                  </a:lnTo>
                  <a:lnTo>
                    <a:pt x="27825" y="1315135"/>
                  </a:lnTo>
                  <a:lnTo>
                    <a:pt x="26479" y="1300441"/>
                  </a:lnTo>
                  <a:lnTo>
                    <a:pt x="25590" y="1283296"/>
                  </a:lnTo>
                  <a:lnTo>
                    <a:pt x="25793" y="1272070"/>
                  </a:lnTo>
                  <a:lnTo>
                    <a:pt x="26911" y="1275956"/>
                  </a:lnTo>
                  <a:lnTo>
                    <a:pt x="28270" y="1290650"/>
                  </a:lnTo>
                  <a:lnTo>
                    <a:pt x="29171" y="1307795"/>
                  </a:lnTo>
                  <a:lnTo>
                    <a:pt x="29171" y="926719"/>
                  </a:lnTo>
                  <a:lnTo>
                    <a:pt x="26898" y="840206"/>
                  </a:lnTo>
                  <a:lnTo>
                    <a:pt x="24041" y="735863"/>
                  </a:lnTo>
                  <a:lnTo>
                    <a:pt x="21094" y="631545"/>
                  </a:lnTo>
                  <a:lnTo>
                    <a:pt x="18148" y="530110"/>
                  </a:lnTo>
                  <a:lnTo>
                    <a:pt x="14973" y="422935"/>
                  </a:lnTo>
                  <a:lnTo>
                    <a:pt x="10223" y="266407"/>
                  </a:lnTo>
                  <a:lnTo>
                    <a:pt x="6172" y="134823"/>
                  </a:lnTo>
                  <a:lnTo>
                    <a:pt x="4953" y="96050"/>
                  </a:lnTo>
                  <a:lnTo>
                    <a:pt x="3581" y="55956"/>
                  </a:lnTo>
                  <a:lnTo>
                    <a:pt x="1041" y="2921"/>
                  </a:lnTo>
                  <a:lnTo>
                    <a:pt x="228" y="6502"/>
                  </a:lnTo>
                  <a:lnTo>
                    <a:pt x="0" y="34505"/>
                  </a:lnTo>
                  <a:lnTo>
                    <a:pt x="114" y="82448"/>
                  </a:lnTo>
                  <a:lnTo>
                    <a:pt x="711" y="141414"/>
                  </a:lnTo>
                  <a:lnTo>
                    <a:pt x="1574" y="199224"/>
                  </a:lnTo>
                  <a:lnTo>
                    <a:pt x="2616" y="258521"/>
                  </a:lnTo>
                  <a:lnTo>
                    <a:pt x="3759" y="316560"/>
                  </a:lnTo>
                  <a:lnTo>
                    <a:pt x="4914" y="370624"/>
                  </a:lnTo>
                  <a:lnTo>
                    <a:pt x="5981" y="417969"/>
                  </a:lnTo>
                  <a:lnTo>
                    <a:pt x="7493" y="481571"/>
                  </a:lnTo>
                  <a:lnTo>
                    <a:pt x="8547" y="527240"/>
                  </a:lnTo>
                  <a:lnTo>
                    <a:pt x="9715" y="578866"/>
                  </a:lnTo>
                  <a:lnTo>
                    <a:pt x="11836" y="677011"/>
                  </a:lnTo>
                  <a:lnTo>
                    <a:pt x="18034" y="975969"/>
                  </a:lnTo>
                  <a:lnTo>
                    <a:pt x="20180" y="1076934"/>
                  </a:lnTo>
                  <a:lnTo>
                    <a:pt x="22428" y="1178458"/>
                  </a:lnTo>
                  <a:lnTo>
                    <a:pt x="24638" y="1272070"/>
                  </a:lnTo>
                  <a:lnTo>
                    <a:pt x="27432" y="1382953"/>
                  </a:lnTo>
                  <a:lnTo>
                    <a:pt x="30149" y="1484630"/>
                  </a:lnTo>
                  <a:lnTo>
                    <a:pt x="31356" y="1534909"/>
                  </a:lnTo>
                  <a:lnTo>
                    <a:pt x="32448" y="1585150"/>
                  </a:lnTo>
                  <a:lnTo>
                    <a:pt x="33451" y="1635366"/>
                  </a:lnTo>
                  <a:lnTo>
                    <a:pt x="34366" y="1685556"/>
                  </a:lnTo>
                  <a:lnTo>
                    <a:pt x="35204" y="1735696"/>
                  </a:lnTo>
                  <a:lnTo>
                    <a:pt x="35991" y="1785797"/>
                  </a:lnTo>
                  <a:lnTo>
                    <a:pt x="36601" y="1826526"/>
                  </a:lnTo>
                  <a:lnTo>
                    <a:pt x="36728" y="1838452"/>
                  </a:lnTo>
                  <a:lnTo>
                    <a:pt x="38646" y="1840496"/>
                  </a:lnTo>
                  <a:lnTo>
                    <a:pt x="874814" y="1980793"/>
                  </a:lnTo>
                  <a:lnTo>
                    <a:pt x="968298" y="1996135"/>
                  </a:lnTo>
                  <a:lnTo>
                    <a:pt x="972820" y="1992858"/>
                  </a:lnTo>
                  <a:lnTo>
                    <a:pt x="973620" y="1988096"/>
                  </a:lnTo>
                  <a:lnTo>
                    <a:pt x="973734" y="19867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7040" y="4591617"/>
              <a:ext cx="499109" cy="90805"/>
            </a:xfrm>
            <a:custGeom>
              <a:avLst/>
              <a:gdLst/>
              <a:ahLst/>
              <a:cxnLst/>
              <a:rect l="l" t="t" r="r" b="b"/>
              <a:pathLst>
                <a:path w="499109" h="90804">
                  <a:moveTo>
                    <a:pt x="498769" y="90252"/>
                  </a:moveTo>
                  <a:lnTo>
                    <a:pt x="927" y="39157"/>
                  </a:lnTo>
                  <a:lnTo>
                    <a:pt x="0" y="0"/>
                  </a:lnTo>
                  <a:lnTo>
                    <a:pt x="498769" y="50601"/>
                  </a:lnTo>
                  <a:lnTo>
                    <a:pt x="498769" y="90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79065" y="4583080"/>
              <a:ext cx="514984" cy="104139"/>
            </a:xfrm>
            <a:custGeom>
              <a:avLst/>
              <a:gdLst/>
              <a:ahLst/>
              <a:cxnLst/>
              <a:rect l="l" t="t" r="r" b="b"/>
              <a:pathLst>
                <a:path w="514984" h="104139">
                  <a:moveTo>
                    <a:pt x="500315" y="103552"/>
                  </a:moveTo>
                  <a:lnTo>
                    <a:pt x="1483" y="54621"/>
                  </a:lnTo>
                  <a:lnTo>
                    <a:pt x="0" y="0"/>
                  </a:lnTo>
                  <a:lnTo>
                    <a:pt x="83298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50" y="13348"/>
                  </a:lnTo>
                  <a:lnTo>
                    <a:pt x="12683" y="43796"/>
                  </a:lnTo>
                  <a:lnTo>
                    <a:pt x="9212" y="43796"/>
                  </a:lnTo>
                  <a:lnTo>
                    <a:pt x="12736" y="47569"/>
                  </a:lnTo>
                  <a:lnTo>
                    <a:pt x="43960" y="47569"/>
                  </a:lnTo>
                  <a:lnTo>
                    <a:pt x="146995" y="57901"/>
                  </a:lnTo>
                  <a:lnTo>
                    <a:pt x="293970" y="70109"/>
                  </a:lnTo>
                  <a:lnTo>
                    <a:pt x="353720" y="76334"/>
                  </a:lnTo>
                  <a:lnTo>
                    <a:pt x="416290" y="84438"/>
                  </a:lnTo>
                  <a:lnTo>
                    <a:pt x="480344" y="94397"/>
                  </a:lnTo>
                  <a:lnTo>
                    <a:pt x="510454" y="103400"/>
                  </a:lnTo>
                  <a:lnTo>
                    <a:pt x="500315" y="103552"/>
                  </a:lnTo>
                  <a:close/>
                </a:path>
                <a:path w="514984" h="104139">
                  <a:moveTo>
                    <a:pt x="509697" y="102168"/>
                  </a:moveTo>
                  <a:lnTo>
                    <a:pt x="509189" y="99295"/>
                  </a:lnTo>
                  <a:lnTo>
                    <a:pt x="508754" y="93337"/>
                  </a:lnTo>
                  <a:lnTo>
                    <a:pt x="507591" y="72998"/>
                  </a:lnTo>
                  <a:lnTo>
                    <a:pt x="507116" y="65385"/>
                  </a:lnTo>
                  <a:lnTo>
                    <a:pt x="506847" y="61926"/>
                  </a:lnTo>
                  <a:lnTo>
                    <a:pt x="506683" y="59137"/>
                  </a:lnTo>
                  <a:lnTo>
                    <a:pt x="457288" y="56910"/>
                  </a:lnTo>
                  <a:lnTo>
                    <a:pt x="407780" y="53861"/>
                  </a:lnTo>
                  <a:lnTo>
                    <a:pt x="358158" y="50100"/>
                  </a:lnTo>
                  <a:lnTo>
                    <a:pt x="258566" y="40865"/>
                  </a:lnTo>
                  <a:lnTo>
                    <a:pt x="12250" y="13348"/>
                  </a:lnTo>
                  <a:lnTo>
                    <a:pt x="12180" y="8412"/>
                  </a:lnTo>
                  <a:lnTo>
                    <a:pt x="83298" y="8412"/>
                  </a:lnTo>
                  <a:lnTo>
                    <a:pt x="88785" y="8969"/>
                  </a:lnTo>
                  <a:lnTo>
                    <a:pt x="134111" y="14463"/>
                  </a:lnTo>
                  <a:lnTo>
                    <a:pt x="226038" y="26680"/>
                  </a:lnTo>
                  <a:lnTo>
                    <a:pt x="272477" y="30991"/>
                  </a:lnTo>
                  <a:lnTo>
                    <a:pt x="300125" y="33122"/>
                  </a:lnTo>
                  <a:lnTo>
                    <a:pt x="293375" y="34208"/>
                  </a:lnTo>
                  <a:lnTo>
                    <a:pt x="294614" y="35607"/>
                  </a:lnTo>
                  <a:lnTo>
                    <a:pt x="295725" y="36930"/>
                  </a:lnTo>
                  <a:lnTo>
                    <a:pt x="344882" y="36930"/>
                  </a:lnTo>
                  <a:lnTo>
                    <a:pt x="454500" y="46703"/>
                  </a:lnTo>
                  <a:lnTo>
                    <a:pt x="475282" y="48157"/>
                  </a:lnTo>
                  <a:lnTo>
                    <a:pt x="490783" y="49435"/>
                  </a:lnTo>
                  <a:lnTo>
                    <a:pt x="514783" y="51900"/>
                  </a:lnTo>
                  <a:lnTo>
                    <a:pt x="514707" y="62292"/>
                  </a:lnTo>
                  <a:lnTo>
                    <a:pt x="510507" y="101156"/>
                  </a:lnTo>
                  <a:lnTo>
                    <a:pt x="509697" y="102168"/>
                  </a:lnTo>
                  <a:close/>
                </a:path>
                <a:path w="514984" h="104139">
                  <a:moveTo>
                    <a:pt x="302663" y="33317"/>
                  </a:moveTo>
                  <a:lnTo>
                    <a:pt x="300125" y="33122"/>
                  </a:lnTo>
                  <a:lnTo>
                    <a:pt x="302217" y="32785"/>
                  </a:lnTo>
                  <a:lnTo>
                    <a:pt x="302663" y="33317"/>
                  </a:lnTo>
                  <a:close/>
                </a:path>
                <a:path w="514984" h="104139">
                  <a:moveTo>
                    <a:pt x="344882" y="36930"/>
                  </a:moveTo>
                  <a:lnTo>
                    <a:pt x="295725" y="36930"/>
                  </a:lnTo>
                  <a:lnTo>
                    <a:pt x="304566" y="35507"/>
                  </a:lnTo>
                  <a:lnTo>
                    <a:pt x="303411" y="34208"/>
                  </a:lnTo>
                  <a:lnTo>
                    <a:pt x="302663" y="33317"/>
                  </a:lnTo>
                  <a:lnTo>
                    <a:pt x="319012" y="34577"/>
                  </a:lnTo>
                  <a:lnTo>
                    <a:pt x="344882" y="36930"/>
                  </a:lnTo>
                  <a:close/>
                </a:path>
                <a:path w="514984" h="104139">
                  <a:moveTo>
                    <a:pt x="12688" y="44173"/>
                  </a:moveTo>
                  <a:lnTo>
                    <a:pt x="9212" y="43796"/>
                  </a:lnTo>
                  <a:lnTo>
                    <a:pt x="12683" y="43796"/>
                  </a:lnTo>
                  <a:lnTo>
                    <a:pt x="12688" y="44173"/>
                  </a:lnTo>
                  <a:close/>
                </a:path>
                <a:path w="514984" h="104139">
                  <a:moveTo>
                    <a:pt x="43960" y="47569"/>
                  </a:moveTo>
                  <a:lnTo>
                    <a:pt x="12736" y="47569"/>
                  </a:lnTo>
                  <a:lnTo>
                    <a:pt x="12688" y="44173"/>
                  </a:lnTo>
                  <a:lnTo>
                    <a:pt x="43960" y="4756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6546" y="4571945"/>
              <a:ext cx="499745" cy="70485"/>
            </a:xfrm>
            <a:custGeom>
              <a:avLst/>
              <a:gdLst/>
              <a:ahLst/>
              <a:cxnLst/>
              <a:rect l="l" t="t" r="r" b="b"/>
              <a:pathLst>
                <a:path w="499745" h="70485">
                  <a:moveTo>
                    <a:pt x="499264" y="70272"/>
                  </a:moveTo>
                  <a:lnTo>
                    <a:pt x="494" y="19671"/>
                  </a:lnTo>
                  <a:lnTo>
                    <a:pt x="0" y="0"/>
                  </a:lnTo>
                  <a:lnTo>
                    <a:pt x="499264" y="50415"/>
                  </a:lnTo>
                  <a:lnTo>
                    <a:pt x="499264" y="70272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78632" y="4563471"/>
              <a:ext cx="515620" cy="83820"/>
            </a:xfrm>
            <a:custGeom>
              <a:avLst/>
              <a:gdLst/>
              <a:ahLst/>
              <a:cxnLst/>
              <a:rect l="l" t="t" r="r" b="b"/>
              <a:pathLst>
                <a:path w="515620" h="83820">
                  <a:moveTo>
                    <a:pt x="501180" y="83572"/>
                  </a:moveTo>
                  <a:lnTo>
                    <a:pt x="932" y="35136"/>
                  </a:lnTo>
                  <a:lnTo>
                    <a:pt x="741" y="28331"/>
                  </a:lnTo>
                  <a:lnTo>
                    <a:pt x="618" y="21960"/>
                  </a:lnTo>
                  <a:lnTo>
                    <a:pt x="0" y="0"/>
                  </a:lnTo>
                  <a:lnTo>
                    <a:pt x="83791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27" y="13344"/>
                  </a:lnTo>
                  <a:lnTo>
                    <a:pt x="12390" y="24063"/>
                  </a:lnTo>
                  <a:lnTo>
                    <a:pt x="8779" y="24063"/>
                  </a:lnTo>
                  <a:lnTo>
                    <a:pt x="12427" y="28022"/>
                  </a:lnTo>
                  <a:lnTo>
                    <a:pt x="44928" y="28022"/>
                  </a:lnTo>
                  <a:lnTo>
                    <a:pt x="104635" y="34281"/>
                  </a:lnTo>
                  <a:lnTo>
                    <a:pt x="113510" y="35136"/>
                  </a:lnTo>
                  <a:lnTo>
                    <a:pt x="200562" y="43098"/>
                  </a:lnTo>
                  <a:lnTo>
                    <a:pt x="301683" y="51088"/>
                  </a:lnTo>
                  <a:lnTo>
                    <a:pt x="330083" y="53838"/>
                  </a:lnTo>
                  <a:lnTo>
                    <a:pt x="389298" y="60708"/>
                  </a:lnTo>
                  <a:lnTo>
                    <a:pt x="450639" y="69447"/>
                  </a:lnTo>
                  <a:lnTo>
                    <a:pt x="493929" y="77187"/>
                  </a:lnTo>
                  <a:lnTo>
                    <a:pt x="510936" y="83369"/>
                  </a:lnTo>
                  <a:lnTo>
                    <a:pt x="501180" y="83572"/>
                  </a:lnTo>
                  <a:close/>
                </a:path>
                <a:path w="515620" h="83820">
                  <a:moveTo>
                    <a:pt x="510145" y="82582"/>
                  </a:moveTo>
                  <a:lnTo>
                    <a:pt x="509156" y="65571"/>
                  </a:lnTo>
                  <a:lnTo>
                    <a:pt x="508414" y="57591"/>
                  </a:lnTo>
                  <a:lnTo>
                    <a:pt x="507301" y="57591"/>
                  </a:lnTo>
                  <a:lnTo>
                    <a:pt x="503344" y="57467"/>
                  </a:lnTo>
                  <a:lnTo>
                    <a:pt x="499820" y="57405"/>
                  </a:lnTo>
                  <a:lnTo>
                    <a:pt x="449320" y="55426"/>
                  </a:lnTo>
                  <a:lnTo>
                    <a:pt x="400689" y="52646"/>
                  </a:lnTo>
                  <a:lnTo>
                    <a:pt x="351947" y="49114"/>
                  </a:lnTo>
                  <a:lnTo>
                    <a:pt x="303092" y="44944"/>
                  </a:lnTo>
                  <a:lnTo>
                    <a:pt x="205030" y="35136"/>
                  </a:lnTo>
                  <a:lnTo>
                    <a:pt x="12227" y="13344"/>
                  </a:lnTo>
                  <a:lnTo>
                    <a:pt x="12180" y="8412"/>
                  </a:lnTo>
                  <a:lnTo>
                    <a:pt x="83791" y="8412"/>
                  </a:lnTo>
                  <a:lnTo>
                    <a:pt x="85632" y="8598"/>
                  </a:lnTo>
                  <a:lnTo>
                    <a:pt x="129371" y="13871"/>
                  </a:lnTo>
                  <a:lnTo>
                    <a:pt x="218077" y="25691"/>
                  </a:lnTo>
                  <a:lnTo>
                    <a:pt x="262894" y="29816"/>
                  </a:lnTo>
                  <a:lnTo>
                    <a:pt x="289737" y="31847"/>
                  </a:lnTo>
                  <a:lnTo>
                    <a:pt x="283050" y="32971"/>
                  </a:lnTo>
                  <a:lnTo>
                    <a:pt x="285337" y="35631"/>
                  </a:lnTo>
                  <a:lnTo>
                    <a:pt x="334690" y="35631"/>
                  </a:lnTo>
                  <a:lnTo>
                    <a:pt x="438734" y="44724"/>
                  </a:lnTo>
                  <a:lnTo>
                    <a:pt x="467584" y="46827"/>
                  </a:lnTo>
                  <a:lnTo>
                    <a:pt x="488180" y="48760"/>
                  </a:lnTo>
                  <a:lnTo>
                    <a:pt x="507981" y="51343"/>
                  </a:lnTo>
                  <a:lnTo>
                    <a:pt x="515030" y="52456"/>
                  </a:lnTo>
                  <a:lnTo>
                    <a:pt x="514535" y="65138"/>
                  </a:lnTo>
                  <a:lnTo>
                    <a:pt x="513793" y="70272"/>
                  </a:lnTo>
                  <a:lnTo>
                    <a:pt x="511753" y="79674"/>
                  </a:lnTo>
                  <a:lnTo>
                    <a:pt x="511011" y="81778"/>
                  </a:lnTo>
                  <a:lnTo>
                    <a:pt x="510578" y="82211"/>
                  </a:lnTo>
                  <a:lnTo>
                    <a:pt x="510145" y="82582"/>
                  </a:lnTo>
                  <a:close/>
                </a:path>
                <a:path w="515620" h="83820">
                  <a:moveTo>
                    <a:pt x="12393" y="24459"/>
                  </a:moveTo>
                  <a:lnTo>
                    <a:pt x="8779" y="24063"/>
                  </a:lnTo>
                  <a:lnTo>
                    <a:pt x="12390" y="24063"/>
                  </a:lnTo>
                  <a:lnTo>
                    <a:pt x="12393" y="24459"/>
                  </a:lnTo>
                  <a:close/>
                </a:path>
                <a:path w="515620" h="83820">
                  <a:moveTo>
                    <a:pt x="44928" y="28022"/>
                  </a:moveTo>
                  <a:lnTo>
                    <a:pt x="12427" y="28022"/>
                  </a:lnTo>
                  <a:lnTo>
                    <a:pt x="12393" y="24459"/>
                  </a:lnTo>
                  <a:lnTo>
                    <a:pt x="44928" y="28022"/>
                  </a:lnTo>
                  <a:close/>
                </a:path>
                <a:path w="515620" h="83820">
                  <a:moveTo>
                    <a:pt x="291927" y="32013"/>
                  </a:moveTo>
                  <a:lnTo>
                    <a:pt x="289737" y="31847"/>
                  </a:lnTo>
                  <a:lnTo>
                    <a:pt x="291520" y="31548"/>
                  </a:lnTo>
                  <a:lnTo>
                    <a:pt x="291927" y="32013"/>
                  </a:lnTo>
                  <a:close/>
                </a:path>
                <a:path w="515620" h="83820">
                  <a:moveTo>
                    <a:pt x="334690" y="35631"/>
                  </a:moveTo>
                  <a:lnTo>
                    <a:pt x="285337" y="35631"/>
                  </a:lnTo>
                  <a:lnTo>
                    <a:pt x="293737" y="34281"/>
                  </a:lnTo>
                  <a:lnTo>
                    <a:pt x="293709" y="34146"/>
                  </a:lnTo>
                  <a:lnTo>
                    <a:pt x="292765" y="32971"/>
                  </a:lnTo>
                  <a:lnTo>
                    <a:pt x="291927" y="32013"/>
                  </a:lnTo>
                  <a:lnTo>
                    <a:pt x="307810" y="33215"/>
                  </a:lnTo>
                  <a:lnTo>
                    <a:pt x="334690" y="35631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1105" y="4342014"/>
              <a:ext cx="504825" cy="220979"/>
            </a:xfrm>
            <a:custGeom>
              <a:avLst/>
              <a:gdLst/>
              <a:ahLst/>
              <a:cxnLst/>
              <a:rect l="l" t="t" r="r" b="b"/>
              <a:pathLst>
                <a:path w="504825" h="220979">
                  <a:moveTo>
                    <a:pt x="504705" y="220652"/>
                  </a:moveTo>
                  <a:lnTo>
                    <a:pt x="4080" y="170979"/>
                  </a:lnTo>
                  <a:lnTo>
                    <a:pt x="0" y="0"/>
                  </a:lnTo>
                  <a:lnTo>
                    <a:pt x="504705" y="47508"/>
                  </a:lnTo>
                  <a:lnTo>
                    <a:pt x="504705" y="220652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3191" y="4333601"/>
              <a:ext cx="520065" cy="234315"/>
            </a:xfrm>
            <a:custGeom>
              <a:avLst/>
              <a:gdLst/>
              <a:ahLst/>
              <a:cxnLst/>
              <a:rect l="l" t="t" r="r" b="b"/>
              <a:pathLst>
                <a:path w="520065" h="234314">
                  <a:moveTo>
                    <a:pt x="516336" y="233721"/>
                  </a:moveTo>
                  <a:lnTo>
                    <a:pt x="503344" y="233643"/>
                  </a:lnTo>
                  <a:lnTo>
                    <a:pt x="489492" y="232441"/>
                  </a:lnTo>
                  <a:lnTo>
                    <a:pt x="5008" y="186011"/>
                  </a:lnTo>
                  <a:lnTo>
                    <a:pt x="0" y="0"/>
                  </a:lnTo>
                  <a:lnTo>
                    <a:pt x="89420" y="8412"/>
                  </a:lnTo>
                  <a:lnTo>
                    <a:pt x="12303" y="8412"/>
                  </a:lnTo>
                  <a:lnTo>
                    <a:pt x="7604" y="12743"/>
                  </a:lnTo>
                  <a:lnTo>
                    <a:pt x="12381" y="13239"/>
                  </a:lnTo>
                  <a:lnTo>
                    <a:pt x="13169" y="60622"/>
                  </a:lnTo>
                  <a:lnTo>
                    <a:pt x="13779" y="93763"/>
                  </a:lnTo>
                  <a:lnTo>
                    <a:pt x="14694" y="136548"/>
                  </a:lnTo>
                  <a:lnTo>
                    <a:pt x="15676" y="175804"/>
                  </a:lnTo>
                  <a:lnTo>
                    <a:pt x="12427" y="175804"/>
                  </a:lnTo>
                  <a:lnTo>
                    <a:pt x="15766" y="179392"/>
                  </a:lnTo>
                  <a:lnTo>
                    <a:pt x="51009" y="179392"/>
                  </a:lnTo>
                  <a:lnTo>
                    <a:pt x="247437" y="195653"/>
                  </a:lnTo>
                  <a:lnTo>
                    <a:pt x="322373" y="203208"/>
                  </a:lnTo>
                  <a:lnTo>
                    <a:pt x="361163" y="207746"/>
                  </a:lnTo>
                  <a:lnTo>
                    <a:pt x="400516" y="212788"/>
                  </a:lnTo>
                  <a:lnTo>
                    <a:pt x="480097" y="224178"/>
                  </a:lnTo>
                  <a:lnTo>
                    <a:pt x="510686" y="230975"/>
                  </a:lnTo>
                  <a:lnTo>
                    <a:pt x="516336" y="233721"/>
                  </a:lnTo>
                  <a:close/>
                </a:path>
                <a:path w="520065" h="234314">
                  <a:moveTo>
                    <a:pt x="508116" y="60323"/>
                  </a:moveTo>
                  <a:lnTo>
                    <a:pt x="462260" y="57003"/>
                  </a:lnTo>
                  <a:lnTo>
                    <a:pt x="361956" y="48596"/>
                  </a:lnTo>
                  <a:lnTo>
                    <a:pt x="12381" y="13239"/>
                  </a:lnTo>
                  <a:lnTo>
                    <a:pt x="12303" y="8412"/>
                  </a:lnTo>
                  <a:lnTo>
                    <a:pt x="89420" y="8412"/>
                  </a:lnTo>
                  <a:lnTo>
                    <a:pt x="111167" y="10454"/>
                  </a:lnTo>
                  <a:lnTo>
                    <a:pt x="156607" y="15315"/>
                  </a:lnTo>
                  <a:lnTo>
                    <a:pt x="248594" y="26497"/>
                  </a:lnTo>
                  <a:lnTo>
                    <a:pt x="295004" y="31563"/>
                  </a:lnTo>
                  <a:lnTo>
                    <a:pt x="341601" y="35445"/>
                  </a:lnTo>
                  <a:lnTo>
                    <a:pt x="376635" y="37980"/>
                  </a:lnTo>
                  <a:lnTo>
                    <a:pt x="367817" y="38971"/>
                  </a:lnTo>
                  <a:lnTo>
                    <a:pt x="370908" y="41755"/>
                  </a:lnTo>
                  <a:lnTo>
                    <a:pt x="423469" y="41755"/>
                  </a:lnTo>
                  <a:lnTo>
                    <a:pt x="518987" y="50044"/>
                  </a:lnTo>
                  <a:lnTo>
                    <a:pt x="519043" y="55920"/>
                  </a:lnTo>
                  <a:lnTo>
                    <a:pt x="507981" y="55920"/>
                  </a:lnTo>
                  <a:lnTo>
                    <a:pt x="508116" y="60323"/>
                  </a:lnTo>
                  <a:close/>
                </a:path>
                <a:path w="520065" h="234314">
                  <a:moveTo>
                    <a:pt x="379299" y="38172"/>
                  </a:moveTo>
                  <a:lnTo>
                    <a:pt x="376635" y="37980"/>
                  </a:lnTo>
                  <a:lnTo>
                    <a:pt x="378822" y="37734"/>
                  </a:lnTo>
                  <a:lnTo>
                    <a:pt x="379299" y="38172"/>
                  </a:lnTo>
                  <a:close/>
                </a:path>
                <a:path w="520065" h="234314">
                  <a:moveTo>
                    <a:pt x="423469" y="41755"/>
                  </a:moveTo>
                  <a:lnTo>
                    <a:pt x="370908" y="41755"/>
                  </a:lnTo>
                  <a:lnTo>
                    <a:pt x="381852" y="40517"/>
                  </a:lnTo>
                  <a:lnTo>
                    <a:pt x="379299" y="38172"/>
                  </a:lnTo>
                  <a:lnTo>
                    <a:pt x="385287" y="38606"/>
                  </a:lnTo>
                  <a:lnTo>
                    <a:pt x="423469" y="41755"/>
                  </a:lnTo>
                  <a:close/>
                </a:path>
                <a:path w="520065" h="234314">
                  <a:moveTo>
                    <a:pt x="519088" y="60622"/>
                  </a:moveTo>
                  <a:lnTo>
                    <a:pt x="512248" y="60622"/>
                  </a:lnTo>
                  <a:lnTo>
                    <a:pt x="507981" y="55920"/>
                  </a:lnTo>
                  <a:lnTo>
                    <a:pt x="519043" y="55920"/>
                  </a:lnTo>
                  <a:lnTo>
                    <a:pt x="519088" y="60622"/>
                  </a:lnTo>
                  <a:close/>
                </a:path>
                <a:path w="520065" h="234314">
                  <a:moveTo>
                    <a:pt x="515725" y="232444"/>
                  </a:moveTo>
                  <a:lnTo>
                    <a:pt x="510275" y="122205"/>
                  </a:lnTo>
                  <a:lnTo>
                    <a:pt x="508116" y="60323"/>
                  </a:lnTo>
                  <a:lnTo>
                    <a:pt x="512248" y="60622"/>
                  </a:lnTo>
                  <a:lnTo>
                    <a:pt x="519088" y="60622"/>
                  </a:lnTo>
                  <a:lnTo>
                    <a:pt x="519605" y="114749"/>
                  </a:lnTo>
                  <a:lnTo>
                    <a:pt x="519728" y="122852"/>
                  </a:lnTo>
                  <a:lnTo>
                    <a:pt x="519847" y="136548"/>
                  </a:lnTo>
                  <a:lnTo>
                    <a:pt x="519491" y="179833"/>
                  </a:lnTo>
                  <a:lnTo>
                    <a:pt x="517318" y="223745"/>
                  </a:lnTo>
                  <a:lnTo>
                    <a:pt x="516440" y="231113"/>
                  </a:lnTo>
                  <a:lnTo>
                    <a:pt x="515725" y="232444"/>
                  </a:lnTo>
                  <a:close/>
                </a:path>
                <a:path w="520065" h="234314">
                  <a:moveTo>
                    <a:pt x="15684" y="176107"/>
                  </a:moveTo>
                  <a:lnTo>
                    <a:pt x="12427" y="175804"/>
                  </a:lnTo>
                  <a:lnTo>
                    <a:pt x="15676" y="175804"/>
                  </a:lnTo>
                  <a:lnTo>
                    <a:pt x="15684" y="176107"/>
                  </a:lnTo>
                  <a:close/>
                </a:path>
                <a:path w="520065" h="234314">
                  <a:moveTo>
                    <a:pt x="51009" y="179392"/>
                  </a:moveTo>
                  <a:lnTo>
                    <a:pt x="15766" y="179392"/>
                  </a:lnTo>
                  <a:lnTo>
                    <a:pt x="15684" y="176107"/>
                  </a:lnTo>
                  <a:lnTo>
                    <a:pt x="51009" y="17939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6315" y="4983868"/>
              <a:ext cx="489584" cy="93980"/>
            </a:xfrm>
            <a:custGeom>
              <a:avLst/>
              <a:gdLst/>
              <a:ahLst/>
              <a:cxnLst/>
              <a:rect l="l" t="t" r="r" b="b"/>
              <a:pathLst>
                <a:path w="489584" h="93979">
                  <a:moveTo>
                    <a:pt x="489495" y="93593"/>
                  </a:moveTo>
                  <a:lnTo>
                    <a:pt x="865" y="37734"/>
                  </a:lnTo>
                  <a:lnTo>
                    <a:pt x="0" y="0"/>
                  </a:lnTo>
                  <a:lnTo>
                    <a:pt x="489495" y="55426"/>
                  </a:lnTo>
                  <a:lnTo>
                    <a:pt x="489495" y="9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781" y="5555622"/>
              <a:ext cx="222786" cy="37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339" y="4975207"/>
              <a:ext cx="506095" cy="107314"/>
            </a:xfrm>
            <a:custGeom>
              <a:avLst/>
              <a:gdLst/>
              <a:ahLst/>
              <a:cxnLst/>
              <a:rect l="l" t="t" r="r" b="b"/>
              <a:pathLst>
                <a:path w="506095" h="107314">
                  <a:moveTo>
                    <a:pt x="491226" y="106955"/>
                  </a:moveTo>
                  <a:lnTo>
                    <a:pt x="76396" y="61329"/>
                  </a:lnTo>
                  <a:lnTo>
                    <a:pt x="1422" y="53260"/>
                  </a:lnTo>
                  <a:lnTo>
                    <a:pt x="0" y="0"/>
                  </a:lnTo>
                  <a:lnTo>
                    <a:pt x="75243" y="8474"/>
                  </a:lnTo>
                  <a:lnTo>
                    <a:pt x="12180" y="8474"/>
                  </a:lnTo>
                  <a:lnTo>
                    <a:pt x="7481" y="12928"/>
                  </a:lnTo>
                  <a:lnTo>
                    <a:pt x="12235" y="13527"/>
                  </a:lnTo>
                  <a:lnTo>
                    <a:pt x="12622" y="42435"/>
                  </a:lnTo>
                  <a:lnTo>
                    <a:pt x="9212" y="42435"/>
                  </a:lnTo>
                  <a:lnTo>
                    <a:pt x="12674" y="46209"/>
                  </a:lnTo>
                  <a:lnTo>
                    <a:pt x="40586" y="46209"/>
                  </a:lnTo>
                  <a:lnTo>
                    <a:pt x="122064" y="55549"/>
                  </a:lnTo>
                  <a:lnTo>
                    <a:pt x="178511" y="61331"/>
                  </a:lnTo>
                  <a:lnTo>
                    <a:pt x="288947" y="71571"/>
                  </a:lnTo>
                  <a:lnTo>
                    <a:pt x="347475" y="78375"/>
                  </a:lnTo>
                  <a:lnTo>
                    <a:pt x="408755" y="87067"/>
                  </a:lnTo>
                  <a:lnTo>
                    <a:pt x="471565" y="97614"/>
                  </a:lnTo>
                  <a:lnTo>
                    <a:pt x="501144" y="106896"/>
                  </a:lnTo>
                  <a:lnTo>
                    <a:pt x="491226" y="106955"/>
                  </a:lnTo>
                  <a:close/>
                </a:path>
                <a:path w="506095" h="107314">
                  <a:moveTo>
                    <a:pt x="500485" y="105640"/>
                  </a:moveTo>
                  <a:lnTo>
                    <a:pt x="499977" y="102804"/>
                  </a:lnTo>
                  <a:lnTo>
                    <a:pt x="499587" y="97614"/>
                  </a:lnTo>
                  <a:lnTo>
                    <a:pt x="499078" y="89448"/>
                  </a:lnTo>
                  <a:lnTo>
                    <a:pt x="498398" y="77262"/>
                  </a:lnTo>
                  <a:lnTo>
                    <a:pt x="497532" y="64024"/>
                  </a:lnTo>
                  <a:lnTo>
                    <a:pt x="448935" y="61329"/>
                  </a:lnTo>
                  <a:lnTo>
                    <a:pt x="400339" y="57813"/>
                  </a:lnTo>
                  <a:lnTo>
                    <a:pt x="351621" y="53580"/>
                  </a:lnTo>
                  <a:lnTo>
                    <a:pt x="302798" y="48737"/>
                  </a:lnTo>
                  <a:lnTo>
                    <a:pt x="253867" y="43394"/>
                  </a:lnTo>
                  <a:lnTo>
                    <a:pt x="12235" y="13527"/>
                  </a:lnTo>
                  <a:lnTo>
                    <a:pt x="12180" y="8474"/>
                  </a:lnTo>
                  <a:lnTo>
                    <a:pt x="75243" y="8474"/>
                  </a:lnTo>
                  <a:lnTo>
                    <a:pt x="87239" y="9835"/>
                  </a:lnTo>
                  <a:lnTo>
                    <a:pt x="131655" y="15756"/>
                  </a:lnTo>
                  <a:lnTo>
                    <a:pt x="221693" y="28851"/>
                  </a:lnTo>
                  <a:lnTo>
                    <a:pt x="267222" y="33589"/>
                  </a:lnTo>
                  <a:lnTo>
                    <a:pt x="294655" y="36017"/>
                  </a:lnTo>
                  <a:lnTo>
                    <a:pt x="287749" y="37053"/>
                  </a:lnTo>
                  <a:lnTo>
                    <a:pt x="288738" y="38229"/>
                  </a:lnTo>
                  <a:lnTo>
                    <a:pt x="289975" y="39775"/>
                  </a:lnTo>
                  <a:lnTo>
                    <a:pt x="333830" y="39775"/>
                  </a:lnTo>
                  <a:lnTo>
                    <a:pt x="445782" y="51034"/>
                  </a:lnTo>
                  <a:lnTo>
                    <a:pt x="466425" y="52750"/>
                  </a:lnTo>
                  <a:lnTo>
                    <a:pt x="481821" y="54200"/>
                  </a:lnTo>
                  <a:lnTo>
                    <a:pt x="505570" y="56910"/>
                  </a:lnTo>
                  <a:lnTo>
                    <a:pt x="505450" y="68824"/>
                  </a:lnTo>
                  <a:lnTo>
                    <a:pt x="501294" y="104648"/>
                  </a:lnTo>
                  <a:lnTo>
                    <a:pt x="500485" y="105640"/>
                  </a:lnTo>
                  <a:close/>
                </a:path>
                <a:path w="506095" h="107314">
                  <a:moveTo>
                    <a:pt x="296780" y="36205"/>
                  </a:moveTo>
                  <a:lnTo>
                    <a:pt x="294655" y="36017"/>
                  </a:lnTo>
                  <a:lnTo>
                    <a:pt x="296405" y="35754"/>
                  </a:lnTo>
                  <a:lnTo>
                    <a:pt x="296780" y="36205"/>
                  </a:lnTo>
                  <a:close/>
                </a:path>
                <a:path w="506095" h="107314">
                  <a:moveTo>
                    <a:pt x="333830" y="39775"/>
                  </a:moveTo>
                  <a:lnTo>
                    <a:pt x="289975" y="39775"/>
                  </a:lnTo>
                  <a:lnTo>
                    <a:pt x="298631" y="38476"/>
                  </a:lnTo>
                  <a:lnTo>
                    <a:pt x="297641" y="37239"/>
                  </a:lnTo>
                  <a:lnTo>
                    <a:pt x="296780" y="36205"/>
                  </a:lnTo>
                  <a:lnTo>
                    <a:pt x="312868" y="37628"/>
                  </a:lnTo>
                  <a:lnTo>
                    <a:pt x="333830" y="39775"/>
                  </a:lnTo>
                  <a:close/>
                </a:path>
                <a:path w="506095" h="107314">
                  <a:moveTo>
                    <a:pt x="12628" y="42846"/>
                  </a:moveTo>
                  <a:lnTo>
                    <a:pt x="9212" y="42435"/>
                  </a:lnTo>
                  <a:lnTo>
                    <a:pt x="12622" y="42435"/>
                  </a:lnTo>
                  <a:lnTo>
                    <a:pt x="12628" y="42846"/>
                  </a:lnTo>
                  <a:close/>
                </a:path>
                <a:path w="506095" h="107314">
                  <a:moveTo>
                    <a:pt x="40586" y="46209"/>
                  </a:moveTo>
                  <a:lnTo>
                    <a:pt x="12674" y="46209"/>
                  </a:lnTo>
                  <a:lnTo>
                    <a:pt x="12628" y="42846"/>
                  </a:lnTo>
                  <a:lnTo>
                    <a:pt x="40586" y="4620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5882" y="4964939"/>
              <a:ext cx="490220" cy="74930"/>
            </a:xfrm>
            <a:custGeom>
              <a:avLst/>
              <a:gdLst/>
              <a:ahLst/>
              <a:cxnLst/>
              <a:rect l="l" t="t" r="r" b="b"/>
              <a:pathLst>
                <a:path w="490220" h="74929">
                  <a:moveTo>
                    <a:pt x="489928" y="74355"/>
                  </a:moveTo>
                  <a:lnTo>
                    <a:pt x="432" y="18928"/>
                  </a:lnTo>
                  <a:lnTo>
                    <a:pt x="0" y="0"/>
                  </a:lnTo>
                  <a:lnTo>
                    <a:pt x="489928" y="55240"/>
                  </a:lnTo>
                  <a:lnTo>
                    <a:pt x="489928" y="7435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68" y="4956340"/>
              <a:ext cx="506095" cy="88265"/>
            </a:xfrm>
            <a:custGeom>
              <a:avLst/>
              <a:gdLst/>
              <a:ahLst/>
              <a:cxnLst/>
              <a:rect l="l" t="t" r="r" b="b"/>
              <a:pathLst>
                <a:path w="506095" h="88264">
                  <a:moveTo>
                    <a:pt x="492153" y="87716"/>
                  </a:moveTo>
                  <a:lnTo>
                    <a:pt x="927" y="34517"/>
                  </a:lnTo>
                  <a:lnTo>
                    <a:pt x="556" y="21588"/>
                  </a:lnTo>
                  <a:lnTo>
                    <a:pt x="432" y="15341"/>
                  </a:lnTo>
                  <a:lnTo>
                    <a:pt x="0" y="0"/>
                  </a:lnTo>
                  <a:lnTo>
                    <a:pt x="76504" y="8598"/>
                  </a:lnTo>
                  <a:lnTo>
                    <a:pt x="12303" y="8598"/>
                  </a:lnTo>
                  <a:lnTo>
                    <a:pt x="7543" y="12990"/>
                  </a:lnTo>
                  <a:lnTo>
                    <a:pt x="12352" y="13596"/>
                  </a:lnTo>
                  <a:lnTo>
                    <a:pt x="12512" y="23568"/>
                  </a:lnTo>
                  <a:lnTo>
                    <a:pt x="8903" y="23568"/>
                  </a:lnTo>
                  <a:lnTo>
                    <a:pt x="12551" y="27527"/>
                  </a:lnTo>
                  <a:lnTo>
                    <a:pt x="41430" y="27527"/>
                  </a:lnTo>
                  <a:lnTo>
                    <a:pt x="150158" y="39820"/>
                  </a:lnTo>
                  <a:lnTo>
                    <a:pt x="197211" y="44477"/>
                  </a:lnTo>
                  <a:lnTo>
                    <a:pt x="296467" y="53446"/>
                  </a:lnTo>
                  <a:lnTo>
                    <a:pt x="352978" y="59941"/>
                  </a:lnTo>
                  <a:lnTo>
                    <a:pt x="412186" y="68269"/>
                  </a:lnTo>
                  <a:lnTo>
                    <a:pt x="472925" y="78499"/>
                  </a:lnTo>
                  <a:lnTo>
                    <a:pt x="501713" y="87607"/>
                  </a:lnTo>
                  <a:lnTo>
                    <a:pt x="492153" y="87716"/>
                  </a:lnTo>
                  <a:close/>
                </a:path>
                <a:path w="506095" h="88264">
                  <a:moveTo>
                    <a:pt x="500871" y="86912"/>
                  </a:moveTo>
                  <a:lnTo>
                    <a:pt x="500748" y="86046"/>
                  </a:lnTo>
                  <a:lnTo>
                    <a:pt x="500646" y="84894"/>
                  </a:lnTo>
                  <a:lnTo>
                    <a:pt x="500315" y="78870"/>
                  </a:lnTo>
                  <a:lnTo>
                    <a:pt x="499961" y="70852"/>
                  </a:lnTo>
                  <a:lnTo>
                    <a:pt x="499897" y="69963"/>
                  </a:lnTo>
                  <a:lnTo>
                    <a:pt x="499202" y="62601"/>
                  </a:lnTo>
                  <a:lnTo>
                    <a:pt x="498089" y="62539"/>
                  </a:lnTo>
                  <a:lnTo>
                    <a:pt x="488444" y="62230"/>
                  </a:lnTo>
                  <a:lnTo>
                    <a:pt x="440822" y="59849"/>
                  </a:lnTo>
                  <a:lnTo>
                    <a:pt x="393106" y="56604"/>
                  </a:lnTo>
                  <a:lnTo>
                    <a:pt x="345294" y="52608"/>
                  </a:lnTo>
                  <a:lnTo>
                    <a:pt x="297380" y="47971"/>
                  </a:lnTo>
                  <a:lnTo>
                    <a:pt x="249361" y="42806"/>
                  </a:lnTo>
                  <a:lnTo>
                    <a:pt x="12352" y="13596"/>
                  </a:lnTo>
                  <a:lnTo>
                    <a:pt x="12303" y="8598"/>
                  </a:lnTo>
                  <a:lnTo>
                    <a:pt x="76504" y="8598"/>
                  </a:lnTo>
                  <a:lnTo>
                    <a:pt x="84210" y="9464"/>
                  </a:lnTo>
                  <a:lnTo>
                    <a:pt x="127059" y="15190"/>
                  </a:lnTo>
                  <a:lnTo>
                    <a:pt x="170337" y="21728"/>
                  </a:lnTo>
                  <a:lnTo>
                    <a:pt x="213986" y="27871"/>
                  </a:lnTo>
                  <a:lnTo>
                    <a:pt x="257947" y="32414"/>
                  </a:lnTo>
                  <a:lnTo>
                    <a:pt x="284241" y="34691"/>
                  </a:lnTo>
                  <a:lnTo>
                    <a:pt x="277671" y="35754"/>
                  </a:lnTo>
                  <a:lnTo>
                    <a:pt x="279897" y="38414"/>
                  </a:lnTo>
                  <a:lnTo>
                    <a:pt x="323598" y="38414"/>
                  </a:lnTo>
                  <a:lnTo>
                    <a:pt x="430510" y="48992"/>
                  </a:lnTo>
                  <a:lnTo>
                    <a:pt x="459060" y="51397"/>
                  </a:lnTo>
                  <a:lnTo>
                    <a:pt x="479374" y="53559"/>
                  </a:lnTo>
                  <a:lnTo>
                    <a:pt x="498831" y="56353"/>
                  </a:lnTo>
                  <a:lnTo>
                    <a:pt x="505756" y="57591"/>
                  </a:lnTo>
                  <a:lnTo>
                    <a:pt x="505261" y="69963"/>
                  </a:lnTo>
                  <a:lnTo>
                    <a:pt x="504581" y="74788"/>
                  </a:lnTo>
                  <a:lnTo>
                    <a:pt x="503676" y="78870"/>
                  </a:lnTo>
                  <a:lnTo>
                    <a:pt x="502602" y="83943"/>
                  </a:lnTo>
                  <a:lnTo>
                    <a:pt x="501799" y="86046"/>
                  </a:lnTo>
                  <a:lnTo>
                    <a:pt x="501366" y="86479"/>
                  </a:lnTo>
                  <a:lnTo>
                    <a:pt x="500871" y="86912"/>
                  </a:lnTo>
                  <a:close/>
                </a:path>
                <a:path w="506095" h="88264">
                  <a:moveTo>
                    <a:pt x="12516" y="24008"/>
                  </a:moveTo>
                  <a:lnTo>
                    <a:pt x="8903" y="23568"/>
                  </a:lnTo>
                  <a:lnTo>
                    <a:pt x="12512" y="23568"/>
                  </a:lnTo>
                  <a:lnTo>
                    <a:pt x="12516" y="24008"/>
                  </a:lnTo>
                  <a:close/>
                </a:path>
                <a:path w="506095" h="88264">
                  <a:moveTo>
                    <a:pt x="41430" y="27527"/>
                  </a:moveTo>
                  <a:lnTo>
                    <a:pt x="12551" y="27527"/>
                  </a:lnTo>
                  <a:lnTo>
                    <a:pt x="12516" y="24008"/>
                  </a:lnTo>
                  <a:lnTo>
                    <a:pt x="41430" y="27527"/>
                  </a:lnTo>
                  <a:close/>
                </a:path>
                <a:path w="506095" h="88264">
                  <a:moveTo>
                    <a:pt x="286472" y="34884"/>
                  </a:moveTo>
                  <a:lnTo>
                    <a:pt x="284241" y="34691"/>
                  </a:lnTo>
                  <a:lnTo>
                    <a:pt x="286079" y="34393"/>
                  </a:lnTo>
                  <a:lnTo>
                    <a:pt x="286472" y="34884"/>
                  </a:lnTo>
                  <a:close/>
                </a:path>
                <a:path w="506095" h="88264">
                  <a:moveTo>
                    <a:pt x="323598" y="38414"/>
                  </a:moveTo>
                  <a:lnTo>
                    <a:pt x="279897" y="38414"/>
                  </a:lnTo>
                  <a:lnTo>
                    <a:pt x="288305" y="37115"/>
                  </a:lnTo>
                  <a:lnTo>
                    <a:pt x="287316" y="35940"/>
                  </a:lnTo>
                  <a:lnTo>
                    <a:pt x="286472" y="34884"/>
                  </a:lnTo>
                  <a:lnTo>
                    <a:pt x="302021" y="36231"/>
                  </a:lnTo>
                  <a:lnTo>
                    <a:pt x="323598" y="38414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0626" y="4743544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495183" y="219168"/>
                  </a:moveTo>
                  <a:lnTo>
                    <a:pt x="3895" y="164669"/>
                  </a:lnTo>
                  <a:lnTo>
                    <a:pt x="0" y="0"/>
                  </a:lnTo>
                  <a:lnTo>
                    <a:pt x="495183" y="52518"/>
                  </a:lnTo>
                  <a:lnTo>
                    <a:pt x="495183" y="219168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2712" y="4735007"/>
              <a:ext cx="510540" cy="232410"/>
            </a:xfrm>
            <a:custGeom>
              <a:avLst/>
              <a:gdLst/>
              <a:ahLst/>
              <a:cxnLst/>
              <a:rect l="l" t="t" r="r" b="b"/>
              <a:pathLst>
                <a:path w="510540" h="232410">
                  <a:moveTo>
                    <a:pt x="506738" y="232355"/>
                  </a:moveTo>
                  <a:lnTo>
                    <a:pt x="4822" y="179701"/>
                  </a:lnTo>
                  <a:lnTo>
                    <a:pt x="0" y="0"/>
                  </a:lnTo>
                  <a:lnTo>
                    <a:pt x="80644" y="8536"/>
                  </a:lnTo>
                  <a:lnTo>
                    <a:pt x="12180" y="8536"/>
                  </a:lnTo>
                  <a:lnTo>
                    <a:pt x="7481" y="12866"/>
                  </a:lnTo>
                  <a:lnTo>
                    <a:pt x="12256" y="13420"/>
                  </a:lnTo>
                  <a:lnTo>
                    <a:pt x="13113" y="65756"/>
                  </a:lnTo>
                  <a:lnTo>
                    <a:pt x="13612" y="93097"/>
                  </a:lnTo>
                  <a:lnTo>
                    <a:pt x="14489" y="134289"/>
                  </a:lnTo>
                  <a:lnTo>
                    <a:pt x="15367" y="169618"/>
                  </a:lnTo>
                  <a:lnTo>
                    <a:pt x="12180" y="169618"/>
                  </a:lnTo>
                  <a:lnTo>
                    <a:pt x="15457" y="173206"/>
                  </a:lnTo>
                  <a:lnTo>
                    <a:pt x="46416" y="173206"/>
                  </a:lnTo>
                  <a:lnTo>
                    <a:pt x="244191" y="191864"/>
                  </a:lnTo>
                  <a:lnTo>
                    <a:pt x="317303" y="200115"/>
                  </a:lnTo>
                  <a:lnTo>
                    <a:pt x="355130" y="205014"/>
                  </a:lnTo>
                  <a:lnTo>
                    <a:pt x="393537" y="210407"/>
                  </a:lnTo>
                  <a:lnTo>
                    <a:pt x="471255" y="222508"/>
                  </a:lnTo>
                  <a:lnTo>
                    <a:pt x="501188" y="229560"/>
                  </a:lnTo>
                  <a:lnTo>
                    <a:pt x="506738" y="232355"/>
                  </a:lnTo>
                  <a:close/>
                </a:path>
                <a:path w="510540" h="232410">
                  <a:moveTo>
                    <a:pt x="498594" y="65421"/>
                  </a:moveTo>
                  <a:lnTo>
                    <a:pt x="453545" y="61651"/>
                  </a:lnTo>
                  <a:lnTo>
                    <a:pt x="355123" y="52255"/>
                  </a:lnTo>
                  <a:lnTo>
                    <a:pt x="12256" y="13420"/>
                  </a:lnTo>
                  <a:lnTo>
                    <a:pt x="12180" y="8536"/>
                  </a:lnTo>
                  <a:lnTo>
                    <a:pt x="80644" y="8536"/>
                  </a:lnTo>
                  <a:lnTo>
                    <a:pt x="108694" y="11505"/>
                  </a:lnTo>
                  <a:lnTo>
                    <a:pt x="164193" y="18272"/>
                  </a:lnTo>
                  <a:lnTo>
                    <a:pt x="276769" y="33105"/>
                  </a:lnTo>
                  <a:lnTo>
                    <a:pt x="333625" y="38724"/>
                  </a:lnTo>
                  <a:lnTo>
                    <a:pt x="367897" y="41599"/>
                  </a:lnTo>
                  <a:lnTo>
                    <a:pt x="359222" y="42497"/>
                  </a:lnTo>
                  <a:lnTo>
                    <a:pt x="360521" y="43734"/>
                  </a:lnTo>
                  <a:lnTo>
                    <a:pt x="362190" y="45281"/>
                  </a:lnTo>
                  <a:lnTo>
                    <a:pt x="407862" y="45281"/>
                  </a:lnTo>
                  <a:lnTo>
                    <a:pt x="509403" y="55302"/>
                  </a:lnTo>
                  <a:lnTo>
                    <a:pt x="509463" y="61179"/>
                  </a:lnTo>
                  <a:lnTo>
                    <a:pt x="498460" y="61179"/>
                  </a:lnTo>
                  <a:lnTo>
                    <a:pt x="498594" y="65421"/>
                  </a:lnTo>
                  <a:close/>
                </a:path>
                <a:path w="510540" h="232410">
                  <a:moveTo>
                    <a:pt x="370427" y="41811"/>
                  </a:moveTo>
                  <a:lnTo>
                    <a:pt x="367897" y="41599"/>
                  </a:lnTo>
                  <a:lnTo>
                    <a:pt x="369980" y="41383"/>
                  </a:lnTo>
                  <a:lnTo>
                    <a:pt x="370427" y="41811"/>
                  </a:lnTo>
                  <a:close/>
                </a:path>
                <a:path w="510540" h="232410">
                  <a:moveTo>
                    <a:pt x="407862" y="45281"/>
                  </a:moveTo>
                  <a:lnTo>
                    <a:pt x="362190" y="45281"/>
                  </a:lnTo>
                  <a:lnTo>
                    <a:pt x="372886" y="44167"/>
                  </a:lnTo>
                  <a:lnTo>
                    <a:pt x="370427" y="41811"/>
                  </a:lnTo>
                  <a:lnTo>
                    <a:pt x="376939" y="42358"/>
                  </a:lnTo>
                  <a:lnTo>
                    <a:pt x="407862" y="45281"/>
                  </a:lnTo>
                  <a:close/>
                </a:path>
                <a:path w="510540" h="232410">
                  <a:moveTo>
                    <a:pt x="509510" y="65756"/>
                  </a:moveTo>
                  <a:lnTo>
                    <a:pt x="502602" y="65756"/>
                  </a:lnTo>
                  <a:lnTo>
                    <a:pt x="498460" y="61179"/>
                  </a:lnTo>
                  <a:lnTo>
                    <a:pt x="509463" y="61179"/>
                  </a:lnTo>
                  <a:lnTo>
                    <a:pt x="509510" y="65756"/>
                  </a:lnTo>
                  <a:close/>
                </a:path>
                <a:path w="510540" h="232410">
                  <a:moveTo>
                    <a:pt x="506119" y="231153"/>
                  </a:moveTo>
                  <a:lnTo>
                    <a:pt x="500668" y="123296"/>
                  </a:lnTo>
                  <a:lnTo>
                    <a:pt x="498594" y="65421"/>
                  </a:lnTo>
                  <a:lnTo>
                    <a:pt x="502602" y="65756"/>
                  </a:lnTo>
                  <a:lnTo>
                    <a:pt x="509510" y="65756"/>
                  </a:lnTo>
                  <a:lnTo>
                    <a:pt x="510022" y="115986"/>
                  </a:lnTo>
                  <a:lnTo>
                    <a:pt x="510138" y="123296"/>
                  </a:lnTo>
                  <a:lnTo>
                    <a:pt x="510254" y="134289"/>
                  </a:lnTo>
                  <a:lnTo>
                    <a:pt x="509908" y="179738"/>
                  </a:lnTo>
                  <a:lnTo>
                    <a:pt x="507734" y="222694"/>
                  </a:lnTo>
                  <a:lnTo>
                    <a:pt x="506831" y="229869"/>
                  </a:lnTo>
                  <a:lnTo>
                    <a:pt x="506119" y="231153"/>
                  </a:lnTo>
                  <a:close/>
                </a:path>
                <a:path w="510540" h="232410">
                  <a:moveTo>
                    <a:pt x="15376" y="169953"/>
                  </a:moveTo>
                  <a:lnTo>
                    <a:pt x="12180" y="169618"/>
                  </a:lnTo>
                  <a:lnTo>
                    <a:pt x="15367" y="169618"/>
                  </a:lnTo>
                  <a:lnTo>
                    <a:pt x="15376" y="169953"/>
                  </a:lnTo>
                  <a:close/>
                </a:path>
                <a:path w="510540" h="232410">
                  <a:moveTo>
                    <a:pt x="46416" y="173206"/>
                  </a:moveTo>
                  <a:lnTo>
                    <a:pt x="15457" y="173206"/>
                  </a:lnTo>
                  <a:lnTo>
                    <a:pt x="15376" y="169953"/>
                  </a:lnTo>
                  <a:lnTo>
                    <a:pt x="46416" y="173206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6106" y="5326507"/>
              <a:ext cx="222678" cy="123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58368" y="3595989"/>
              <a:ext cx="1095564" cy="2533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638" y="3643134"/>
              <a:ext cx="728980" cy="2297430"/>
            </a:xfrm>
            <a:custGeom>
              <a:avLst/>
              <a:gdLst/>
              <a:ahLst/>
              <a:cxnLst/>
              <a:rect l="l" t="t" r="r" b="b"/>
              <a:pathLst>
                <a:path w="728979" h="2297429">
                  <a:moveTo>
                    <a:pt x="18440" y="1316609"/>
                  </a:moveTo>
                  <a:lnTo>
                    <a:pt x="17970" y="1316189"/>
                  </a:lnTo>
                  <a:lnTo>
                    <a:pt x="18021" y="1316736"/>
                  </a:lnTo>
                  <a:lnTo>
                    <a:pt x="18440" y="1316609"/>
                  </a:lnTo>
                  <a:close/>
                </a:path>
                <a:path w="728979" h="2297429">
                  <a:moveTo>
                    <a:pt x="21539" y="1367523"/>
                  </a:moveTo>
                  <a:lnTo>
                    <a:pt x="19799" y="1355712"/>
                  </a:lnTo>
                  <a:lnTo>
                    <a:pt x="19494" y="1353172"/>
                  </a:lnTo>
                  <a:lnTo>
                    <a:pt x="18961" y="1342517"/>
                  </a:lnTo>
                  <a:lnTo>
                    <a:pt x="18757" y="1331658"/>
                  </a:lnTo>
                  <a:lnTo>
                    <a:pt x="18389" y="1320634"/>
                  </a:lnTo>
                  <a:lnTo>
                    <a:pt x="18072" y="1317231"/>
                  </a:lnTo>
                  <a:lnTo>
                    <a:pt x="18021" y="1316736"/>
                  </a:lnTo>
                  <a:lnTo>
                    <a:pt x="17081" y="1316990"/>
                  </a:lnTo>
                  <a:lnTo>
                    <a:pt x="16027" y="1317231"/>
                  </a:lnTo>
                  <a:lnTo>
                    <a:pt x="13741" y="1315135"/>
                  </a:lnTo>
                  <a:lnTo>
                    <a:pt x="16154" y="1314577"/>
                  </a:lnTo>
                  <a:lnTo>
                    <a:pt x="17970" y="1316189"/>
                  </a:lnTo>
                  <a:lnTo>
                    <a:pt x="17818" y="1314577"/>
                  </a:lnTo>
                  <a:lnTo>
                    <a:pt x="17335" y="1309497"/>
                  </a:lnTo>
                  <a:lnTo>
                    <a:pt x="16929" y="1298371"/>
                  </a:lnTo>
                  <a:lnTo>
                    <a:pt x="18110" y="1287272"/>
                  </a:lnTo>
                  <a:lnTo>
                    <a:pt x="19646" y="1276248"/>
                  </a:lnTo>
                  <a:lnTo>
                    <a:pt x="20358" y="1265339"/>
                  </a:lnTo>
                  <a:lnTo>
                    <a:pt x="19354" y="1230579"/>
                  </a:lnTo>
                  <a:lnTo>
                    <a:pt x="17373" y="1196682"/>
                  </a:lnTo>
                  <a:lnTo>
                    <a:pt x="15303" y="1163612"/>
                  </a:lnTo>
                  <a:lnTo>
                    <a:pt x="14058" y="1131404"/>
                  </a:lnTo>
                  <a:lnTo>
                    <a:pt x="13995" y="1123302"/>
                  </a:lnTo>
                  <a:lnTo>
                    <a:pt x="12509" y="1113777"/>
                  </a:lnTo>
                  <a:lnTo>
                    <a:pt x="4470" y="1121016"/>
                  </a:lnTo>
                  <a:lnTo>
                    <a:pt x="3479" y="1124165"/>
                  </a:lnTo>
                  <a:lnTo>
                    <a:pt x="469" y="1139215"/>
                  </a:lnTo>
                  <a:lnTo>
                    <a:pt x="0" y="1154176"/>
                  </a:lnTo>
                  <a:lnTo>
                    <a:pt x="1295" y="1168590"/>
                  </a:lnTo>
                  <a:lnTo>
                    <a:pt x="3606" y="1182014"/>
                  </a:lnTo>
                  <a:lnTo>
                    <a:pt x="6934" y="1205445"/>
                  </a:lnTo>
                  <a:lnTo>
                    <a:pt x="8077" y="1228940"/>
                  </a:lnTo>
                  <a:lnTo>
                    <a:pt x="7823" y="1252397"/>
                  </a:lnTo>
                  <a:lnTo>
                    <a:pt x="6946" y="1275727"/>
                  </a:lnTo>
                  <a:lnTo>
                    <a:pt x="6197" y="1298371"/>
                  </a:lnTo>
                  <a:lnTo>
                    <a:pt x="6350" y="1321968"/>
                  </a:lnTo>
                  <a:lnTo>
                    <a:pt x="8216" y="1344917"/>
                  </a:lnTo>
                  <a:lnTo>
                    <a:pt x="12573" y="1367840"/>
                  </a:lnTo>
                  <a:lnTo>
                    <a:pt x="13131" y="1369936"/>
                  </a:lnTo>
                  <a:lnTo>
                    <a:pt x="15354" y="1379029"/>
                  </a:lnTo>
                  <a:lnTo>
                    <a:pt x="18376" y="1373339"/>
                  </a:lnTo>
                  <a:lnTo>
                    <a:pt x="21539" y="1367523"/>
                  </a:lnTo>
                  <a:close/>
                </a:path>
                <a:path w="728979" h="2297429">
                  <a:moveTo>
                    <a:pt x="56845" y="2107552"/>
                  </a:moveTo>
                  <a:lnTo>
                    <a:pt x="56324" y="2106142"/>
                  </a:lnTo>
                  <a:lnTo>
                    <a:pt x="56413" y="2107920"/>
                  </a:lnTo>
                  <a:lnTo>
                    <a:pt x="56845" y="2107552"/>
                  </a:lnTo>
                  <a:close/>
                </a:path>
                <a:path w="728979" h="2297429">
                  <a:moveTo>
                    <a:pt x="60426" y="2254123"/>
                  </a:moveTo>
                  <a:lnTo>
                    <a:pt x="60020" y="2236533"/>
                  </a:lnTo>
                  <a:lnTo>
                    <a:pt x="59563" y="2225510"/>
                  </a:lnTo>
                  <a:lnTo>
                    <a:pt x="58661" y="2191169"/>
                  </a:lnTo>
                  <a:lnTo>
                    <a:pt x="57988" y="2156155"/>
                  </a:lnTo>
                  <a:lnTo>
                    <a:pt x="57023" y="2120608"/>
                  </a:lnTo>
                  <a:lnTo>
                    <a:pt x="56489" y="2109647"/>
                  </a:lnTo>
                  <a:lnTo>
                    <a:pt x="56413" y="2107920"/>
                  </a:lnTo>
                  <a:lnTo>
                    <a:pt x="54432" y="2109647"/>
                  </a:lnTo>
                  <a:lnTo>
                    <a:pt x="52082" y="2103031"/>
                  </a:lnTo>
                  <a:lnTo>
                    <a:pt x="54432" y="2100935"/>
                  </a:lnTo>
                  <a:lnTo>
                    <a:pt x="56324" y="2106142"/>
                  </a:lnTo>
                  <a:lnTo>
                    <a:pt x="56070" y="2100935"/>
                  </a:lnTo>
                  <a:lnTo>
                    <a:pt x="55295" y="2084666"/>
                  </a:lnTo>
                  <a:lnTo>
                    <a:pt x="54051" y="2048725"/>
                  </a:lnTo>
                  <a:lnTo>
                    <a:pt x="54267" y="2012848"/>
                  </a:lnTo>
                  <a:lnTo>
                    <a:pt x="54749" y="1977224"/>
                  </a:lnTo>
                  <a:lnTo>
                    <a:pt x="54305" y="1942007"/>
                  </a:lnTo>
                  <a:lnTo>
                    <a:pt x="52146" y="1891880"/>
                  </a:lnTo>
                  <a:lnTo>
                    <a:pt x="49466" y="1842262"/>
                  </a:lnTo>
                  <a:lnTo>
                    <a:pt x="46355" y="1793151"/>
                  </a:lnTo>
                  <a:lnTo>
                    <a:pt x="42900" y="1744573"/>
                  </a:lnTo>
                  <a:lnTo>
                    <a:pt x="39179" y="1696542"/>
                  </a:lnTo>
                  <a:lnTo>
                    <a:pt x="35306" y="1649056"/>
                  </a:lnTo>
                  <a:lnTo>
                    <a:pt x="31343" y="1602130"/>
                  </a:lnTo>
                  <a:lnTo>
                    <a:pt x="27381" y="1555800"/>
                  </a:lnTo>
                  <a:lnTo>
                    <a:pt x="23520" y="1510055"/>
                  </a:lnTo>
                  <a:lnTo>
                    <a:pt x="21958" y="1492173"/>
                  </a:lnTo>
                  <a:lnTo>
                    <a:pt x="21043" y="1482572"/>
                  </a:lnTo>
                  <a:lnTo>
                    <a:pt x="20116" y="1474114"/>
                  </a:lnTo>
                  <a:lnTo>
                    <a:pt x="17589" y="1465681"/>
                  </a:lnTo>
                  <a:lnTo>
                    <a:pt x="14605" y="1468158"/>
                  </a:lnTo>
                  <a:lnTo>
                    <a:pt x="12103" y="1476425"/>
                  </a:lnTo>
                  <a:lnTo>
                    <a:pt x="10960" y="1485366"/>
                  </a:lnTo>
                  <a:lnTo>
                    <a:pt x="11684" y="1533461"/>
                  </a:lnTo>
                  <a:lnTo>
                    <a:pt x="14744" y="1581696"/>
                  </a:lnTo>
                  <a:lnTo>
                    <a:pt x="19278" y="1628406"/>
                  </a:lnTo>
                  <a:lnTo>
                    <a:pt x="24384" y="1671929"/>
                  </a:lnTo>
                  <a:lnTo>
                    <a:pt x="29883" y="1722653"/>
                  </a:lnTo>
                  <a:lnTo>
                    <a:pt x="34074" y="1773377"/>
                  </a:lnTo>
                  <a:lnTo>
                    <a:pt x="37160" y="1824062"/>
                  </a:lnTo>
                  <a:lnTo>
                    <a:pt x="39357" y="1874685"/>
                  </a:lnTo>
                  <a:lnTo>
                    <a:pt x="40894" y="1925193"/>
                  </a:lnTo>
                  <a:lnTo>
                    <a:pt x="41998" y="1975535"/>
                  </a:lnTo>
                  <a:lnTo>
                    <a:pt x="42913" y="2025726"/>
                  </a:lnTo>
                  <a:lnTo>
                    <a:pt x="43865" y="2075713"/>
                  </a:lnTo>
                  <a:lnTo>
                    <a:pt x="45110" y="2125484"/>
                  </a:lnTo>
                  <a:lnTo>
                    <a:pt x="46863" y="2175065"/>
                  </a:lnTo>
                  <a:lnTo>
                    <a:pt x="49364" y="2224417"/>
                  </a:lnTo>
                  <a:lnTo>
                    <a:pt x="52819" y="2273579"/>
                  </a:lnTo>
                  <a:lnTo>
                    <a:pt x="56578" y="2296985"/>
                  </a:lnTo>
                  <a:lnTo>
                    <a:pt x="58699" y="2290838"/>
                  </a:lnTo>
                  <a:lnTo>
                    <a:pt x="60185" y="2273731"/>
                  </a:lnTo>
                  <a:lnTo>
                    <a:pt x="60426" y="2254123"/>
                  </a:lnTo>
                  <a:close/>
                </a:path>
                <a:path w="728979" h="2297429">
                  <a:moveTo>
                    <a:pt x="80886" y="1564614"/>
                  </a:moveTo>
                  <a:lnTo>
                    <a:pt x="78600" y="1561947"/>
                  </a:lnTo>
                  <a:lnTo>
                    <a:pt x="78232" y="1561325"/>
                  </a:lnTo>
                  <a:lnTo>
                    <a:pt x="76377" y="1557985"/>
                  </a:lnTo>
                  <a:lnTo>
                    <a:pt x="77063" y="1554340"/>
                  </a:lnTo>
                  <a:lnTo>
                    <a:pt x="75984" y="1552854"/>
                  </a:lnTo>
                  <a:lnTo>
                    <a:pt x="75768" y="1552562"/>
                  </a:lnTo>
                  <a:lnTo>
                    <a:pt x="74587" y="1552727"/>
                  </a:lnTo>
                  <a:lnTo>
                    <a:pt x="73469" y="1552854"/>
                  </a:lnTo>
                  <a:lnTo>
                    <a:pt x="71183" y="1552549"/>
                  </a:lnTo>
                  <a:lnTo>
                    <a:pt x="73596" y="1552232"/>
                  </a:lnTo>
                  <a:lnTo>
                    <a:pt x="75742" y="1552524"/>
                  </a:lnTo>
                  <a:lnTo>
                    <a:pt x="75526" y="1552232"/>
                  </a:lnTo>
                  <a:lnTo>
                    <a:pt x="74587" y="1550936"/>
                  </a:lnTo>
                  <a:lnTo>
                    <a:pt x="72174" y="1547533"/>
                  </a:lnTo>
                  <a:lnTo>
                    <a:pt x="77177" y="1543519"/>
                  </a:lnTo>
                  <a:lnTo>
                    <a:pt x="77063" y="1539989"/>
                  </a:lnTo>
                  <a:lnTo>
                    <a:pt x="76187" y="1531594"/>
                  </a:lnTo>
                  <a:lnTo>
                    <a:pt x="74879" y="1523428"/>
                  </a:lnTo>
                  <a:lnTo>
                    <a:pt x="73964" y="1515452"/>
                  </a:lnTo>
                  <a:lnTo>
                    <a:pt x="74269" y="1507578"/>
                  </a:lnTo>
                  <a:lnTo>
                    <a:pt x="74396" y="1506829"/>
                  </a:lnTo>
                  <a:lnTo>
                    <a:pt x="74714" y="1505597"/>
                  </a:lnTo>
                  <a:lnTo>
                    <a:pt x="73774" y="1503311"/>
                  </a:lnTo>
                  <a:lnTo>
                    <a:pt x="65366" y="1505597"/>
                  </a:lnTo>
                  <a:lnTo>
                    <a:pt x="56959" y="1511782"/>
                  </a:lnTo>
                  <a:lnTo>
                    <a:pt x="58750" y="1516786"/>
                  </a:lnTo>
                  <a:lnTo>
                    <a:pt x="61595" y="1520812"/>
                  </a:lnTo>
                  <a:lnTo>
                    <a:pt x="64998" y="1532077"/>
                  </a:lnTo>
                  <a:lnTo>
                    <a:pt x="63741" y="1543519"/>
                  </a:lnTo>
                  <a:lnTo>
                    <a:pt x="63995" y="1554937"/>
                  </a:lnTo>
                  <a:lnTo>
                    <a:pt x="71983" y="1565478"/>
                  </a:lnTo>
                  <a:lnTo>
                    <a:pt x="72669" y="1565973"/>
                  </a:lnTo>
                  <a:lnTo>
                    <a:pt x="75260" y="1567954"/>
                  </a:lnTo>
                  <a:lnTo>
                    <a:pt x="78041" y="1566278"/>
                  </a:lnTo>
                  <a:lnTo>
                    <a:pt x="80886" y="1564614"/>
                  </a:lnTo>
                  <a:close/>
                </a:path>
                <a:path w="728979" h="2297429">
                  <a:moveTo>
                    <a:pt x="96227" y="1946656"/>
                  </a:moveTo>
                  <a:lnTo>
                    <a:pt x="95745" y="1945957"/>
                  </a:lnTo>
                  <a:lnTo>
                    <a:pt x="95821" y="1946859"/>
                  </a:lnTo>
                  <a:lnTo>
                    <a:pt x="96227" y="1946656"/>
                  </a:lnTo>
                  <a:close/>
                </a:path>
                <a:path w="728979" h="2297429">
                  <a:moveTo>
                    <a:pt x="99783" y="2024494"/>
                  </a:moveTo>
                  <a:lnTo>
                    <a:pt x="99237" y="2015159"/>
                  </a:lnTo>
                  <a:lnTo>
                    <a:pt x="98755" y="2009317"/>
                  </a:lnTo>
                  <a:lnTo>
                    <a:pt x="97764" y="1991067"/>
                  </a:lnTo>
                  <a:lnTo>
                    <a:pt x="97142" y="1972462"/>
                  </a:lnTo>
                  <a:lnTo>
                    <a:pt x="96342" y="1953577"/>
                  </a:lnTo>
                  <a:lnTo>
                    <a:pt x="95885" y="1947760"/>
                  </a:lnTo>
                  <a:lnTo>
                    <a:pt x="95821" y="1946859"/>
                  </a:lnTo>
                  <a:lnTo>
                    <a:pt x="94869" y="1947329"/>
                  </a:lnTo>
                  <a:lnTo>
                    <a:pt x="93814" y="1947760"/>
                  </a:lnTo>
                  <a:lnTo>
                    <a:pt x="91465" y="1944306"/>
                  </a:lnTo>
                  <a:lnTo>
                    <a:pt x="93878" y="1943188"/>
                  </a:lnTo>
                  <a:lnTo>
                    <a:pt x="95745" y="1945957"/>
                  </a:lnTo>
                  <a:lnTo>
                    <a:pt x="95542" y="1943188"/>
                  </a:lnTo>
                  <a:lnTo>
                    <a:pt x="94869" y="1934527"/>
                  </a:lnTo>
                  <a:lnTo>
                    <a:pt x="94056" y="1915439"/>
                  </a:lnTo>
                  <a:lnTo>
                    <a:pt x="94805" y="1896389"/>
                  </a:lnTo>
                  <a:lnTo>
                    <a:pt x="95948" y="1877453"/>
                  </a:lnTo>
                  <a:lnTo>
                    <a:pt x="96291" y="1858746"/>
                  </a:lnTo>
                  <a:lnTo>
                    <a:pt x="94576" y="1810994"/>
                  </a:lnTo>
                  <a:lnTo>
                    <a:pt x="92176" y="1764106"/>
                  </a:lnTo>
                  <a:lnTo>
                    <a:pt x="89547" y="1718119"/>
                  </a:lnTo>
                  <a:lnTo>
                    <a:pt x="87122" y="1673072"/>
                  </a:lnTo>
                  <a:lnTo>
                    <a:pt x="85344" y="1629003"/>
                  </a:lnTo>
                  <a:lnTo>
                    <a:pt x="85153" y="1623809"/>
                  </a:lnTo>
                  <a:lnTo>
                    <a:pt x="85039" y="1615211"/>
                  </a:lnTo>
                  <a:lnTo>
                    <a:pt x="84416" y="1609826"/>
                  </a:lnTo>
                  <a:lnTo>
                    <a:pt x="82473" y="1605356"/>
                  </a:lnTo>
                  <a:lnTo>
                    <a:pt x="79324" y="1606715"/>
                  </a:lnTo>
                  <a:lnTo>
                    <a:pt x="76263" y="1611172"/>
                  </a:lnTo>
                  <a:lnTo>
                    <a:pt x="74523" y="1615948"/>
                  </a:lnTo>
                  <a:lnTo>
                    <a:pt x="71983" y="1641602"/>
                  </a:lnTo>
                  <a:lnTo>
                    <a:pt x="72021" y="1667294"/>
                  </a:lnTo>
                  <a:lnTo>
                    <a:pt x="73812" y="1692160"/>
                  </a:lnTo>
                  <a:lnTo>
                    <a:pt x="76568" y="1715300"/>
                  </a:lnTo>
                  <a:lnTo>
                    <a:pt x="80733" y="1755736"/>
                  </a:lnTo>
                  <a:lnTo>
                    <a:pt x="82702" y="1796161"/>
                  </a:lnTo>
                  <a:lnTo>
                    <a:pt x="83286" y="1836496"/>
                  </a:lnTo>
                  <a:lnTo>
                    <a:pt x="83362" y="1916645"/>
                  </a:lnTo>
                  <a:lnTo>
                    <a:pt x="84404" y="1956346"/>
                  </a:lnTo>
                  <a:lnTo>
                    <a:pt x="87160" y="1995766"/>
                  </a:lnTo>
                  <a:lnTo>
                    <a:pt x="92392" y="2034908"/>
                  </a:lnTo>
                  <a:lnTo>
                    <a:pt x="96367" y="2047316"/>
                  </a:lnTo>
                  <a:lnTo>
                    <a:pt x="98386" y="2044014"/>
                  </a:lnTo>
                  <a:lnTo>
                    <a:pt x="99707" y="2034921"/>
                  </a:lnTo>
                  <a:lnTo>
                    <a:pt x="99783" y="2024494"/>
                  </a:lnTo>
                  <a:close/>
                </a:path>
                <a:path w="728979" h="2297429">
                  <a:moveTo>
                    <a:pt x="421347" y="610895"/>
                  </a:moveTo>
                  <a:lnTo>
                    <a:pt x="421195" y="610425"/>
                  </a:lnTo>
                  <a:lnTo>
                    <a:pt x="420243" y="610819"/>
                  </a:lnTo>
                  <a:lnTo>
                    <a:pt x="421347" y="610895"/>
                  </a:lnTo>
                  <a:close/>
                </a:path>
                <a:path w="728979" h="2297429">
                  <a:moveTo>
                    <a:pt x="537438" y="135877"/>
                  </a:moveTo>
                  <a:lnTo>
                    <a:pt x="536994" y="135712"/>
                  </a:lnTo>
                  <a:lnTo>
                    <a:pt x="536346" y="136702"/>
                  </a:lnTo>
                  <a:lnTo>
                    <a:pt x="537438" y="135877"/>
                  </a:lnTo>
                  <a:close/>
                </a:path>
                <a:path w="728979" h="2297429">
                  <a:moveTo>
                    <a:pt x="537718" y="625690"/>
                  </a:moveTo>
                  <a:lnTo>
                    <a:pt x="494030" y="617664"/>
                  </a:lnTo>
                  <a:lnTo>
                    <a:pt x="472795" y="615899"/>
                  </a:lnTo>
                  <a:lnTo>
                    <a:pt x="461822" y="614756"/>
                  </a:lnTo>
                  <a:lnTo>
                    <a:pt x="429247" y="611466"/>
                  </a:lnTo>
                  <a:lnTo>
                    <a:pt x="421347" y="610895"/>
                  </a:lnTo>
                  <a:lnTo>
                    <a:pt x="421690" y="611911"/>
                  </a:lnTo>
                  <a:lnTo>
                    <a:pt x="422186" y="613029"/>
                  </a:lnTo>
                  <a:lnTo>
                    <a:pt x="417791" y="614756"/>
                  </a:lnTo>
                  <a:lnTo>
                    <a:pt x="416801" y="612216"/>
                  </a:lnTo>
                  <a:lnTo>
                    <a:pt x="420243" y="610819"/>
                  </a:lnTo>
                  <a:lnTo>
                    <a:pt x="406971" y="609866"/>
                  </a:lnTo>
                  <a:lnTo>
                    <a:pt x="384771" y="607568"/>
                  </a:lnTo>
                  <a:lnTo>
                    <a:pt x="362839" y="603656"/>
                  </a:lnTo>
                  <a:lnTo>
                    <a:pt x="341122" y="599351"/>
                  </a:lnTo>
                  <a:lnTo>
                    <a:pt x="319544" y="595833"/>
                  </a:lnTo>
                  <a:lnTo>
                    <a:pt x="103924" y="570547"/>
                  </a:lnTo>
                  <a:lnTo>
                    <a:pt x="52882" y="563410"/>
                  </a:lnTo>
                  <a:lnTo>
                    <a:pt x="36931" y="560882"/>
                  </a:lnTo>
                  <a:lnTo>
                    <a:pt x="30683" y="560387"/>
                  </a:lnTo>
                  <a:lnTo>
                    <a:pt x="25146" y="561352"/>
                  </a:lnTo>
                  <a:lnTo>
                    <a:pt x="26085" y="564730"/>
                  </a:lnTo>
                  <a:lnTo>
                    <a:pt x="30581" y="568680"/>
                  </a:lnTo>
                  <a:lnTo>
                    <a:pt x="94399" y="584263"/>
                  </a:lnTo>
                  <a:lnTo>
                    <a:pt x="150634" y="589203"/>
                  </a:lnTo>
                  <a:lnTo>
                    <a:pt x="204762" y="593445"/>
                  </a:lnTo>
                  <a:lnTo>
                    <a:pt x="258432" y="600036"/>
                  </a:lnTo>
                  <a:lnTo>
                    <a:pt x="364705" y="615645"/>
                  </a:lnTo>
                  <a:lnTo>
                    <a:pt x="417499" y="622363"/>
                  </a:lnTo>
                  <a:lnTo>
                    <a:pt x="470179" y="626795"/>
                  </a:lnTo>
                  <a:lnTo>
                    <a:pt x="522846" y="627811"/>
                  </a:lnTo>
                  <a:lnTo>
                    <a:pt x="528002" y="627659"/>
                  </a:lnTo>
                  <a:lnTo>
                    <a:pt x="534314" y="627062"/>
                  </a:lnTo>
                  <a:lnTo>
                    <a:pt x="537718" y="625690"/>
                  </a:lnTo>
                  <a:close/>
                </a:path>
                <a:path w="728979" h="2297429">
                  <a:moveTo>
                    <a:pt x="669150" y="44818"/>
                  </a:moveTo>
                  <a:lnTo>
                    <a:pt x="625309" y="71437"/>
                  </a:lnTo>
                  <a:lnTo>
                    <a:pt x="617931" y="77139"/>
                  </a:lnTo>
                  <a:lnTo>
                    <a:pt x="594512" y="94424"/>
                  </a:lnTo>
                  <a:lnTo>
                    <a:pt x="546023" y="129387"/>
                  </a:lnTo>
                  <a:lnTo>
                    <a:pt x="537438" y="135877"/>
                  </a:lnTo>
                  <a:lnTo>
                    <a:pt x="539775" y="136702"/>
                  </a:lnTo>
                  <a:lnTo>
                    <a:pt x="536448" y="141782"/>
                  </a:lnTo>
                  <a:lnTo>
                    <a:pt x="533654" y="140792"/>
                  </a:lnTo>
                  <a:lnTo>
                    <a:pt x="536346" y="136702"/>
                  </a:lnTo>
                  <a:lnTo>
                    <a:pt x="521728" y="147777"/>
                  </a:lnTo>
                  <a:lnTo>
                    <a:pt x="497027" y="165557"/>
                  </a:lnTo>
                  <a:lnTo>
                    <a:pt x="471474" y="181940"/>
                  </a:lnTo>
                  <a:lnTo>
                    <a:pt x="445858" y="197827"/>
                  </a:lnTo>
                  <a:lnTo>
                    <a:pt x="420941" y="214160"/>
                  </a:lnTo>
                  <a:lnTo>
                    <a:pt x="245275" y="335902"/>
                  </a:lnTo>
                  <a:lnTo>
                    <a:pt x="202438" y="364680"/>
                  </a:lnTo>
                  <a:lnTo>
                    <a:pt x="159893" y="392455"/>
                  </a:lnTo>
                  <a:lnTo>
                    <a:pt x="117551" y="419036"/>
                  </a:lnTo>
                  <a:lnTo>
                    <a:pt x="104609" y="426948"/>
                  </a:lnTo>
                  <a:lnTo>
                    <a:pt x="97726" y="431253"/>
                  </a:lnTo>
                  <a:lnTo>
                    <a:pt x="91706" y="435178"/>
                  </a:lnTo>
                  <a:lnTo>
                    <a:pt x="86436" y="440499"/>
                  </a:lnTo>
                  <a:lnTo>
                    <a:pt x="89700" y="442252"/>
                  </a:lnTo>
                  <a:lnTo>
                    <a:pt x="140995" y="420725"/>
                  </a:lnTo>
                  <a:lnTo>
                    <a:pt x="176149" y="399618"/>
                  </a:lnTo>
                  <a:lnTo>
                    <a:pt x="209181" y="377355"/>
                  </a:lnTo>
                  <a:lnTo>
                    <a:pt x="281127" y="324840"/>
                  </a:lnTo>
                  <a:lnTo>
                    <a:pt x="323532" y="295186"/>
                  </a:lnTo>
                  <a:lnTo>
                    <a:pt x="493941" y="180657"/>
                  </a:lnTo>
                  <a:lnTo>
                    <a:pt x="535635" y="151650"/>
                  </a:lnTo>
                  <a:lnTo>
                    <a:pt x="576541" y="121945"/>
                  </a:lnTo>
                  <a:lnTo>
                    <a:pt x="616432" y="91262"/>
                  </a:lnTo>
                  <a:lnTo>
                    <a:pt x="655091" y="59321"/>
                  </a:lnTo>
                  <a:lnTo>
                    <a:pt x="666546" y="48780"/>
                  </a:lnTo>
                  <a:lnTo>
                    <a:pt x="669150" y="44818"/>
                  </a:lnTo>
                  <a:close/>
                </a:path>
                <a:path w="728979" h="2297429">
                  <a:moveTo>
                    <a:pt x="728980" y="15925"/>
                  </a:moveTo>
                  <a:lnTo>
                    <a:pt x="728903" y="11074"/>
                  </a:lnTo>
                  <a:lnTo>
                    <a:pt x="728903" y="10642"/>
                  </a:lnTo>
                  <a:lnTo>
                    <a:pt x="728827" y="6870"/>
                  </a:lnTo>
                  <a:lnTo>
                    <a:pt x="728662" y="6311"/>
                  </a:lnTo>
                  <a:lnTo>
                    <a:pt x="727989" y="3708"/>
                  </a:lnTo>
                  <a:lnTo>
                    <a:pt x="725639" y="1854"/>
                  </a:lnTo>
                  <a:lnTo>
                    <a:pt x="723226" y="0"/>
                  </a:lnTo>
                  <a:lnTo>
                    <a:pt x="723468" y="2476"/>
                  </a:lnTo>
                  <a:lnTo>
                    <a:pt x="723036" y="5130"/>
                  </a:lnTo>
                  <a:lnTo>
                    <a:pt x="721067" y="5499"/>
                  </a:lnTo>
                  <a:lnTo>
                    <a:pt x="721067" y="6959"/>
                  </a:lnTo>
                  <a:lnTo>
                    <a:pt x="721868" y="7848"/>
                  </a:lnTo>
                  <a:lnTo>
                    <a:pt x="722541" y="8724"/>
                  </a:lnTo>
                  <a:lnTo>
                    <a:pt x="723785" y="10642"/>
                  </a:lnTo>
                  <a:lnTo>
                    <a:pt x="722236" y="8788"/>
                  </a:lnTo>
                  <a:lnTo>
                    <a:pt x="721067" y="6959"/>
                  </a:lnTo>
                  <a:lnTo>
                    <a:pt x="721004" y="11074"/>
                  </a:lnTo>
                  <a:lnTo>
                    <a:pt x="716305" y="7975"/>
                  </a:lnTo>
                  <a:lnTo>
                    <a:pt x="710247" y="12128"/>
                  </a:lnTo>
                  <a:lnTo>
                    <a:pt x="707948" y="17818"/>
                  </a:lnTo>
                  <a:lnTo>
                    <a:pt x="702449" y="19050"/>
                  </a:lnTo>
                  <a:lnTo>
                    <a:pt x="701344" y="19240"/>
                  </a:lnTo>
                  <a:lnTo>
                    <a:pt x="700900" y="20472"/>
                  </a:lnTo>
                  <a:lnTo>
                    <a:pt x="706843" y="26720"/>
                  </a:lnTo>
                  <a:lnTo>
                    <a:pt x="714451" y="32042"/>
                  </a:lnTo>
                  <a:lnTo>
                    <a:pt x="715556" y="29324"/>
                  </a:lnTo>
                  <a:lnTo>
                    <a:pt x="715619" y="26098"/>
                  </a:lnTo>
                  <a:lnTo>
                    <a:pt x="718489" y="20650"/>
                  </a:lnTo>
                  <a:lnTo>
                    <a:pt x="724230" y="18884"/>
                  </a:lnTo>
                  <a:lnTo>
                    <a:pt x="728980" y="1592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11372" y="2166938"/>
            <a:ext cx="5272405" cy="5785485"/>
            <a:chOff x="3211372" y="2166938"/>
            <a:chExt cx="5272405" cy="5785485"/>
          </a:xfrm>
        </p:grpSpPr>
        <p:sp>
          <p:nvSpPr>
            <p:cNvPr id="24" name="object 24"/>
            <p:cNvSpPr/>
            <p:nvPr/>
          </p:nvSpPr>
          <p:spPr>
            <a:xfrm>
              <a:off x="3211372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5548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6194" y="2869263"/>
              <a:ext cx="3811904" cy="1939289"/>
            </a:xfrm>
            <a:custGeom>
              <a:avLst/>
              <a:gdLst/>
              <a:ahLst/>
              <a:cxnLst/>
              <a:rect l="l" t="t" r="r" b="b"/>
              <a:pathLst>
                <a:path w="3811904" h="1939289">
                  <a:moveTo>
                    <a:pt x="0" y="0"/>
                  </a:moveTo>
                  <a:lnTo>
                    <a:pt x="3811822" y="1939111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1544" y="4742697"/>
              <a:ext cx="132009" cy="139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0351" y="5143499"/>
              <a:ext cx="3791585" cy="0"/>
            </a:xfrm>
            <a:custGeom>
              <a:avLst/>
              <a:gdLst/>
              <a:ahLst/>
              <a:cxnLst/>
              <a:rect l="l" t="t" r="r" b="b"/>
              <a:pathLst>
                <a:path w="3791584">
                  <a:moveTo>
                    <a:pt x="0" y="0"/>
                  </a:moveTo>
                  <a:lnTo>
                    <a:pt x="37910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1849" y="5067306"/>
              <a:ext cx="114245" cy="15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5548" y="6551919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0344" y="5366194"/>
              <a:ext cx="3806190" cy="1888489"/>
            </a:xfrm>
            <a:custGeom>
              <a:avLst/>
              <a:gdLst/>
              <a:ahLst/>
              <a:cxnLst/>
              <a:rect l="l" t="t" r="r" b="b"/>
              <a:pathLst>
                <a:path w="3806190" h="1888490">
                  <a:moveTo>
                    <a:pt x="0" y="1888011"/>
                  </a:moveTo>
                  <a:lnTo>
                    <a:pt x="3805631" y="0"/>
                  </a:lnTo>
                </a:path>
              </a:pathLst>
            </a:custGeom>
            <a:ln w="38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0082" y="5291711"/>
              <a:ext cx="131802" cy="140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09621" y="708376"/>
            <a:ext cx="8894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25" dirty="0"/>
              <a:t>CHAT</a:t>
            </a:r>
            <a:r>
              <a:rPr sz="6400" spc="-475" dirty="0"/>
              <a:t> </a:t>
            </a:r>
            <a:r>
              <a:rPr sz="6400" spc="465" dirty="0"/>
              <a:t>APPLICATION</a:t>
            </a:r>
            <a:endParaRPr sz="6400"/>
          </a:p>
        </p:txBody>
      </p:sp>
      <p:sp>
        <p:nvSpPr>
          <p:cNvPr id="34" name="object 34"/>
          <p:cNvSpPr/>
          <p:nvPr/>
        </p:nvSpPr>
        <p:spPr>
          <a:xfrm>
            <a:off x="14253576" y="6712594"/>
            <a:ext cx="1362074" cy="140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331659" y="2166938"/>
            <a:ext cx="5286375" cy="5113020"/>
            <a:chOff x="10331659" y="2166938"/>
            <a:chExt cx="5286375" cy="5113020"/>
          </a:xfrm>
        </p:grpSpPr>
        <p:sp>
          <p:nvSpPr>
            <p:cNvPr id="36" name="object 36"/>
            <p:cNvSpPr/>
            <p:nvPr/>
          </p:nvSpPr>
          <p:spPr>
            <a:xfrm>
              <a:off x="14253575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57857" y="4854222"/>
              <a:ext cx="3790315" cy="281940"/>
            </a:xfrm>
            <a:custGeom>
              <a:avLst/>
              <a:gdLst/>
              <a:ahLst/>
              <a:cxnLst/>
              <a:rect l="l" t="t" r="r" b="b"/>
              <a:pathLst>
                <a:path w="3790315" h="281939">
                  <a:moveTo>
                    <a:pt x="0" y="0"/>
                  </a:moveTo>
                  <a:lnTo>
                    <a:pt x="3790081" y="28143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34149" y="5060317"/>
              <a:ext cx="118291" cy="152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55648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357858" y="2909223"/>
              <a:ext cx="3799204" cy="1532255"/>
            </a:xfrm>
            <a:custGeom>
              <a:avLst/>
              <a:gdLst/>
              <a:ahLst/>
              <a:cxnLst/>
              <a:rect l="l" t="t" r="r" b="b"/>
              <a:pathLst>
                <a:path w="3799205" h="1532254">
                  <a:moveTo>
                    <a:pt x="0" y="1531945"/>
                  </a:moveTo>
                  <a:lnTo>
                    <a:pt x="379861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24867" y="2833627"/>
              <a:ext cx="130093" cy="144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0709" y="5303445"/>
              <a:ext cx="3541395" cy="1902460"/>
            </a:xfrm>
            <a:custGeom>
              <a:avLst/>
              <a:gdLst/>
              <a:ahLst/>
              <a:cxnLst/>
              <a:rect l="l" t="t" r="r" b="b"/>
              <a:pathLst>
                <a:path w="3541394" h="1902459">
                  <a:moveTo>
                    <a:pt x="0" y="0"/>
                  </a:moveTo>
                  <a:lnTo>
                    <a:pt x="3540940" y="190238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3946" y="7140949"/>
              <a:ext cx="132330" cy="138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4188" y="8258154"/>
            <a:ext cx="6912609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0" marR="5080" indent="-2756535">
              <a:lnSpc>
                <a:spcPct val="116700"/>
              </a:lnSpc>
              <a:spcBef>
                <a:spcPts val="95"/>
              </a:spcBef>
            </a:pPr>
            <a:r>
              <a:rPr sz="3000" b="1" spc="26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14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10" dirty="0">
                <a:solidFill>
                  <a:srgbClr val="0E0D0C"/>
                </a:solidFill>
                <a:latin typeface="Arial"/>
                <a:cs typeface="Arial"/>
              </a:rPr>
              <a:t>client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0E0D0C"/>
                </a:solidFill>
                <a:latin typeface="Arial"/>
                <a:cs typeface="Arial"/>
              </a:rPr>
              <a:t>send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0E0D0C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60" dirty="0">
                <a:solidFill>
                  <a:srgbClr val="0E0D0C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85" dirty="0">
                <a:solidFill>
                  <a:srgbClr val="0E0D0C"/>
                </a:solidFill>
                <a:latin typeface="Arial"/>
                <a:cs typeface="Arial"/>
              </a:rPr>
              <a:t>to  </a:t>
            </a:r>
            <a:r>
              <a:rPr sz="3000" b="1" spc="18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65677" y="8258154"/>
            <a:ext cx="7632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1405" marR="5080" indent="-1069340">
              <a:lnSpc>
                <a:spcPct val="116700"/>
              </a:lnSpc>
              <a:spcBef>
                <a:spcPts val="95"/>
              </a:spcBef>
            </a:pPr>
            <a:r>
              <a:rPr sz="3000" b="1" spc="2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4" dirty="0">
                <a:solidFill>
                  <a:srgbClr val="FFFFFF"/>
                </a:solidFill>
                <a:latin typeface="Arial"/>
                <a:cs typeface="Arial"/>
              </a:rPr>
              <a:t>aggregated  </a:t>
            </a:r>
            <a:r>
              <a:rPr sz="3000" b="1" spc="160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8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7888" y="6202602"/>
            <a:ext cx="42132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49860" algn="ctr">
              <a:lnSpc>
                <a:spcPct val="114999"/>
              </a:lnSpc>
              <a:spcBef>
                <a:spcPts val="100"/>
              </a:spcBef>
            </a:pP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aggregate 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5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send 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5428" y="691853"/>
            <a:ext cx="8830310" cy="8829675"/>
            <a:chOff x="8805428" y="691853"/>
            <a:chExt cx="8830310" cy="8829675"/>
          </a:xfrm>
        </p:grpSpPr>
        <p:sp>
          <p:nvSpPr>
            <p:cNvPr id="3" name="object 3"/>
            <p:cNvSpPr/>
            <p:nvPr/>
          </p:nvSpPr>
          <p:spPr>
            <a:xfrm>
              <a:off x="8805428" y="691853"/>
              <a:ext cx="8829689" cy="8829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9021" y="1112742"/>
              <a:ext cx="2171699" cy="1743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9711" y="4157319"/>
              <a:ext cx="1371599" cy="137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74927" y="4157319"/>
              <a:ext cx="1352549" cy="1352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99359" y="4157319"/>
              <a:ext cx="1704974" cy="124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28696" y="4143755"/>
              <a:ext cx="1257299" cy="1257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96679" y="6599072"/>
              <a:ext cx="933449" cy="933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4550" y="7768583"/>
              <a:ext cx="5110480" cy="1009650"/>
            </a:xfrm>
            <a:custGeom>
              <a:avLst/>
              <a:gdLst/>
              <a:ahLst/>
              <a:cxnLst/>
              <a:rect l="l" t="t" r="r" b="b"/>
              <a:pathLst>
                <a:path w="5110480" h="1009650">
                  <a:moveTo>
                    <a:pt x="4833421" y="1009566"/>
                  </a:moveTo>
                  <a:lnTo>
                    <a:pt x="276984" y="1009566"/>
                  </a:lnTo>
                  <a:lnTo>
                    <a:pt x="235398" y="1005472"/>
                  </a:lnTo>
                  <a:lnTo>
                    <a:pt x="194856" y="995333"/>
                  </a:lnTo>
                  <a:lnTo>
                    <a:pt x="156250" y="979356"/>
                  </a:lnTo>
                  <a:lnTo>
                    <a:pt x="120401" y="957898"/>
                  </a:lnTo>
                  <a:lnTo>
                    <a:pt x="88099" y="931417"/>
                  </a:lnTo>
                  <a:lnTo>
                    <a:pt x="60031" y="900483"/>
                  </a:lnTo>
                  <a:lnTo>
                    <a:pt x="36816" y="865779"/>
                  </a:lnTo>
                  <a:lnTo>
                    <a:pt x="18946" y="828040"/>
                  </a:lnTo>
                  <a:lnTo>
                    <a:pt x="6816" y="788099"/>
                  </a:lnTo>
                  <a:lnTo>
                    <a:pt x="683" y="746803"/>
                  </a:lnTo>
                  <a:lnTo>
                    <a:pt x="0" y="732899"/>
                  </a:lnTo>
                  <a:lnTo>
                    <a:pt x="0" y="276667"/>
                  </a:lnTo>
                  <a:lnTo>
                    <a:pt x="4095" y="235129"/>
                  </a:lnTo>
                  <a:lnTo>
                    <a:pt x="14251" y="194633"/>
                  </a:lnTo>
                  <a:lnTo>
                    <a:pt x="30242" y="156071"/>
                  </a:lnTo>
                  <a:lnTo>
                    <a:pt x="51729" y="120263"/>
                  </a:lnTo>
                  <a:lnTo>
                    <a:pt x="78238" y="87999"/>
                  </a:lnTo>
                  <a:lnTo>
                    <a:pt x="109206" y="59963"/>
                  </a:lnTo>
                  <a:lnTo>
                    <a:pt x="143950" y="36774"/>
                  </a:lnTo>
                  <a:lnTo>
                    <a:pt x="181733" y="18924"/>
                  </a:lnTo>
                  <a:lnTo>
                    <a:pt x="221720" y="6808"/>
                  </a:lnTo>
                  <a:lnTo>
                    <a:pt x="263063" y="683"/>
                  </a:lnTo>
                  <a:lnTo>
                    <a:pt x="276984" y="0"/>
                  </a:lnTo>
                  <a:lnTo>
                    <a:pt x="4833421" y="0"/>
                  </a:lnTo>
                  <a:lnTo>
                    <a:pt x="4875006" y="4091"/>
                  </a:lnTo>
                  <a:lnTo>
                    <a:pt x="4915550" y="14234"/>
                  </a:lnTo>
                  <a:lnTo>
                    <a:pt x="4954152" y="30207"/>
                  </a:lnTo>
                  <a:lnTo>
                    <a:pt x="4990003" y="51670"/>
                  </a:lnTo>
                  <a:lnTo>
                    <a:pt x="5022305" y="78149"/>
                  </a:lnTo>
                  <a:lnTo>
                    <a:pt x="5050376" y="109081"/>
                  </a:lnTo>
                  <a:lnTo>
                    <a:pt x="5073588" y="143786"/>
                  </a:lnTo>
                  <a:lnTo>
                    <a:pt x="5091461" y="181525"/>
                  </a:lnTo>
                  <a:lnTo>
                    <a:pt x="5103585" y="221467"/>
                  </a:lnTo>
                  <a:lnTo>
                    <a:pt x="5109721" y="262762"/>
                  </a:lnTo>
                  <a:lnTo>
                    <a:pt x="5110405" y="276667"/>
                  </a:lnTo>
                  <a:lnTo>
                    <a:pt x="5110405" y="732899"/>
                  </a:lnTo>
                  <a:lnTo>
                    <a:pt x="5106306" y="774437"/>
                  </a:lnTo>
                  <a:lnTo>
                    <a:pt x="5096155" y="814933"/>
                  </a:lnTo>
                  <a:lnTo>
                    <a:pt x="5080161" y="853494"/>
                  </a:lnTo>
                  <a:lnTo>
                    <a:pt x="5058677" y="889302"/>
                  </a:lnTo>
                  <a:lnTo>
                    <a:pt x="5032167" y="921567"/>
                  </a:lnTo>
                  <a:lnTo>
                    <a:pt x="5001197" y="949606"/>
                  </a:lnTo>
                  <a:lnTo>
                    <a:pt x="4966452" y="972791"/>
                  </a:lnTo>
                  <a:lnTo>
                    <a:pt x="4928674" y="990643"/>
                  </a:lnTo>
                  <a:lnTo>
                    <a:pt x="4888686" y="1002754"/>
                  </a:lnTo>
                  <a:lnTo>
                    <a:pt x="4847343" y="1008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4785" y="7815084"/>
              <a:ext cx="4998720" cy="918844"/>
            </a:xfrm>
            <a:custGeom>
              <a:avLst/>
              <a:gdLst/>
              <a:ahLst/>
              <a:cxnLst/>
              <a:rect l="l" t="t" r="r" b="b"/>
              <a:pathLst>
                <a:path w="4998719" h="918845">
                  <a:moveTo>
                    <a:pt x="425450" y="19965"/>
                  </a:moveTo>
                  <a:lnTo>
                    <a:pt x="365398" y="19965"/>
                  </a:lnTo>
                  <a:lnTo>
                    <a:pt x="365398" y="0"/>
                  </a:lnTo>
                  <a:lnTo>
                    <a:pt x="425450" y="0"/>
                  </a:lnTo>
                  <a:lnTo>
                    <a:pt x="425450" y="19965"/>
                  </a:lnTo>
                  <a:close/>
                </a:path>
                <a:path w="4998719" h="918845">
                  <a:moveTo>
                    <a:pt x="545554" y="19965"/>
                  </a:moveTo>
                  <a:lnTo>
                    <a:pt x="485502" y="19965"/>
                  </a:lnTo>
                  <a:lnTo>
                    <a:pt x="485502" y="0"/>
                  </a:lnTo>
                  <a:lnTo>
                    <a:pt x="545554" y="0"/>
                  </a:lnTo>
                  <a:lnTo>
                    <a:pt x="545554" y="19965"/>
                  </a:lnTo>
                  <a:close/>
                </a:path>
                <a:path w="4998719" h="918845">
                  <a:moveTo>
                    <a:pt x="665659" y="19965"/>
                  </a:moveTo>
                  <a:lnTo>
                    <a:pt x="605607" y="19965"/>
                  </a:lnTo>
                  <a:lnTo>
                    <a:pt x="605607" y="0"/>
                  </a:lnTo>
                  <a:lnTo>
                    <a:pt x="665659" y="0"/>
                  </a:lnTo>
                  <a:lnTo>
                    <a:pt x="665659" y="19965"/>
                  </a:lnTo>
                  <a:close/>
                </a:path>
                <a:path w="4998719" h="918845">
                  <a:moveTo>
                    <a:pt x="785763" y="19965"/>
                  </a:moveTo>
                  <a:lnTo>
                    <a:pt x="725711" y="19965"/>
                  </a:lnTo>
                  <a:lnTo>
                    <a:pt x="725711" y="0"/>
                  </a:lnTo>
                  <a:lnTo>
                    <a:pt x="785763" y="0"/>
                  </a:lnTo>
                  <a:lnTo>
                    <a:pt x="785763" y="19965"/>
                  </a:lnTo>
                  <a:close/>
                </a:path>
                <a:path w="4998719" h="918845">
                  <a:moveTo>
                    <a:pt x="905868" y="19965"/>
                  </a:moveTo>
                  <a:lnTo>
                    <a:pt x="845816" y="19965"/>
                  </a:lnTo>
                  <a:lnTo>
                    <a:pt x="845816" y="0"/>
                  </a:lnTo>
                  <a:lnTo>
                    <a:pt x="905868" y="0"/>
                  </a:lnTo>
                  <a:lnTo>
                    <a:pt x="905868" y="19965"/>
                  </a:lnTo>
                  <a:close/>
                </a:path>
                <a:path w="4998719" h="918845">
                  <a:moveTo>
                    <a:pt x="1025972" y="19965"/>
                  </a:moveTo>
                  <a:lnTo>
                    <a:pt x="965920" y="19965"/>
                  </a:lnTo>
                  <a:lnTo>
                    <a:pt x="965920" y="0"/>
                  </a:lnTo>
                  <a:lnTo>
                    <a:pt x="1025972" y="0"/>
                  </a:lnTo>
                  <a:lnTo>
                    <a:pt x="1025972" y="19965"/>
                  </a:lnTo>
                  <a:close/>
                </a:path>
                <a:path w="4998719" h="918845">
                  <a:moveTo>
                    <a:pt x="1146077" y="19965"/>
                  </a:moveTo>
                  <a:lnTo>
                    <a:pt x="1086024" y="19965"/>
                  </a:lnTo>
                  <a:lnTo>
                    <a:pt x="1086024" y="0"/>
                  </a:lnTo>
                  <a:lnTo>
                    <a:pt x="1146077" y="0"/>
                  </a:lnTo>
                  <a:lnTo>
                    <a:pt x="1146077" y="19965"/>
                  </a:lnTo>
                  <a:close/>
                </a:path>
                <a:path w="4998719" h="918845">
                  <a:moveTo>
                    <a:pt x="1266181" y="19965"/>
                  </a:moveTo>
                  <a:lnTo>
                    <a:pt x="1206129" y="19965"/>
                  </a:lnTo>
                  <a:lnTo>
                    <a:pt x="1206129" y="0"/>
                  </a:lnTo>
                  <a:lnTo>
                    <a:pt x="1266181" y="0"/>
                  </a:lnTo>
                  <a:lnTo>
                    <a:pt x="1266181" y="19965"/>
                  </a:lnTo>
                  <a:close/>
                </a:path>
                <a:path w="4998719" h="918845">
                  <a:moveTo>
                    <a:pt x="1386286" y="19965"/>
                  </a:moveTo>
                  <a:lnTo>
                    <a:pt x="1326233" y="19965"/>
                  </a:lnTo>
                  <a:lnTo>
                    <a:pt x="1326233" y="0"/>
                  </a:lnTo>
                  <a:lnTo>
                    <a:pt x="1386286" y="0"/>
                  </a:lnTo>
                  <a:lnTo>
                    <a:pt x="1386286" y="19965"/>
                  </a:lnTo>
                  <a:close/>
                </a:path>
                <a:path w="4998719" h="918845">
                  <a:moveTo>
                    <a:pt x="1506390" y="19965"/>
                  </a:moveTo>
                  <a:lnTo>
                    <a:pt x="1446338" y="19965"/>
                  </a:lnTo>
                  <a:lnTo>
                    <a:pt x="1446338" y="0"/>
                  </a:lnTo>
                  <a:lnTo>
                    <a:pt x="1506390" y="0"/>
                  </a:lnTo>
                  <a:lnTo>
                    <a:pt x="1506390" y="19965"/>
                  </a:lnTo>
                  <a:close/>
                </a:path>
                <a:path w="4998719" h="918845">
                  <a:moveTo>
                    <a:pt x="1626495" y="19965"/>
                  </a:moveTo>
                  <a:lnTo>
                    <a:pt x="1566442" y="19965"/>
                  </a:lnTo>
                  <a:lnTo>
                    <a:pt x="1566442" y="0"/>
                  </a:lnTo>
                  <a:lnTo>
                    <a:pt x="1626495" y="0"/>
                  </a:lnTo>
                  <a:lnTo>
                    <a:pt x="1626495" y="19965"/>
                  </a:lnTo>
                  <a:close/>
                </a:path>
                <a:path w="4998719" h="918845">
                  <a:moveTo>
                    <a:pt x="1746599" y="19965"/>
                  </a:moveTo>
                  <a:lnTo>
                    <a:pt x="1686547" y="19965"/>
                  </a:lnTo>
                  <a:lnTo>
                    <a:pt x="1686547" y="0"/>
                  </a:lnTo>
                  <a:lnTo>
                    <a:pt x="1746599" y="0"/>
                  </a:lnTo>
                  <a:lnTo>
                    <a:pt x="1746599" y="19965"/>
                  </a:lnTo>
                  <a:close/>
                </a:path>
                <a:path w="4998719" h="918845">
                  <a:moveTo>
                    <a:pt x="1866703" y="19965"/>
                  </a:moveTo>
                  <a:lnTo>
                    <a:pt x="1806651" y="19965"/>
                  </a:lnTo>
                  <a:lnTo>
                    <a:pt x="1806651" y="0"/>
                  </a:lnTo>
                  <a:lnTo>
                    <a:pt x="1866703" y="0"/>
                  </a:lnTo>
                  <a:lnTo>
                    <a:pt x="1866703" y="19965"/>
                  </a:lnTo>
                  <a:close/>
                </a:path>
                <a:path w="4998719" h="918845">
                  <a:moveTo>
                    <a:pt x="1986808" y="19965"/>
                  </a:moveTo>
                  <a:lnTo>
                    <a:pt x="1926756" y="19965"/>
                  </a:lnTo>
                  <a:lnTo>
                    <a:pt x="1926756" y="0"/>
                  </a:lnTo>
                  <a:lnTo>
                    <a:pt x="1986808" y="0"/>
                  </a:lnTo>
                  <a:lnTo>
                    <a:pt x="1986808" y="19965"/>
                  </a:lnTo>
                  <a:close/>
                </a:path>
                <a:path w="4998719" h="918845">
                  <a:moveTo>
                    <a:pt x="2106912" y="19965"/>
                  </a:moveTo>
                  <a:lnTo>
                    <a:pt x="2046860" y="19965"/>
                  </a:lnTo>
                  <a:lnTo>
                    <a:pt x="2046860" y="0"/>
                  </a:lnTo>
                  <a:lnTo>
                    <a:pt x="2106912" y="0"/>
                  </a:lnTo>
                  <a:lnTo>
                    <a:pt x="2106912" y="19965"/>
                  </a:lnTo>
                  <a:close/>
                </a:path>
                <a:path w="4998719" h="918845">
                  <a:moveTo>
                    <a:pt x="2227017" y="19965"/>
                  </a:moveTo>
                  <a:lnTo>
                    <a:pt x="2166965" y="19965"/>
                  </a:lnTo>
                  <a:lnTo>
                    <a:pt x="2166965" y="0"/>
                  </a:lnTo>
                  <a:lnTo>
                    <a:pt x="2227017" y="0"/>
                  </a:lnTo>
                  <a:lnTo>
                    <a:pt x="2227017" y="19965"/>
                  </a:lnTo>
                  <a:close/>
                </a:path>
                <a:path w="4998719" h="918845">
                  <a:moveTo>
                    <a:pt x="2347121" y="19965"/>
                  </a:moveTo>
                  <a:lnTo>
                    <a:pt x="2287069" y="19965"/>
                  </a:lnTo>
                  <a:lnTo>
                    <a:pt x="2287069" y="0"/>
                  </a:lnTo>
                  <a:lnTo>
                    <a:pt x="2347121" y="0"/>
                  </a:lnTo>
                  <a:lnTo>
                    <a:pt x="2347121" y="19965"/>
                  </a:lnTo>
                  <a:close/>
                </a:path>
                <a:path w="4998719" h="918845">
                  <a:moveTo>
                    <a:pt x="2467226" y="19965"/>
                  </a:moveTo>
                  <a:lnTo>
                    <a:pt x="2407174" y="19965"/>
                  </a:lnTo>
                  <a:lnTo>
                    <a:pt x="2407174" y="0"/>
                  </a:lnTo>
                  <a:lnTo>
                    <a:pt x="2467226" y="0"/>
                  </a:lnTo>
                  <a:lnTo>
                    <a:pt x="2467226" y="19965"/>
                  </a:lnTo>
                  <a:close/>
                </a:path>
                <a:path w="4998719" h="918845">
                  <a:moveTo>
                    <a:pt x="2587330" y="19965"/>
                  </a:moveTo>
                  <a:lnTo>
                    <a:pt x="2527278" y="19965"/>
                  </a:lnTo>
                  <a:lnTo>
                    <a:pt x="2527278" y="0"/>
                  </a:lnTo>
                  <a:lnTo>
                    <a:pt x="2587330" y="0"/>
                  </a:lnTo>
                  <a:lnTo>
                    <a:pt x="2587330" y="19965"/>
                  </a:lnTo>
                  <a:close/>
                </a:path>
                <a:path w="4998719" h="918845">
                  <a:moveTo>
                    <a:pt x="2707435" y="19965"/>
                  </a:moveTo>
                  <a:lnTo>
                    <a:pt x="2647383" y="19965"/>
                  </a:lnTo>
                  <a:lnTo>
                    <a:pt x="2647383" y="0"/>
                  </a:lnTo>
                  <a:lnTo>
                    <a:pt x="2707435" y="0"/>
                  </a:lnTo>
                  <a:lnTo>
                    <a:pt x="2707435" y="19965"/>
                  </a:lnTo>
                  <a:close/>
                </a:path>
                <a:path w="4998719" h="918845">
                  <a:moveTo>
                    <a:pt x="2827539" y="19965"/>
                  </a:moveTo>
                  <a:lnTo>
                    <a:pt x="2767487" y="19965"/>
                  </a:lnTo>
                  <a:lnTo>
                    <a:pt x="2767487" y="0"/>
                  </a:lnTo>
                  <a:lnTo>
                    <a:pt x="2827539" y="0"/>
                  </a:lnTo>
                  <a:lnTo>
                    <a:pt x="2827539" y="19965"/>
                  </a:lnTo>
                  <a:close/>
                </a:path>
                <a:path w="4998719" h="918845">
                  <a:moveTo>
                    <a:pt x="2947644" y="19965"/>
                  </a:moveTo>
                  <a:lnTo>
                    <a:pt x="2887591" y="19965"/>
                  </a:lnTo>
                  <a:lnTo>
                    <a:pt x="2887591" y="0"/>
                  </a:lnTo>
                  <a:lnTo>
                    <a:pt x="2947644" y="0"/>
                  </a:lnTo>
                  <a:lnTo>
                    <a:pt x="2947644" y="19965"/>
                  </a:lnTo>
                  <a:close/>
                </a:path>
                <a:path w="4998719" h="918845">
                  <a:moveTo>
                    <a:pt x="3067748" y="19965"/>
                  </a:moveTo>
                  <a:lnTo>
                    <a:pt x="3007696" y="19965"/>
                  </a:lnTo>
                  <a:lnTo>
                    <a:pt x="3007696" y="0"/>
                  </a:lnTo>
                  <a:lnTo>
                    <a:pt x="3067748" y="0"/>
                  </a:lnTo>
                  <a:lnTo>
                    <a:pt x="3067748" y="19965"/>
                  </a:lnTo>
                  <a:close/>
                </a:path>
                <a:path w="4998719" h="918845">
                  <a:moveTo>
                    <a:pt x="3187853" y="19965"/>
                  </a:moveTo>
                  <a:lnTo>
                    <a:pt x="3127800" y="19965"/>
                  </a:lnTo>
                  <a:lnTo>
                    <a:pt x="3127800" y="0"/>
                  </a:lnTo>
                  <a:lnTo>
                    <a:pt x="3187853" y="0"/>
                  </a:lnTo>
                  <a:lnTo>
                    <a:pt x="3187853" y="19965"/>
                  </a:lnTo>
                  <a:close/>
                </a:path>
                <a:path w="4998719" h="918845">
                  <a:moveTo>
                    <a:pt x="3307957" y="19965"/>
                  </a:moveTo>
                  <a:lnTo>
                    <a:pt x="3247905" y="19965"/>
                  </a:lnTo>
                  <a:lnTo>
                    <a:pt x="3247905" y="0"/>
                  </a:lnTo>
                  <a:lnTo>
                    <a:pt x="3307957" y="0"/>
                  </a:lnTo>
                  <a:lnTo>
                    <a:pt x="3307957" y="19965"/>
                  </a:lnTo>
                  <a:close/>
                </a:path>
                <a:path w="4998719" h="918845">
                  <a:moveTo>
                    <a:pt x="3428062" y="19965"/>
                  </a:moveTo>
                  <a:lnTo>
                    <a:pt x="3368009" y="19965"/>
                  </a:lnTo>
                  <a:lnTo>
                    <a:pt x="3368009" y="0"/>
                  </a:lnTo>
                  <a:lnTo>
                    <a:pt x="3428062" y="0"/>
                  </a:lnTo>
                  <a:lnTo>
                    <a:pt x="3428062" y="19965"/>
                  </a:lnTo>
                  <a:close/>
                </a:path>
                <a:path w="4998719" h="918845">
                  <a:moveTo>
                    <a:pt x="3548166" y="19965"/>
                  </a:moveTo>
                  <a:lnTo>
                    <a:pt x="3488114" y="19965"/>
                  </a:lnTo>
                  <a:lnTo>
                    <a:pt x="3488114" y="0"/>
                  </a:lnTo>
                  <a:lnTo>
                    <a:pt x="3548166" y="0"/>
                  </a:lnTo>
                  <a:lnTo>
                    <a:pt x="3548166" y="19965"/>
                  </a:lnTo>
                  <a:close/>
                </a:path>
                <a:path w="4998719" h="918845">
                  <a:moveTo>
                    <a:pt x="3668271" y="19965"/>
                  </a:moveTo>
                  <a:lnTo>
                    <a:pt x="3608218" y="19965"/>
                  </a:lnTo>
                  <a:lnTo>
                    <a:pt x="3608218" y="0"/>
                  </a:lnTo>
                  <a:lnTo>
                    <a:pt x="3668271" y="0"/>
                  </a:lnTo>
                  <a:lnTo>
                    <a:pt x="3668271" y="19965"/>
                  </a:lnTo>
                  <a:close/>
                </a:path>
                <a:path w="4998719" h="918845">
                  <a:moveTo>
                    <a:pt x="3788375" y="19965"/>
                  </a:moveTo>
                  <a:lnTo>
                    <a:pt x="3728323" y="19965"/>
                  </a:lnTo>
                  <a:lnTo>
                    <a:pt x="3728323" y="0"/>
                  </a:lnTo>
                  <a:lnTo>
                    <a:pt x="3788375" y="0"/>
                  </a:lnTo>
                  <a:lnTo>
                    <a:pt x="3788375" y="19965"/>
                  </a:lnTo>
                  <a:close/>
                </a:path>
                <a:path w="4998719" h="918845">
                  <a:moveTo>
                    <a:pt x="3908479" y="19965"/>
                  </a:moveTo>
                  <a:lnTo>
                    <a:pt x="3848427" y="19965"/>
                  </a:lnTo>
                  <a:lnTo>
                    <a:pt x="3848427" y="0"/>
                  </a:lnTo>
                  <a:lnTo>
                    <a:pt x="3908479" y="0"/>
                  </a:lnTo>
                  <a:lnTo>
                    <a:pt x="3908479" y="19965"/>
                  </a:lnTo>
                  <a:close/>
                </a:path>
                <a:path w="4998719" h="918845">
                  <a:moveTo>
                    <a:pt x="4028584" y="19965"/>
                  </a:moveTo>
                  <a:lnTo>
                    <a:pt x="3968532" y="19965"/>
                  </a:lnTo>
                  <a:lnTo>
                    <a:pt x="3968532" y="0"/>
                  </a:lnTo>
                  <a:lnTo>
                    <a:pt x="4028584" y="0"/>
                  </a:lnTo>
                  <a:lnTo>
                    <a:pt x="4028584" y="19965"/>
                  </a:lnTo>
                  <a:close/>
                </a:path>
                <a:path w="4998719" h="918845">
                  <a:moveTo>
                    <a:pt x="4148688" y="19965"/>
                  </a:moveTo>
                  <a:lnTo>
                    <a:pt x="4088636" y="19965"/>
                  </a:lnTo>
                  <a:lnTo>
                    <a:pt x="4088636" y="0"/>
                  </a:lnTo>
                  <a:lnTo>
                    <a:pt x="4148688" y="0"/>
                  </a:lnTo>
                  <a:lnTo>
                    <a:pt x="4148688" y="19965"/>
                  </a:lnTo>
                  <a:close/>
                </a:path>
                <a:path w="4998719" h="918845">
                  <a:moveTo>
                    <a:pt x="4268793" y="19965"/>
                  </a:moveTo>
                  <a:lnTo>
                    <a:pt x="4208741" y="19965"/>
                  </a:lnTo>
                  <a:lnTo>
                    <a:pt x="4208741" y="0"/>
                  </a:lnTo>
                  <a:lnTo>
                    <a:pt x="4268793" y="0"/>
                  </a:lnTo>
                  <a:lnTo>
                    <a:pt x="4268793" y="19965"/>
                  </a:lnTo>
                  <a:close/>
                </a:path>
                <a:path w="4998719" h="918845">
                  <a:moveTo>
                    <a:pt x="4388897" y="19965"/>
                  </a:moveTo>
                  <a:lnTo>
                    <a:pt x="4328845" y="19965"/>
                  </a:lnTo>
                  <a:lnTo>
                    <a:pt x="4328845" y="0"/>
                  </a:lnTo>
                  <a:lnTo>
                    <a:pt x="4388897" y="0"/>
                  </a:lnTo>
                  <a:lnTo>
                    <a:pt x="4388897" y="19965"/>
                  </a:lnTo>
                  <a:close/>
                </a:path>
                <a:path w="4998719" h="918845">
                  <a:moveTo>
                    <a:pt x="4509002" y="19965"/>
                  </a:moveTo>
                  <a:lnTo>
                    <a:pt x="4448950" y="19965"/>
                  </a:lnTo>
                  <a:lnTo>
                    <a:pt x="4448950" y="0"/>
                  </a:lnTo>
                  <a:lnTo>
                    <a:pt x="4509002" y="0"/>
                  </a:lnTo>
                  <a:lnTo>
                    <a:pt x="4509002" y="19965"/>
                  </a:lnTo>
                  <a:close/>
                </a:path>
                <a:path w="4998719" h="918845">
                  <a:moveTo>
                    <a:pt x="4629106" y="19965"/>
                  </a:moveTo>
                  <a:lnTo>
                    <a:pt x="4569054" y="19965"/>
                  </a:lnTo>
                  <a:lnTo>
                    <a:pt x="4569054" y="0"/>
                  </a:lnTo>
                  <a:lnTo>
                    <a:pt x="4629106" y="0"/>
                  </a:lnTo>
                  <a:lnTo>
                    <a:pt x="4629106" y="19965"/>
                  </a:lnTo>
                  <a:close/>
                </a:path>
                <a:path w="4998719" h="918845">
                  <a:moveTo>
                    <a:pt x="4749211" y="19965"/>
                  </a:moveTo>
                  <a:lnTo>
                    <a:pt x="4689159" y="19965"/>
                  </a:lnTo>
                  <a:lnTo>
                    <a:pt x="4689159" y="0"/>
                  </a:lnTo>
                  <a:lnTo>
                    <a:pt x="4749211" y="0"/>
                  </a:lnTo>
                  <a:lnTo>
                    <a:pt x="4749211" y="19965"/>
                  </a:lnTo>
                  <a:close/>
                </a:path>
                <a:path w="4998719" h="918845">
                  <a:moveTo>
                    <a:pt x="4860128" y="46947"/>
                  </a:moveTo>
                  <a:lnTo>
                    <a:pt x="4847004" y="40412"/>
                  </a:lnTo>
                  <a:lnTo>
                    <a:pt x="4833539" y="34766"/>
                  </a:lnTo>
                  <a:lnTo>
                    <a:pt x="4819734" y="30011"/>
                  </a:lnTo>
                  <a:lnTo>
                    <a:pt x="4805590" y="26144"/>
                  </a:lnTo>
                  <a:lnTo>
                    <a:pt x="4810245" y="6727"/>
                  </a:lnTo>
                  <a:lnTo>
                    <a:pt x="4825642" y="10936"/>
                  </a:lnTo>
                  <a:lnTo>
                    <a:pt x="4840669" y="16114"/>
                  </a:lnTo>
                  <a:lnTo>
                    <a:pt x="4855326" y="22260"/>
                  </a:lnTo>
                  <a:lnTo>
                    <a:pt x="4869613" y="29375"/>
                  </a:lnTo>
                  <a:lnTo>
                    <a:pt x="4860128" y="46947"/>
                  </a:lnTo>
                  <a:close/>
                </a:path>
                <a:path w="4998719" h="918845">
                  <a:moveTo>
                    <a:pt x="4944297" y="125876"/>
                  </a:moveTo>
                  <a:lnTo>
                    <a:pt x="4936146" y="113715"/>
                  </a:lnTo>
                  <a:lnTo>
                    <a:pt x="4927179" y="102066"/>
                  </a:lnTo>
                  <a:lnTo>
                    <a:pt x="4917636" y="91203"/>
                  </a:lnTo>
                  <a:lnTo>
                    <a:pt x="4907275" y="80852"/>
                  </a:lnTo>
                  <a:lnTo>
                    <a:pt x="4920943" y="66288"/>
                  </a:lnTo>
                  <a:lnTo>
                    <a:pt x="4932225" y="77557"/>
                  </a:lnTo>
                  <a:lnTo>
                    <a:pt x="4942706" y="89483"/>
                  </a:lnTo>
                  <a:lnTo>
                    <a:pt x="4952446" y="102157"/>
                  </a:lnTo>
                  <a:lnTo>
                    <a:pt x="4961261" y="115306"/>
                  </a:lnTo>
                  <a:lnTo>
                    <a:pt x="4944297" y="125876"/>
                  </a:lnTo>
                  <a:close/>
                </a:path>
                <a:path w="4998719" h="918845">
                  <a:moveTo>
                    <a:pt x="4978242" y="235130"/>
                  </a:moveTo>
                  <a:lnTo>
                    <a:pt x="4977149" y="220745"/>
                  </a:lnTo>
                  <a:lnTo>
                    <a:pt x="4975145" y="206518"/>
                  </a:lnTo>
                  <a:lnTo>
                    <a:pt x="4972231" y="192449"/>
                  </a:lnTo>
                  <a:lnTo>
                    <a:pt x="4968406" y="178539"/>
                  </a:lnTo>
                  <a:lnTo>
                    <a:pt x="4987500" y="172641"/>
                  </a:lnTo>
                  <a:lnTo>
                    <a:pt x="4991666" y="187787"/>
                  </a:lnTo>
                  <a:lnTo>
                    <a:pt x="4994842" y="203104"/>
                  </a:lnTo>
                  <a:lnTo>
                    <a:pt x="4997025" y="218593"/>
                  </a:lnTo>
                  <a:lnTo>
                    <a:pt x="4998213" y="234254"/>
                  </a:lnTo>
                  <a:lnTo>
                    <a:pt x="4978242" y="235130"/>
                  </a:lnTo>
                  <a:close/>
                </a:path>
                <a:path w="4998719" h="918845">
                  <a:moveTo>
                    <a:pt x="4998449" y="354134"/>
                  </a:moveTo>
                  <a:lnTo>
                    <a:pt x="4978461" y="354134"/>
                  </a:lnTo>
                  <a:lnTo>
                    <a:pt x="4978461" y="294151"/>
                  </a:lnTo>
                  <a:lnTo>
                    <a:pt x="4998449" y="294151"/>
                  </a:lnTo>
                  <a:lnTo>
                    <a:pt x="4998449" y="354134"/>
                  </a:lnTo>
                  <a:close/>
                </a:path>
                <a:path w="4998719" h="918845">
                  <a:moveTo>
                    <a:pt x="4998449" y="474102"/>
                  </a:moveTo>
                  <a:lnTo>
                    <a:pt x="4978461" y="474102"/>
                  </a:lnTo>
                  <a:lnTo>
                    <a:pt x="4978461" y="414118"/>
                  </a:lnTo>
                  <a:lnTo>
                    <a:pt x="4998449" y="414118"/>
                  </a:lnTo>
                  <a:lnTo>
                    <a:pt x="4998449" y="474102"/>
                  </a:lnTo>
                  <a:close/>
                </a:path>
                <a:path w="4998719" h="918845">
                  <a:moveTo>
                    <a:pt x="4998449" y="594069"/>
                  </a:moveTo>
                  <a:lnTo>
                    <a:pt x="4978461" y="594069"/>
                  </a:lnTo>
                  <a:lnTo>
                    <a:pt x="4978461" y="534085"/>
                  </a:lnTo>
                  <a:lnTo>
                    <a:pt x="4998449" y="534085"/>
                  </a:lnTo>
                  <a:lnTo>
                    <a:pt x="4998449" y="594069"/>
                  </a:lnTo>
                  <a:close/>
                </a:path>
                <a:path w="4998719" h="918845">
                  <a:moveTo>
                    <a:pt x="4995022" y="714464"/>
                  </a:moveTo>
                  <a:lnTo>
                    <a:pt x="4975314" y="711138"/>
                  </a:lnTo>
                  <a:lnTo>
                    <a:pt x="4976690" y="701817"/>
                  </a:lnTo>
                  <a:lnTo>
                    <a:pt x="4977673" y="692462"/>
                  </a:lnTo>
                  <a:lnTo>
                    <a:pt x="4978264" y="683075"/>
                  </a:lnTo>
                  <a:lnTo>
                    <a:pt x="4978461" y="673654"/>
                  </a:lnTo>
                  <a:lnTo>
                    <a:pt x="4978461" y="654052"/>
                  </a:lnTo>
                  <a:lnTo>
                    <a:pt x="4998449" y="654052"/>
                  </a:lnTo>
                  <a:lnTo>
                    <a:pt x="4998449" y="673654"/>
                  </a:lnTo>
                  <a:lnTo>
                    <a:pt x="4998236" y="683910"/>
                  </a:lnTo>
                  <a:lnTo>
                    <a:pt x="4997594" y="694130"/>
                  </a:lnTo>
                  <a:lnTo>
                    <a:pt x="4996523" y="704315"/>
                  </a:lnTo>
                  <a:lnTo>
                    <a:pt x="4995022" y="714464"/>
                  </a:lnTo>
                  <a:close/>
                </a:path>
                <a:path w="4998719" h="918845">
                  <a:moveTo>
                    <a:pt x="4943070" y="828726"/>
                  </a:moveTo>
                  <a:lnTo>
                    <a:pt x="4927597" y="816089"/>
                  </a:lnTo>
                  <a:lnTo>
                    <a:pt x="4936407" y="804592"/>
                  </a:lnTo>
                  <a:lnTo>
                    <a:pt x="4944428" y="792603"/>
                  </a:lnTo>
                  <a:lnTo>
                    <a:pt x="4951658" y="780122"/>
                  </a:lnTo>
                  <a:lnTo>
                    <a:pt x="4958096" y="767150"/>
                  </a:lnTo>
                  <a:lnTo>
                    <a:pt x="4976278" y="775443"/>
                  </a:lnTo>
                  <a:lnTo>
                    <a:pt x="4969267" y="789567"/>
                  </a:lnTo>
                  <a:lnTo>
                    <a:pt x="4961397" y="803156"/>
                  </a:lnTo>
                  <a:lnTo>
                    <a:pt x="4952665" y="816209"/>
                  </a:lnTo>
                  <a:lnTo>
                    <a:pt x="4943070" y="828726"/>
                  </a:lnTo>
                  <a:close/>
                </a:path>
                <a:path w="4998719" h="918845">
                  <a:moveTo>
                    <a:pt x="4841814" y="902099"/>
                  </a:moveTo>
                  <a:lnTo>
                    <a:pt x="4834590" y="883483"/>
                  </a:lnTo>
                  <a:lnTo>
                    <a:pt x="4847862" y="877856"/>
                  </a:lnTo>
                  <a:lnTo>
                    <a:pt x="4860693" y="871420"/>
                  </a:lnTo>
                  <a:lnTo>
                    <a:pt x="4873084" y="864177"/>
                  </a:lnTo>
                  <a:lnTo>
                    <a:pt x="4885034" y="856127"/>
                  </a:lnTo>
                  <a:lnTo>
                    <a:pt x="4896729" y="872309"/>
                  </a:lnTo>
                  <a:lnTo>
                    <a:pt x="4883720" y="881077"/>
                  </a:lnTo>
                  <a:lnTo>
                    <a:pt x="4870231" y="888964"/>
                  </a:lnTo>
                  <a:lnTo>
                    <a:pt x="4856263" y="895972"/>
                  </a:lnTo>
                  <a:lnTo>
                    <a:pt x="4841814" y="902099"/>
                  </a:lnTo>
                  <a:close/>
                </a:path>
                <a:path w="4998719" h="918845">
                  <a:moveTo>
                    <a:pt x="4753156" y="918667"/>
                  </a:moveTo>
                  <a:lnTo>
                    <a:pt x="4719641" y="918667"/>
                  </a:lnTo>
                  <a:lnTo>
                    <a:pt x="4719641" y="898702"/>
                  </a:lnTo>
                  <a:lnTo>
                    <a:pt x="4761326" y="898702"/>
                  </a:lnTo>
                  <a:lnTo>
                    <a:pt x="4769471" y="898255"/>
                  </a:lnTo>
                  <a:lnTo>
                    <a:pt x="4777598" y="897371"/>
                  </a:lnTo>
                  <a:lnTo>
                    <a:pt x="4779763" y="917222"/>
                  </a:lnTo>
                  <a:lnTo>
                    <a:pt x="4773129" y="917854"/>
                  </a:lnTo>
                  <a:lnTo>
                    <a:pt x="4766482" y="918306"/>
                  </a:lnTo>
                  <a:lnTo>
                    <a:pt x="4759824" y="918577"/>
                  </a:lnTo>
                  <a:lnTo>
                    <a:pt x="4753156" y="918667"/>
                  </a:lnTo>
                  <a:close/>
                </a:path>
                <a:path w="4998719" h="918845">
                  <a:moveTo>
                    <a:pt x="4659588" y="918667"/>
                  </a:moveTo>
                  <a:lnTo>
                    <a:pt x="4599536" y="918667"/>
                  </a:lnTo>
                  <a:lnTo>
                    <a:pt x="4599536" y="898702"/>
                  </a:lnTo>
                  <a:lnTo>
                    <a:pt x="4659588" y="898702"/>
                  </a:lnTo>
                  <a:lnTo>
                    <a:pt x="4659588" y="918667"/>
                  </a:lnTo>
                  <a:close/>
                </a:path>
                <a:path w="4998719" h="918845">
                  <a:moveTo>
                    <a:pt x="4539484" y="918667"/>
                  </a:moveTo>
                  <a:lnTo>
                    <a:pt x="4479432" y="918667"/>
                  </a:lnTo>
                  <a:lnTo>
                    <a:pt x="4479432" y="898702"/>
                  </a:lnTo>
                  <a:lnTo>
                    <a:pt x="4539484" y="898702"/>
                  </a:lnTo>
                  <a:lnTo>
                    <a:pt x="4539484" y="918667"/>
                  </a:lnTo>
                  <a:close/>
                </a:path>
                <a:path w="4998719" h="918845">
                  <a:moveTo>
                    <a:pt x="4419379" y="918667"/>
                  </a:moveTo>
                  <a:lnTo>
                    <a:pt x="4359327" y="918667"/>
                  </a:lnTo>
                  <a:lnTo>
                    <a:pt x="4359327" y="898702"/>
                  </a:lnTo>
                  <a:lnTo>
                    <a:pt x="4419379" y="898702"/>
                  </a:lnTo>
                  <a:lnTo>
                    <a:pt x="4419379" y="918667"/>
                  </a:lnTo>
                  <a:close/>
                </a:path>
                <a:path w="4998719" h="918845">
                  <a:moveTo>
                    <a:pt x="4299275" y="918667"/>
                  </a:moveTo>
                  <a:lnTo>
                    <a:pt x="4239223" y="918667"/>
                  </a:lnTo>
                  <a:lnTo>
                    <a:pt x="4239223" y="898702"/>
                  </a:lnTo>
                  <a:lnTo>
                    <a:pt x="4299275" y="898702"/>
                  </a:lnTo>
                  <a:lnTo>
                    <a:pt x="4299275" y="918667"/>
                  </a:lnTo>
                  <a:close/>
                </a:path>
                <a:path w="4998719" h="918845">
                  <a:moveTo>
                    <a:pt x="4179170" y="918667"/>
                  </a:moveTo>
                  <a:lnTo>
                    <a:pt x="4119118" y="918667"/>
                  </a:lnTo>
                  <a:lnTo>
                    <a:pt x="4119118" y="898702"/>
                  </a:lnTo>
                  <a:lnTo>
                    <a:pt x="4179170" y="898702"/>
                  </a:lnTo>
                  <a:lnTo>
                    <a:pt x="4179170" y="918667"/>
                  </a:lnTo>
                  <a:close/>
                </a:path>
                <a:path w="4998719" h="918845">
                  <a:moveTo>
                    <a:pt x="4059066" y="918667"/>
                  </a:moveTo>
                  <a:lnTo>
                    <a:pt x="3999014" y="918667"/>
                  </a:lnTo>
                  <a:lnTo>
                    <a:pt x="3999014" y="898702"/>
                  </a:lnTo>
                  <a:lnTo>
                    <a:pt x="4059066" y="898702"/>
                  </a:lnTo>
                  <a:lnTo>
                    <a:pt x="4059066" y="918667"/>
                  </a:lnTo>
                  <a:close/>
                </a:path>
                <a:path w="4998719" h="918845">
                  <a:moveTo>
                    <a:pt x="3938961" y="918667"/>
                  </a:moveTo>
                  <a:lnTo>
                    <a:pt x="3878909" y="918667"/>
                  </a:lnTo>
                  <a:lnTo>
                    <a:pt x="3878909" y="898702"/>
                  </a:lnTo>
                  <a:lnTo>
                    <a:pt x="3938961" y="898702"/>
                  </a:lnTo>
                  <a:lnTo>
                    <a:pt x="3938961" y="918667"/>
                  </a:lnTo>
                  <a:close/>
                </a:path>
                <a:path w="4998719" h="918845">
                  <a:moveTo>
                    <a:pt x="3818857" y="918667"/>
                  </a:moveTo>
                  <a:lnTo>
                    <a:pt x="3758805" y="918667"/>
                  </a:lnTo>
                  <a:lnTo>
                    <a:pt x="3758805" y="898702"/>
                  </a:lnTo>
                  <a:lnTo>
                    <a:pt x="3818857" y="898702"/>
                  </a:lnTo>
                  <a:lnTo>
                    <a:pt x="3818857" y="918667"/>
                  </a:lnTo>
                  <a:close/>
                </a:path>
                <a:path w="4998719" h="918845">
                  <a:moveTo>
                    <a:pt x="3698753" y="918667"/>
                  </a:moveTo>
                  <a:lnTo>
                    <a:pt x="3638700" y="918667"/>
                  </a:lnTo>
                  <a:lnTo>
                    <a:pt x="3638700" y="898702"/>
                  </a:lnTo>
                  <a:lnTo>
                    <a:pt x="3698753" y="898702"/>
                  </a:lnTo>
                  <a:lnTo>
                    <a:pt x="3698753" y="918667"/>
                  </a:lnTo>
                  <a:close/>
                </a:path>
                <a:path w="4998719" h="918845">
                  <a:moveTo>
                    <a:pt x="3578648" y="918667"/>
                  </a:moveTo>
                  <a:lnTo>
                    <a:pt x="3518596" y="918667"/>
                  </a:lnTo>
                  <a:lnTo>
                    <a:pt x="3518596" y="898702"/>
                  </a:lnTo>
                  <a:lnTo>
                    <a:pt x="3578648" y="898702"/>
                  </a:lnTo>
                  <a:lnTo>
                    <a:pt x="3578648" y="918667"/>
                  </a:lnTo>
                  <a:close/>
                </a:path>
                <a:path w="4998719" h="918845">
                  <a:moveTo>
                    <a:pt x="3458544" y="918667"/>
                  </a:moveTo>
                  <a:lnTo>
                    <a:pt x="3398491" y="918667"/>
                  </a:lnTo>
                  <a:lnTo>
                    <a:pt x="3398491" y="898702"/>
                  </a:lnTo>
                  <a:lnTo>
                    <a:pt x="3458544" y="898702"/>
                  </a:lnTo>
                  <a:lnTo>
                    <a:pt x="3458544" y="918667"/>
                  </a:lnTo>
                  <a:close/>
                </a:path>
                <a:path w="4998719" h="918845">
                  <a:moveTo>
                    <a:pt x="3338439" y="918667"/>
                  </a:moveTo>
                  <a:lnTo>
                    <a:pt x="3278387" y="918667"/>
                  </a:lnTo>
                  <a:lnTo>
                    <a:pt x="3278387" y="898702"/>
                  </a:lnTo>
                  <a:lnTo>
                    <a:pt x="3338439" y="898702"/>
                  </a:lnTo>
                  <a:lnTo>
                    <a:pt x="3338439" y="918667"/>
                  </a:lnTo>
                  <a:close/>
                </a:path>
                <a:path w="4998719" h="918845">
                  <a:moveTo>
                    <a:pt x="3218335" y="918667"/>
                  </a:moveTo>
                  <a:lnTo>
                    <a:pt x="3158282" y="918667"/>
                  </a:lnTo>
                  <a:lnTo>
                    <a:pt x="3158282" y="898702"/>
                  </a:lnTo>
                  <a:lnTo>
                    <a:pt x="3218335" y="898702"/>
                  </a:lnTo>
                  <a:lnTo>
                    <a:pt x="3218335" y="918667"/>
                  </a:lnTo>
                  <a:close/>
                </a:path>
                <a:path w="4998719" h="918845">
                  <a:moveTo>
                    <a:pt x="3098230" y="918667"/>
                  </a:moveTo>
                  <a:lnTo>
                    <a:pt x="3038178" y="918667"/>
                  </a:lnTo>
                  <a:lnTo>
                    <a:pt x="3038178" y="898702"/>
                  </a:lnTo>
                  <a:lnTo>
                    <a:pt x="3098230" y="898702"/>
                  </a:lnTo>
                  <a:lnTo>
                    <a:pt x="3098230" y="918667"/>
                  </a:lnTo>
                  <a:close/>
                </a:path>
                <a:path w="4998719" h="918845">
                  <a:moveTo>
                    <a:pt x="2978126" y="918667"/>
                  </a:moveTo>
                  <a:lnTo>
                    <a:pt x="2918073" y="918667"/>
                  </a:lnTo>
                  <a:lnTo>
                    <a:pt x="2918073" y="898702"/>
                  </a:lnTo>
                  <a:lnTo>
                    <a:pt x="2978126" y="898702"/>
                  </a:lnTo>
                  <a:lnTo>
                    <a:pt x="2978126" y="918667"/>
                  </a:lnTo>
                  <a:close/>
                </a:path>
                <a:path w="4998719" h="918845">
                  <a:moveTo>
                    <a:pt x="2858021" y="918667"/>
                  </a:moveTo>
                  <a:lnTo>
                    <a:pt x="2797969" y="918667"/>
                  </a:lnTo>
                  <a:lnTo>
                    <a:pt x="2797969" y="898702"/>
                  </a:lnTo>
                  <a:lnTo>
                    <a:pt x="2858021" y="898702"/>
                  </a:lnTo>
                  <a:lnTo>
                    <a:pt x="2858021" y="918667"/>
                  </a:lnTo>
                  <a:close/>
                </a:path>
                <a:path w="4998719" h="918845">
                  <a:moveTo>
                    <a:pt x="2737917" y="918667"/>
                  </a:moveTo>
                  <a:lnTo>
                    <a:pt x="2677865" y="918667"/>
                  </a:lnTo>
                  <a:lnTo>
                    <a:pt x="2677865" y="898702"/>
                  </a:lnTo>
                  <a:lnTo>
                    <a:pt x="2737917" y="898702"/>
                  </a:lnTo>
                  <a:lnTo>
                    <a:pt x="2737917" y="918667"/>
                  </a:lnTo>
                  <a:close/>
                </a:path>
                <a:path w="4998719" h="918845">
                  <a:moveTo>
                    <a:pt x="2617812" y="918667"/>
                  </a:moveTo>
                  <a:lnTo>
                    <a:pt x="2557760" y="918667"/>
                  </a:lnTo>
                  <a:lnTo>
                    <a:pt x="2557760" y="898702"/>
                  </a:lnTo>
                  <a:lnTo>
                    <a:pt x="2617812" y="898702"/>
                  </a:lnTo>
                  <a:lnTo>
                    <a:pt x="2617812" y="918667"/>
                  </a:lnTo>
                  <a:close/>
                </a:path>
                <a:path w="4998719" h="918845">
                  <a:moveTo>
                    <a:pt x="2497708" y="918667"/>
                  </a:moveTo>
                  <a:lnTo>
                    <a:pt x="2437656" y="918667"/>
                  </a:lnTo>
                  <a:lnTo>
                    <a:pt x="2437656" y="898702"/>
                  </a:lnTo>
                  <a:lnTo>
                    <a:pt x="2497708" y="898702"/>
                  </a:lnTo>
                  <a:lnTo>
                    <a:pt x="2497708" y="918667"/>
                  </a:lnTo>
                  <a:close/>
                </a:path>
                <a:path w="4998719" h="918845">
                  <a:moveTo>
                    <a:pt x="2377603" y="918667"/>
                  </a:moveTo>
                  <a:lnTo>
                    <a:pt x="2317551" y="918667"/>
                  </a:lnTo>
                  <a:lnTo>
                    <a:pt x="2317551" y="898702"/>
                  </a:lnTo>
                  <a:lnTo>
                    <a:pt x="2377603" y="898702"/>
                  </a:lnTo>
                  <a:lnTo>
                    <a:pt x="2377603" y="918667"/>
                  </a:lnTo>
                  <a:close/>
                </a:path>
                <a:path w="4998719" h="918845">
                  <a:moveTo>
                    <a:pt x="2257499" y="918667"/>
                  </a:moveTo>
                  <a:lnTo>
                    <a:pt x="2197447" y="918667"/>
                  </a:lnTo>
                  <a:lnTo>
                    <a:pt x="2197447" y="898702"/>
                  </a:lnTo>
                  <a:lnTo>
                    <a:pt x="2257499" y="898702"/>
                  </a:lnTo>
                  <a:lnTo>
                    <a:pt x="2257499" y="918667"/>
                  </a:lnTo>
                  <a:close/>
                </a:path>
                <a:path w="4998719" h="918845">
                  <a:moveTo>
                    <a:pt x="2137394" y="918667"/>
                  </a:moveTo>
                  <a:lnTo>
                    <a:pt x="2077342" y="918667"/>
                  </a:lnTo>
                  <a:lnTo>
                    <a:pt x="2077342" y="898702"/>
                  </a:lnTo>
                  <a:lnTo>
                    <a:pt x="2137394" y="898702"/>
                  </a:lnTo>
                  <a:lnTo>
                    <a:pt x="2137394" y="918667"/>
                  </a:lnTo>
                  <a:close/>
                </a:path>
                <a:path w="4998719" h="918845">
                  <a:moveTo>
                    <a:pt x="2017290" y="918667"/>
                  </a:moveTo>
                  <a:lnTo>
                    <a:pt x="1957238" y="918667"/>
                  </a:lnTo>
                  <a:lnTo>
                    <a:pt x="1957238" y="898702"/>
                  </a:lnTo>
                  <a:lnTo>
                    <a:pt x="2017290" y="898702"/>
                  </a:lnTo>
                  <a:lnTo>
                    <a:pt x="2017290" y="918667"/>
                  </a:lnTo>
                  <a:close/>
                </a:path>
                <a:path w="4998719" h="918845">
                  <a:moveTo>
                    <a:pt x="1897185" y="918667"/>
                  </a:moveTo>
                  <a:lnTo>
                    <a:pt x="1837133" y="918667"/>
                  </a:lnTo>
                  <a:lnTo>
                    <a:pt x="1837133" y="898702"/>
                  </a:lnTo>
                  <a:lnTo>
                    <a:pt x="1897185" y="898702"/>
                  </a:lnTo>
                  <a:lnTo>
                    <a:pt x="1897185" y="918667"/>
                  </a:lnTo>
                  <a:close/>
                </a:path>
                <a:path w="4998719" h="918845">
                  <a:moveTo>
                    <a:pt x="1777081" y="918667"/>
                  </a:moveTo>
                  <a:lnTo>
                    <a:pt x="1717029" y="918667"/>
                  </a:lnTo>
                  <a:lnTo>
                    <a:pt x="1717029" y="898702"/>
                  </a:lnTo>
                  <a:lnTo>
                    <a:pt x="1777081" y="898702"/>
                  </a:lnTo>
                  <a:lnTo>
                    <a:pt x="1777081" y="918667"/>
                  </a:lnTo>
                  <a:close/>
                </a:path>
                <a:path w="4998719" h="918845">
                  <a:moveTo>
                    <a:pt x="1656977" y="918667"/>
                  </a:moveTo>
                  <a:lnTo>
                    <a:pt x="1596924" y="918667"/>
                  </a:lnTo>
                  <a:lnTo>
                    <a:pt x="1596924" y="898702"/>
                  </a:lnTo>
                  <a:lnTo>
                    <a:pt x="1656977" y="898702"/>
                  </a:lnTo>
                  <a:lnTo>
                    <a:pt x="1656977" y="918667"/>
                  </a:lnTo>
                  <a:close/>
                </a:path>
                <a:path w="4998719" h="918845">
                  <a:moveTo>
                    <a:pt x="1536872" y="918667"/>
                  </a:moveTo>
                  <a:lnTo>
                    <a:pt x="1476820" y="918667"/>
                  </a:lnTo>
                  <a:lnTo>
                    <a:pt x="1476820" y="898702"/>
                  </a:lnTo>
                  <a:lnTo>
                    <a:pt x="1536872" y="898702"/>
                  </a:lnTo>
                  <a:lnTo>
                    <a:pt x="1536872" y="918667"/>
                  </a:lnTo>
                  <a:close/>
                </a:path>
                <a:path w="4998719" h="918845">
                  <a:moveTo>
                    <a:pt x="1416768" y="918667"/>
                  </a:moveTo>
                  <a:lnTo>
                    <a:pt x="1356715" y="918667"/>
                  </a:lnTo>
                  <a:lnTo>
                    <a:pt x="1356715" y="898702"/>
                  </a:lnTo>
                  <a:lnTo>
                    <a:pt x="1416768" y="898702"/>
                  </a:lnTo>
                  <a:lnTo>
                    <a:pt x="1416768" y="918667"/>
                  </a:lnTo>
                  <a:close/>
                </a:path>
                <a:path w="4998719" h="918845">
                  <a:moveTo>
                    <a:pt x="1296663" y="918667"/>
                  </a:moveTo>
                  <a:lnTo>
                    <a:pt x="1236611" y="918667"/>
                  </a:lnTo>
                  <a:lnTo>
                    <a:pt x="1236611" y="898702"/>
                  </a:lnTo>
                  <a:lnTo>
                    <a:pt x="1296663" y="898702"/>
                  </a:lnTo>
                  <a:lnTo>
                    <a:pt x="1296663" y="918667"/>
                  </a:lnTo>
                  <a:close/>
                </a:path>
                <a:path w="4998719" h="918845">
                  <a:moveTo>
                    <a:pt x="1176559" y="918667"/>
                  </a:moveTo>
                  <a:lnTo>
                    <a:pt x="1116506" y="918667"/>
                  </a:lnTo>
                  <a:lnTo>
                    <a:pt x="1116506" y="898702"/>
                  </a:lnTo>
                  <a:lnTo>
                    <a:pt x="1176559" y="898702"/>
                  </a:lnTo>
                  <a:lnTo>
                    <a:pt x="1176559" y="918667"/>
                  </a:lnTo>
                  <a:close/>
                </a:path>
                <a:path w="4998719" h="918845">
                  <a:moveTo>
                    <a:pt x="1056454" y="918667"/>
                  </a:moveTo>
                  <a:lnTo>
                    <a:pt x="996402" y="918667"/>
                  </a:lnTo>
                  <a:lnTo>
                    <a:pt x="996402" y="898702"/>
                  </a:lnTo>
                  <a:lnTo>
                    <a:pt x="1056454" y="898702"/>
                  </a:lnTo>
                  <a:lnTo>
                    <a:pt x="1056454" y="918667"/>
                  </a:lnTo>
                  <a:close/>
                </a:path>
                <a:path w="4998719" h="918845">
                  <a:moveTo>
                    <a:pt x="936350" y="918667"/>
                  </a:moveTo>
                  <a:lnTo>
                    <a:pt x="876297" y="918667"/>
                  </a:lnTo>
                  <a:lnTo>
                    <a:pt x="876297" y="898702"/>
                  </a:lnTo>
                  <a:lnTo>
                    <a:pt x="936350" y="898702"/>
                  </a:lnTo>
                  <a:lnTo>
                    <a:pt x="936350" y="918667"/>
                  </a:lnTo>
                  <a:close/>
                </a:path>
                <a:path w="4998719" h="918845">
                  <a:moveTo>
                    <a:pt x="816245" y="918667"/>
                  </a:moveTo>
                  <a:lnTo>
                    <a:pt x="756193" y="918667"/>
                  </a:lnTo>
                  <a:lnTo>
                    <a:pt x="756193" y="898702"/>
                  </a:lnTo>
                  <a:lnTo>
                    <a:pt x="816245" y="898702"/>
                  </a:lnTo>
                  <a:lnTo>
                    <a:pt x="816245" y="918667"/>
                  </a:lnTo>
                  <a:close/>
                </a:path>
                <a:path w="4998719" h="918845">
                  <a:moveTo>
                    <a:pt x="696141" y="918667"/>
                  </a:moveTo>
                  <a:lnTo>
                    <a:pt x="636089" y="918667"/>
                  </a:lnTo>
                  <a:lnTo>
                    <a:pt x="636089" y="898702"/>
                  </a:lnTo>
                  <a:lnTo>
                    <a:pt x="696141" y="898702"/>
                  </a:lnTo>
                  <a:lnTo>
                    <a:pt x="696141" y="918667"/>
                  </a:lnTo>
                  <a:close/>
                </a:path>
                <a:path w="4998719" h="918845">
                  <a:moveTo>
                    <a:pt x="576036" y="918667"/>
                  </a:moveTo>
                  <a:lnTo>
                    <a:pt x="515984" y="918667"/>
                  </a:lnTo>
                  <a:lnTo>
                    <a:pt x="515984" y="898702"/>
                  </a:lnTo>
                  <a:lnTo>
                    <a:pt x="576036" y="898702"/>
                  </a:lnTo>
                  <a:lnTo>
                    <a:pt x="576036" y="918667"/>
                  </a:lnTo>
                  <a:close/>
                </a:path>
                <a:path w="4998719" h="918845">
                  <a:moveTo>
                    <a:pt x="455932" y="918667"/>
                  </a:moveTo>
                  <a:lnTo>
                    <a:pt x="395880" y="918667"/>
                  </a:lnTo>
                  <a:lnTo>
                    <a:pt x="395880" y="898702"/>
                  </a:lnTo>
                  <a:lnTo>
                    <a:pt x="455932" y="898702"/>
                  </a:lnTo>
                  <a:lnTo>
                    <a:pt x="455932" y="918667"/>
                  </a:lnTo>
                  <a:close/>
                </a:path>
                <a:path w="4998719" h="918845">
                  <a:moveTo>
                    <a:pt x="335828" y="918667"/>
                  </a:moveTo>
                  <a:lnTo>
                    <a:pt x="275775" y="918667"/>
                  </a:lnTo>
                  <a:lnTo>
                    <a:pt x="275775" y="898702"/>
                  </a:lnTo>
                  <a:lnTo>
                    <a:pt x="335828" y="898702"/>
                  </a:lnTo>
                  <a:lnTo>
                    <a:pt x="335828" y="918667"/>
                  </a:lnTo>
                  <a:close/>
                </a:path>
                <a:path w="4998719" h="918845">
                  <a:moveTo>
                    <a:pt x="215586" y="916863"/>
                  </a:moveTo>
                  <a:lnTo>
                    <a:pt x="199703" y="914404"/>
                  </a:lnTo>
                  <a:lnTo>
                    <a:pt x="184082" y="910926"/>
                  </a:lnTo>
                  <a:lnTo>
                    <a:pt x="168723" y="906431"/>
                  </a:lnTo>
                  <a:lnTo>
                    <a:pt x="153627" y="900917"/>
                  </a:lnTo>
                  <a:lnTo>
                    <a:pt x="161097" y="882397"/>
                  </a:lnTo>
                  <a:lnTo>
                    <a:pt x="174963" y="887460"/>
                  </a:lnTo>
                  <a:lnTo>
                    <a:pt x="189070" y="891590"/>
                  </a:lnTo>
                  <a:lnTo>
                    <a:pt x="203418" y="894786"/>
                  </a:lnTo>
                  <a:lnTo>
                    <a:pt x="218007" y="897047"/>
                  </a:lnTo>
                  <a:lnTo>
                    <a:pt x="215586" y="916863"/>
                  </a:lnTo>
                  <a:close/>
                </a:path>
                <a:path w="4998719" h="918845">
                  <a:moveTo>
                    <a:pt x="99126" y="870418"/>
                  </a:moveTo>
                  <a:lnTo>
                    <a:pt x="86599" y="860489"/>
                  </a:lnTo>
                  <a:lnTo>
                    <a:pt x="74795" y="849814"/>
                  </a:lnTo>
                  <a:lnTo>
                    <a:pt x="63715" y="838392"/>
                  </a:lnTo>
                  <a:lnTo>
                    <a:pt x="53359" y="826222"/>
                  </a:lnTo>
                  <a:lnTo>
                    <a:pt x="69000" y="813790"/>
                  </a:lnTo>
                  <a:lnTo>
                    <a:pt x="78512" y="824970"/>
                  </a:lnTo>
                  <a:lnTo>
                    <a:pt x="88688" y="835462"/>
                  </a:lnTo>
                  <a:lnTo>
                    <a:pt x="99530" y="845267"/>
                  </a:lnTo>
                  <a:lnTo>
                    <a:pt x="111037" y="854384"/>
                  </a:lnTo>
                  <a:lnTo>
                    <a:pt x="99126" y="870418"/>
                  </a:lnTo>
                  <a:close/>
                </a:path>
                <a:path w="4998719" h="918845">
                  <a:moveTo>
                    <a:pt x="20890" y="772596"/>
                  </a:moveTo>
                  <a:lnTo>
                    <a:pt x="14886" y="757725"/>
                  </a:lnTo>
                  <a:lnTo>
                    <a:pt x="9890" y="742559"/>
                  </a:lnTo>
                  <a:lnTo>
                    <a:pt x="5901" y="727098"/>
                  </a:lnTo>
                  <a:lnTo>
                    <a:pt x="2919" y="711343"/>
                  </a:lnTo>
                  <a:lnTo>
                    <a:pt x="22669" y="708271"/>
                  </a:lnTo>
                  <a:lnTo>
                    <a:pt x="25408" y="722743"/>
                  </a:lnTo>
                  <a:lnTo>
                    <a:pt x="29072" y="736944"/>
                  </a:lnTo>
                  <a:lnTo>
                    <a:pt x="33661" y="750875"/>
                  </a:lnTo>
                  <a:lnTo>
                    <a:pt x="39175" y="764534"/>
                  </a:lnTo>
                  <a:lnTo>
                    <a:pt x="20890" y="772596"/>
                  </a:lnTo>
                  <a:close/>
                </a:path>
                <a:path w="4998719" h="918845">
                  <a:moveTo>
                    <a:pt x="19988" y="651021"/>
                  </a:moveTo>
                  <a:lnTo>
                    <a:pt x="0" y="651021"/>
                  </a:lnTo>
                  <a:lnTo>
                    <a:pt x="0" y="591038"/>
                  </a:lnTo>
                  <a:lnTo>
                    <a:pt x="19988" y="591038"/>
                  </a:lnTo>
                  <a:lnTo>
                    <a:pt x="19988" y="651021"/>
                  </a:lnTo>
                  <a:close/>
                </a:path>
                <a:path w="4998719" h="918845">
                  <a:moveTo>
                    <a:pt x="19988" y="531054"/>
                  </a:moveTo>
                  <a:lnTo>
                    <a:pt x="0" y="531054"/>
                  </a:lnTo>
                  <a:lnTo>
                    <a:pt x="0" y="471070"/>
                  </a:lnTo>
                  <a:lnTo>
                    <a:pt x="19988" y="471070"/>
                  </a:lnTo>
                  <a:lnTo>
                    <a:pt x="19988" y="531054"/>
                  </a:lnTo>
                  <a:close/>
                </a:path>
                <a:path w="4998719" h="918845">
                  <a:moveTo>
                    <a:pt x="19988" y="411087"/>
                  </a:moveTo>
                  <a:lnTo>
                    <a:pt x="0" y="411087"/>
                  </a:lnTo>
                  <a:lnTo>
                    <a:pt x="0" y="351104"/>
                  </a:lnTo>
                  <a:lnTo>
                    <a:pt x="19988" y="351104"/>
                  </a:lnTo>
                  <a:lnTo>
                    <a:pt x="19988" y="411087"/>
                  </a:lnTo>
                  <a:close/>
                </a:path>
                <a:path w="4998719" h="918845">
                  <a:moveTo>
                    <a:pt x="19988" y="291120"/>
                  </a:moveTo>
                  <a:lnTo>
                    <a:pt x="0" y="291120"/>
                  </a:lnTo>
                  <a:lnTo>
                    <a:pt x="108" y="236561"/>
                  </a:lnTo>
                  <a:lnTo>
                    <a:pt x="129" y="235812"/>
                  </a:lnTo>
                  <a:lnTo>
                    <a:pt x="389" y="231216"/>
                  </a:lnTo>
                  <a:lnTo>
                    <a:pt x="20345" y="232341"/>
                  </a:lnTo>
                  <a:lnTo>
                    <a:pt x="20107" y="236561"/>
                  </a:lnTo>
                  <a:lnTo>
                    <a:pt x="19988" y="291120"/>
                  </a:lnTo>
                  <a:close/>
                </a:path>
                <a:path w="4998719" h="918845">
                  <a:moveTo>
                    <a:pt x="30956" y="175651"/>
                  </a:moveTo>
                  <a:lnTo>
                    <a:pt x="11941" y="169497"/>
                  </a:lnTo>
                  <a:lnTo>
                    <a:pt x="17297" y="154622"/>
                  </a:lnTo>
                  <a:lnTo>
                    <a:pt x="23575" y="140183"/>
                  </a:lnTo>
                  <a:lnTo>
                    <a:pt x="30776" y="126180"/>
                  </a:lnTo>
                  <a:lnTo>
                    <a:pt x="38898" y="112613"/>
                  </a:lnTo>
                  <a:lnTo>
                    <a:pt x="55717" y="123402"/>
                  </a:lnTo>
                  <a:lnTo>
                    <a:pt x="48256" y="135864"/>
                  </a:lnTo>
                  <a:lnTo>
                    <a:pt x="41642" y="148726"/>
                  </a:lnTo>
                  <a:lnTo>
                    <a:pt x="35876" y="161988"/>
                  </a:lnTo>
                  <a:lnTo>
                    <a:pt x="30956" y="175651"/>
                  </a:lnTo>
                  <a:close/>
                </a:path>
                <a:path w="4998719" h="918845">
                  <a:moveTo>
                    <a:pt x="93354" y="78839"/>
                  </a:moveTo>
                  <a:lnTo>
                    <a:pt x="79874" y="64097"/>
                  </a:lnTo>
                  <a:lnTo>
                    <a:pt x="91929" y="53787"/>
                  </a:lnTo>
                  <a:lnTo>
                    <a:pt x="104573" y="44317"/>
                  </a:lnTo>
                  <a:lnTo>
                    <a:pt x="117804" y="35686"/>
                  </a:lnTo>
                  <a:lnTo>
                    <a:pt x="131624" y="27894"/>
                  </a:lnTo>
                  <a:lnTo>
                    <a:pt x="140887" y="45586"/>
                  </a:lnTo>
                  <a:lnTo>
                    <a:pt x="128193" y="52743"/>
                  </a:lnTo>
                  <a:lnTo>
                    <a:pt x="116040" y="60671"/>
                  </a:lnTo>
                  <a:lnTo>
                    <a:pt x="104427" y="69370"/>
                  </a:lnTo>
                  <a:lnTo>
                    <a:pt x="93354" y="78839"/>
                  </a:lnTo>
                  <a:close/>
                </a:path>
                <a:path w="4998719" h="918845">
                  <a:moveTo>
                    <a:pt x="195750" y="25473"/>
                  </a:moveTo>
                  <a:lnTo>
                    <a:pt x="231683" y="374"/>
                  </a:lnTo>
                  <a:lnTo>
                    <a:pt x="245293" y="0"/>
                  </a:lnTo>
                  <a:lnTo>
                    <a:pt x="305345" y="0"/>
                  </a:lnTo>
                  <a:lnTo>
                    <a:pt x="305345" y="19965"/>
                  </a:lnTo>
                  <a:lnTo>
                    <a:pt x="245293" y="19965"/>
                  </a:lnTo>
                  <a:lnTo>
                    <a:pt x="232792" y="20309"/>
                  </a:lnTo>
                  <a:lnTo>
                    <a:pt x="220368" y="21342"/>
                  </a:lnTo>
                  <a:lnTo>
                    <a:pt x="208021" y="23063"/>
                  </a:lnTo>
                  <a:lnTo>
                    <a:pt x="195750" y="2547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88420" y="960150"/>
            <a:ext cx="6112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05" dirty="0">
                <a:solidFill>
                  <a:srgbClr val="0E0D0C"/>
                </a:solidFill>
                <a:latin typeface="Arial"/>
                <a:cs typeface="Arial"/>
              </a:rPr>
              <a:t>SCREEN</a:t>
            </a:r>
            <a:r>
              <a:rPr sz="64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400" b="1" spc="355" dirty="0">
                <a:solidFill>
                  <a:srgbClr val="0E0D0C"/>
                </a:solidFill>
                <a:latin typeface="Arial"/>
                <a:cs typeface="Arial"/>
              </a:rPr>
              <a:t>SHOT</a:t>
            </a:r>
            <a:endParaRPr sz="6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815" y="4372609"/>
            <a:ext cx="5692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15399"/>
              </a:lnSpc>
              <a:spcBef>
                <a:spcPts val="100"/>
              </a:spcBef>
            </a:pPr>
            <a:r>
              <a:rPr sz="3900" b="1" spc="2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9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45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90" dirty="0">
                <a:solidFill>
                  <a:srgbClr val="FFFFFF"/>
                </a:solidFill>
                <a:latin typeface="Arial"/>
                <a:cs typeface="Arial"/>
              </a:rPr>
              <a:t>IP  </a:t>
            </a:r>
            <a:r>
              <a:rPr sz="3900" b="1" spc="22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900" b="1" spc="3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00" b="1" spc="-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3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61735" y="1393222"/>
            <a:ext cx="1491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60" dirty="0">
                <a:solidFill>
                  <a:srgbClr val="FFFFFF"/>
                </a:solidFill>
              </a:rPr>
              <a:t>G</a:t>
            </a:r>
            <a:r>
              <a:rPr sz="7000" spc="385" dirty="0">
                <a:solidFill>
                  <a:srgbClr val="FFFFFF"/>
                </a:solidFill>
              </a:rPr>
              <a:t>O</a:t>
            </a:r>
            <a:endParaRPr sz="7000"/>
          </a:p>
        </p:txBody>
      </p:sp>
      <p:sp>
        <p:nvSpPr>
          <p:cNvPr id="15" name="object 15"/>
          <p:cNvSpPr txBox="1"/>
          <p:nvPr/>
        </p:nvSpPr>
        <p:spPr>
          <a:xfrm>
            <a:off x="12432666" y="1392618"/>
            <a:ext cx="35140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11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8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5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9852" y="6795206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40" dirty="0">
                <a:solidFill>
                  <a:srgbClr val="FFFFFF"/>
                </a:solidFill>
                <a:latin typeface="Arial"/>
                <a:cs typeface="Arial"/>
              </a:rPr>
              <a:t>ADRESS…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919176"/>
            <a:ext cx="1028699" cy="485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4815885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6712594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77536" y="919002"/>
            <a:ext cx="8277225" cy="8277225"/>
            <a:chOff x="9977536" y="919002"/>
            <a:chExt cx="8277225" cy="8277225"/>
          </a:xfrm>
        </p:grpSpPr>
        <p:sp>
          <p:nvSpPr>
            <p:cNvPr id="6" name="object 6"/>
            <p:cNvSpPr/>
            <p:nvPr/>
          </p:nvSpPr>
          <p:spPr>
            <a:xfrm>
              <a:off x="9977536" y="919002"/>
              <a:ext cx="8277209" cy="827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7070" y="1176555"/>
              <a:ext cx="2057399" cy="1647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7523" y="3961851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6051" y="3988220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53822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05" dirty="0"/>
              <a:t>LOGIN</a:t>
            </a:r>
            <a:r>
              <a:rPr sz="6400" spc="-50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11" name="object 11"/>
          <p:cNvSpPr txBox="1"/>
          <p:nvPr/>
        </p:nvSpPr>
        <p:spPr>
          <a:xfrm>
            <a:off x="1831317" y="2794701"/>
            <a:ext cx="782383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 marR="5080" indent="-840740">
              <a:lnSpc>
                <a:spcPct val="115199"/>
              </a:lnSpc>
              <a:spcBef>
                <a:spcPts val="100"/>
              </a:spcBef>
            </a:pP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 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246" y="4691407"/>
            <a:ext cx="785875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578" y="6591317"/>
            <a:ext cx="81851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5080" indent="-1090295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 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7144" y="1368774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4030" y="1445007"/>
            <a:ext cx="195326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spc="285" dirty="0">
                <a:solidFill>
                  <a:srgbClr val="0E0D0C"/>
                </a:solidFill>
                <a:latin typeface="Arial"/>
                <a:cs typeface="Arial"/>
              </a:rPr>
              <a:t>GO</a:t>
            </a:r>
            <a:endParaRPr sz="62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7234"/>
              </a:spcBef>
            </a:pPr>
            <a:r>
              <a:rPr sz="3000" b="1" spc="12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000" b="1" spc="14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0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84494" y="4799619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07522" y="5337200"/>
            <a:ext cx="2897505" cy="572135"/>
            <a:chOff x="13007522" y="5337200"/>
            <a:chExt cx="2897505" cy="572135"/>
          </a:xfrm>
        </p:grpSpPr>
        <p:sp>
          <p:nvSpPr>
            <p:cNvPr id="18" name="object 18"/>
            <p:cNvSpPr/>
            <p:nvPr/>
          </p:nvSpPr>
          <p:spPr>
            <a:xfrm>
              <a:off x="13007522" y="5337200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36050" y="5363569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80188" y="6425353"/>
            <a:ext cx="387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33A67B"/>
                </a:solidFill>
                <a:latin typeface="Arial"/>
                <a:cs typeface="Arial"/>
              </a:rPr>
              <a:t>Forgot</a:t>
            </a:r>
            <a:r>
              <a:rPr sz="3200" b="1" spc="-185" dirty="0">
                <a:solidFill>
                  <a:srgbClr val="33A67B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33A67B"/>
                </a:solidFill>
                <a:latin typeface="Arial"/>
                <a:cs typeface="Arial"/>
              </a:rPr>
              <a:t>Password?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3913" y="7236500"/>
            <a:ext cx="5033645" cy="807720"/>
          </a:xfrm>
          <a:prstGeom prst="rect">
            <a:avLst/>
          </a:prstGeom>
          <a:solidFill>
            <a:srgbClr val="33A67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25"/>
              </a:spcBef>
            </a:pPr>
            <a:r>
              <a:rPr sz="3900" b="1" spc="3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900" b="1" spc="25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661074"/>
            <a:ext cx="8601075" cy="8601075"/>
            <a:chOff x="9144000" y="661074"/>
            <a:chExt cx="8601075" cy="8601075"/>
          </a:xfrm>
        </p:grpSpPr>
        <p:sp>
          <p:nvSpPr>
            <p:cNvPr id="3" name="object 3"/>
            <p:cNvSpPr/>
            <p:nvPr/>
          </p:nvSpPr>
          <p:spPr>
            <a:xfrm>
              <a:off x="9144000" y="661074"/>
              <a:ext cx="8601059" cy="8601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71308" y="1028702"/>
              <a:ext cx="2114549" cy="1685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223" y="4343917"/>
              <a:ext cx="742949" cy="7048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5972" y="3374470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99070" y="3396006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4960" y="960156"/>
            <a:ext cx="59918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/>
              <a:t>SIGNUP</a:t>
            </a:r>
            <a:r>
              <a:rPr sz="6400" spc="-49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9" name="object 9"/>
          <p:cNvSpPr txBox="1"/>
          <p:nvPr/>
        </p:nvSpPr>
        <p:spPr>
          <a:xfrm>
            <a:off x="1109315" y="3265686"/>
            <a:ext cx="731393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795">
              <a:lnSpc>
                <a:spcPct val="115799"/>
              </a:lnSpc>
              <a:spcBef>
                <a:spcPts val="100"/>
              </a:spcBef>
            </a:pPr>
            <a:r>
              <a:rPr sz="3400" b="1" spc="24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4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04" dirty="0">
                <a:solidFill>
                  <a:srgbClr val="FFFFFF"/>
                </a:solidFill>
                <a:latin typeface="Arial"/>
                <a:cs typeface="Arial"/>
              </a:rPr>
              <a:t>details  </a:t>
            </a:r>
            <a:r>
              <a:rPr sz="3400" b="1" spc="23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registeration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066" y="5093991"/>
            <a:ext cx="76447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8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0719" y="1251008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402" y="1348161"/>
            <a:ext cx="2541270" cy="670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6100" b="1" spc="28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6100">
              <a:latin typeface="Arial"/>
              <a:cs typeface="Arial"/>
            </a:endParaRPr>
          </a:p>
          <a:p>
            <a:pPr marL="12700" marR="5080" indent="146685">
              <a:lnSpc>
                <a:spcPct val="193900"/>
              </a:lnSpc>
              <a:spcBef>
                <a:spcPts val="4520"/>
              </a:spcBef>
            </a:pPr>
            <a:r>
              <a:rPr sz="3500" b="1" spc="2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500" b="1" spc="-23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3500" b="1" spc="180" dirty="0">
                <a:solidFill>
                  <a:srgbClr val="FFFFFF"/>
                </a:solidFill>
                <a:latin typeface="Arial"/>
                <a:cs typeface="Arial"/>
              </a:rPr>
              <a:t>Gender:  </a:t>
            </a:r>
            <a:r>
              <a:rPr sz="3500" b="1" spc="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500" b="1" spc="35" dirty="0">
                <a:solidFill>
                  <a:srgbClr val="FFFFFF"/>
                </a:solidFill>
                <a:latin typeface="Arial"/>
                <a:cs typeface="Arial"/>
              </a:rPr>
              <a:t>ID: 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Email:  </a:t>
            </a:r>
            <a:r>
              <a:rPr sz="3500" b="1" spc="130" dirty="0">
                <a:solidFill>
                  <a:srgbClr val="FFFFFF"/>
                </a:solidFill>
                <a:latin typeface="Arial"/>
                <a:cs typeface="Arial"/>
              </a:rPr>
              <a:t>Password: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46120" y="438506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88435" y="438506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414747" y="5530108"/>
            <a:ext cx="2346325" cy="2557145"/>
            <a:chOff x="12414747" y="5530108"/>
            <a:chExt cx="2346325" cy="2557145"/>
          </a:xfrm>
        </p:grpSpPr>
        <p:sp>
          <p:nvSpPr>
            <p:cNvPr id="16" name="object 16"/>
            <p:cNvSpPr/>
            <p:nvPr/>
          </p:nvSpPr>
          <p:spPr>
            <a:xfrm>
              <a:off x="12414747" y="5530108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7845" y="5551643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14747" y="648050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7845" y="650204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14747" y="762033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7845" y="764187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7490" y="1028699"/>
            <a:ext cx="8172450" cy="8172450"/>
            <a:chOff x="9087490" y="1028699"/>
            <a:chExt cx="8172450" cy="8172450"/>
          </a:xfrm>
        </p:grpSpPr>
        <p:sp>
          <p:nvSpPr>
            <p:cNvPr id="3" name="object 3"/>
            <p:cNvSpPr/>
            <p:nvPr/>
          </p:nvSpPr>
          <p:spPr>
            <a:xfrm>
              <a:off x="9087490" y="1028699"/>
              <a:ext cx="8172449" cy="817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2366" y="1603692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9681" y="163841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4531" y="3085033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1845" y="311975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39606" y="5114604"/>
              <a:ext cx="3790949" cy="3790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0704" y="960150"/>
            <a:ext cx="64217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30" dirty="0">
                <a:solidFill>
                  <a:srgbClr val="000000"/>
                </a:solidFill>
              </a:rPr>
              <a:t>EMAIL</a:t>
            </a:r>
            <a:r>
              <a:rPr sz="6400" spc="-495" dirty="0">
                <a:solidFill>
                  <a:srgbClr val="000000"/>
                </a:solidFill>
              </a:rPr>
              <a:t> </a:t>
            </a:r>
            <a:r>
              <a:rPr sz="6400" spc="475" dirty="0">
                <a:solidFill>
                  <a:srgbClr val="000000"/>
                </a:solidFill>
              </a:rPr>
              <a:t>OPTION</a:t>
            </a:r>
            <a:endParaRPr sz="6400"/>
          </a:p>
        </p:txBody>
      </p:sp>
      <p:sp>
        <p:nvSpPr>
          <p:cNvPr id="10" name="object 10"/>
          <p:cNvSpPr txBox="1"/>
          <p:nvPr/>
        </p:nvSpPr>
        <p:spPr>
          <a:xfrm>
            <a:off x="2126461" y="3682683"/>
            <a:ext cx="589978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15599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4000" b="1" spc="-7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send 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4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7574" y="1722272"/>
            <a:ext cx="784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4165" y="2828924"/>
            <a:ext cx="2520315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56800"/>
              </a:lnSpc>
              <a:spcBef>
                <a:spcPts val="95"/>
              </a:spcBef>
            </a:pP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Subject:  </a:t>
            </a:r>
            <a:r>
              <a:rPr sz="4000" b="1" spc="3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2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7298" y="1651854"/>
            <a:ext cx="1885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90" dirty="0">
                <a:latin typeface="Arial"/>
                <a:cs typeface="Arial"/>
              </a:rPr>
              <a:t>|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111880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>
                <a:solidFill>
                  <a:srgbClr val="000000"/>
                </a:solidFill>
              </a:rPr>
              <a:t>CONCLUSION </a:t>
            </a:r>
            <a:r>
              <a:rPr sz="6400" spc="470" dirty="0">
                <a:solidFill>
                  <a:srgbClr val="000000"/>
                </a:solidFill>
              </a:rPr>
              <a:t>AND</a:t>
            </a:r>
            <a:r>
              <a:rPr sz="6400" spc="-1260" dirty="0">
                <a:solidFill>
                  <a:srgbClr val="000000"/>
                </a:solidFill>
              </a:rPr>
              <a:t> </a:t>
            </a:r>
            <a:r>
              <a:rPr sz="6400" spc="195" dirty="0">
                <a:solidFill>
                  <a:srgbClr val="000000"/>
                </a:solidFill>
              </a:rPr>
              <a:t>SCOPE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220" dirty="0"/>
              <a:t>There </a:t>
            </a:r>
            <a:r>
              <a:rPr spc="25" dirty="0"/>
              <a:t>is </a:t>
            </a:r>
            <a:r>
              <a:rPr spc="185" dirty="0"/>
              <a:t>always </a:t>
            </a:r>
            <a:r>
              <a:rPr spc="240" dirty="0"/>
              <a:t>a </a:t>
            </a:r>
            <a:r>
              <a:rPr spc="229" dirty="0"/>
              <a:t>room </a:t>
            </a:r>
            <a:r>
              <a:rPr spc="245" dirty="0"/>
              <a:t>for </a:t>
            </a:r>
            <a:r>
              <a:rPr spc="229" dirty="0"/>
              <a:t>improvements </a:t>
            </a:r>
            <a:r>
              <a:rPr spc="125" dirty="0"/>
              <a:t>in </a:t>
            </a:r>
            <a:r>
              <a:rPr spc="185" dirty="0"/>
              <a:t>any </a:t>
            </a:r>
            <a:r>
              <a:rPr spc="260" dirty="0"/>
              <a:t>software </a:t>
            </a:r>
            <a:r>
              <a:rPr spc="220" dirty="0"/>
              <a:t>package,  </a:t>
            </a:r>
            <a:r>
              <a:rPr spc="245" dirty="0"/>
              <a:t>however</a:t>
            </a:r>
            <a:r>
              <a:rPr spc="-135" dirty="0"/>
              <a:t> </a:t>
            </a:r>
            <a:r>
              <a:rPr spc="204" dirty="0"/>
              <a:t>good</a:t>
            </a:r>
            <a:r>
              <a:rPr spc="-135" dirty="0"/>
              <a:t> </a:t>
            </a:r>
            <a:r>
              <a:rPr spc="225" dirty="0"/>
              <a:t>and</a:t>
            </a:r>
            <a:r>
              <a:rPr spc="-130" dirty="0"/>
              <a:t> </a:t>
            </a:r>
            <a:r>
              <a:rPr spc="254" dirty="0"/>
              <a:t>efficient</a:t>
            </a:r>
            <a:r>
              <a:rPr spc="-135" dirty="0"/>
              <a:t> </a:t>
            </a:r>
            <a:r>
              <a:rPr spc="245" dirty="0"/>
              <a:t>it</a:t>
            </a:r>
            <a:r>
              <a:rPr spc="-130" dirty="0"/>
              <a:t> </a:t>
            </a:r>
            <a:r>
              <a:rPr spc="254" dirty="0"/>
              <a:t>may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5" dirty="0"/>
              <a:t> </a:t>
            </a:r>
            <a:r>
              <a:rPr spc="170" dirty="0"/>
              <a:t>done.</a:t>
            </a:r>
            <a:r>
              <a:rPr spc="-130" dirty="0"/>
              <a:t> </a:t>
            </a:r>
            <a:r>
              <a:rPr spc="150" dirty="0"/>
              <a:t>But</a:t>
            </a:r>
            <a:r>
              <a:rPr spc="-135" dirty="0"/>
              <a:t> </a:t>
            </a:r>
            <a:r>
              <a:rPr spc="285" dirty="0"/>
              <a:t>the</a:t>
            </a:r>
            <a:r>
              <a:rPr spc="-130" dirty="0"/>
              <a:t> </a:t>
            </a:r>
            <a:r>
              <a:rPr spc="229" dirty="0"/>
              <a:t>most</a:t>
            </a:r>
            <a:r>
              <a:rPr spc="-135" dirty="0"/>
              <a:t> </a:t>
            </a:r>
            <a:r>
              <a:rPr spc="260" dirty="0"/>
              <a:t>important</a:t>
            </a:r>
            <a:r>
              <a:rPr spc="-130" dirty="0"/>
              <a:t> </a:t>
            </a:r>
            <a:r>
              <a:rPr spc="210" dirty="0"/>
              <a:t>thing  </a:t>
            </a:r>
            <a:r>
              <a:rPr spc="135" dirty="0"/>
              <a:t>should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0" dirty="0"/>
              <a:t> </a:t>
            </a:r>
            <a:r>
              <a:rPr spc="200" dirty="0"/>
              <a:t>flexible</a:t>
            </a:r>
            <a:r>
              <a:rPr spc="-130" dirty="0"/>
              <a:t> </a:t>
            </a:r>
            <a:r>
              <a:rPr spc="290" dirty="0"/>
              <a:t>to</a:t>
            </a:r>
            <a:r>
              <a:rPr spc="-130" dirty="0"/>
              <a:t> </a:t>
            </a:r>
            <a:r>
              <a:rPr spc="295" dirty="0"/>
              <a:t>accept</a:t>
            </a:r>
            <a:r>
              <a:rPr spc="-135" dirty="0"/>
              <a:t> </a:t>
            </a:r>
            <a:r>
              <a:rPr spc="254" dirty="0"/>
              <a:t>further</a:t>
            </a:r>
            <a:r>
              <a:rPr spc="-130" dirty="0"/>
              <a:t> </a:t>
            </a:r>
            <a:r>
              <a:rPr spc="220" dirty="0"/>
              <a:t>modification</a:t>
            </a:r>
            <a:r>
              <a:rPr spc="-130" dirty="0"/>
              <a:t> </a:t>
            </a:r>
            <a:r>
              <a:rPr spc="160" dirty="0"/>
              <a:t>Right</a:t>
            </a:r>
            <a:r>
              <a:rPr spc="-130" dirty="0"/>
              <a:t> </a:t>
            </a:r>
            <a:r>
              <a:rPr spc="265" dirty="0"/>
              <a:t>now</a:t>
            </a:r>
            <a:r>
              <a:rPr spc="-130" dirty="0"/>
              <a:t> </a:t>
            </a:r>
            <a:r>
              <a:rPr spc="370" dirty="0"/>
              <a:t>we</a:t>
            </a:r>
            <a:r>
              <a:rPr spc="-135" dirty="0"/>
              <a:t> </a:t>
            </a:r>
            <a:r>
              <a:rPr spc="245" dirty="0"/>
              <a:t>are</a:t>
            </a:r>
            <a:r>
              <a:rPr spc="-130" dirty="0"/>
              <a:t> </a:t>
            </a:r>
            <a:r>
              <a:rPr spc="155" dirty="0"/>
              <a:t>just  </a:t>
            </a:r>
            <a:r>
              <a:rPr spc="190" dirty="0"/>
              <a:t>dealing </a:t>
            </a:r>
            <a:r>
              <a:rPr spc="280" dirty="0"/>
              <a:t>with </a:t>
            </a:r>
            <a:r>
              <a:rPr spc="320" dirty="0"/>
              <a:t>text </a:t>
            </a:r>
            <a:r>
              <a:rPr spc="204" dirty="0"/>
              <a:t>communication. </a:t>
            </a:r>
            <a:r>
              <a:rPr spc="160" dirty="0"/>
              <a:t>In </a:t>
            </a:r>
            <a:r>
              <a:rPr spc="260" dirty="0"/>
              <a:t>future </a:t>
            </a:r>
            <a:r>
              <a:rPr spc="155" dirty="0"/>
              <a:t>this </a:t>
            </a:r>
            <a:r>
              <a:rPr spc="260" dirty="0"/>
              <a:t>software </a:t>
            </a:r>
            <a:r>
              <a:rPr spc="254" dirty="0"/>
              <a:t>may </a:t>
            </a:r>
            <a:r>
              <a:rPr spc="280" dirty="0"/>
              <a:t>be  </a:t>
            </a:r>
            <a:r>
              <a:rPr spc="265" dirty="0"/>
              <a:t>extended</a:t>
            </a:r>
          </a:p>
          <a:p>
            <a:pPr algn="ctr">
              <a:lnSpc>
                <a:spcPts val="3554"/>
              </a:lnSpc>
              <a:spcBef>
                <a:spcPts val="555"/>
              </a:spcBef>
            </a:pPr>
            <a:r>
              <a:rPr spc="290" dirty="0"/>
              <a:t>to</a:t>
            </a:r>
            <a:r>
              <a:rPr spc="-140" dirty="0"/>
              <a:t> </a:t>
            </a:r>
            <a:r>
              <a:rPr spc="190" dirty="0"/>
              <a:t>include</a:t>
            </a:r>
            <a:r>
              <a:rPr spc="-135" dirty="0"/>
              <a:t> </a:t>
            </a:r>
            <a:r>
              <a:rPr spc="235" dirty="0"/>
              <a:t>features</a:t>
            </a:r>
            <a:r>
              <a:rPr spc="-135" dirty="0"/>
              <a:t> </a:t>
            </a:r>
            <a:r>
              <a:rPr spc="145" dirty="0"/>
              <a:t>such</a:t>
            </a:r>
            <a:r>
              <a:rPr spc="-135" dirty="0"/>
              <a:t> </a:t>
            </a:r>
            <a:r>
              <a:rPr spc="-5" dirty="0"/>
              <a:t>as:</a:t>
            </a:r>
          </a:p>
          <a:p>
            <a:pPr algn="ctr">
              <a:lnSpc>
                <a:spcPts val="3435"/>
              </a:lnSpc>
            </a:pPr>
            <a:r>
              <a:rPr sz="3000" spc="75" dirty="0"/>
              <a:t>File</a:t>
            </a:r>
            <a:r>
              <a:rPr sz="3000" spc="-130" dirty="0"/>
              <a:t> </a:t>
            </a:r>
            <a:r>
              <a:rPr sz="3000" spc="180" dirty="0"/>
              <a:t>transfer:</a:t>
            </a:r>
            <a:r>
              <a:rPr sz="3000" spc="-125" dirty="0"/>
              <a:t> </a:t>
            </a:r>
            <a:r>
              <a:rPr sz="3000" spc="150" dirty="0"/>
              <a:t>this</a:t>
            </a:r>
            <a:r>
              <a:rPr sz="3000" spc="-130" dirty="0"/>
              <a:t> </a:t>
            </a:r>
            <a:r>
              <a:rPr sz="3000" spc="170" dirty="0"/>
              <a:t>will</a:t>
            </a:r>
            <a:r>
              <a:rPr sz="3000" spc="-125" dirty="0"/>
              <a:t> </a:t>
            </a:r>
            <a:r>
              <a:rPr sz="3000" spc="215" dirty="0"/>
              <a:t>enable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25" dirty="0"/>
              <a:t> </a:t>
            </a:r>
            <a:r>
              <a:rPr sz="3000" spc="155" dirty="0"/>
              <a:t>user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170" dirty="0"/>
              <a:t>send</a:t>
            </a:r>
            <a:r>
              <a:rPr sz="3000" spc="-125" dirty="0"/>
              <a:t> </a:t>
            </a:r>
            <a:r>
              <a:rPr sz="3000" spc="150" dirty="0"/>
              <a:t>files</a:t>
            </a:r>
            <a:r>
              <a:rPr sz="3000" spc="-130" dirty="0"/>
              <a:t> </a:t>
            </a:r>
            <a:r>
              <a:rPr sz="3000" spc="254" dirty="0"/>
              <a:t>of</a:t>
            </a:r>
            <a:r>
              <a:rPr sz="3000" spc="-125" dirty="0"/>
              <a:t> </a:t>
            </a:r>
            <a:r>
              <a:rPr sz="3000" spc="260" dirty="0"/>
              <a:t>different</a:t>
            </a:r>
            <a:r>
              <a:rPr sz="3000" spc="-130" dirty="0"/>
              <a:t> </a:t>
            </a:r>
            <a:r>
              <a:rPr sz="3000" spc="240" dirty="0"/>
              <a:t>formats</a:t>
            </a:r>
            <a:r>
              <a:rPr sz="3000" spc="-125" dirty="0"/>
              <a:t> </a:t>
            </a:r>
            <a:r>
              <a:rPr sz="3000" spc="285" dirty="0"/>
              <a:t>to</a:t>
            </a:r>
            <a:endParaRPr sz="300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spc="195" dirty="0"/>
              <a:t>others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70" dirty="0"/>
              <a:t>chat</a:t>
            </a:r>
            <a:r>
              <a:rPr sz="3000" spc="-130" dirty="0"/>
              <a:t> </a:t>
            </a:r>
            <a:r>
              <a:rPr sz="3000" spc="185" dirty="0"/>
              <a:t>application.</a:t>
            </a:r>
            <a:endParaRPr sz="3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/>
          </a:p>
          <a:p>
            <a:pPr marL="594360" marR="1369695" indent="-311785">
              <a:lnSpc>
                <a:spcPct val="116700"/>
              </a:lnSpc>
            </a:pPr>
            <a:r>
              <a:rPr sz="3000" spc="185" dirty="0"/>
              <a:t>Voice</a:t>
            </a:r>
            <a:r>
              <a:rPr sz="3000" spc="-130" dirty="0"/>
              <a:t> </a:t>
            </a:r>
            <a:r>
              <a:rPr sz="3000" spc="175" dirty="0"/>
              <a:t>chat:</a:t>
            </a:r>
            <a:r>
              <a:rPr sz="3000" spc="-130" dirty="0"/>
              <a:t> </a:t>
            </a:r>
            <a:r>
              <a:rPr sz="3000" spc="150" dirty="0"/>
              <a:t>this</a:t>
            </a:r>
            <a:r>
              <a:rPr sz="3000" spc="-12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20" dirty="0"/>
              <a:t>enhance</a:t>
            </a:r>
            <a:r>
              <a:rPr sz="3000" spc="-125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04" dirty="0"/>
              <a:t>application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229" dirty="0"/>
              <a:t>a</a:t>
            </a:r>
            <a:r>
              <a:rPr sz="3000" spc="-125" dirty="0"/>
              <a:t> </a:t>
            </a:r>
            <a:r>
              <a:rPr sz="3000" spc="185" dirty="0"/>
              <a:t>higher</a:t>
            </a:r>
            <a:r>
              <a:rPr sz="3000" spc="-130" dirty="0"/>
              <a:t> </a:t>
            </a:r>
            <a:r>
              <a:rPr sz="3000" spc="170" dirty="0"/>
              <a:t>level</a:t>
            </a:r>
            <a:r>
              <a:rPr sz="3000" spc="-125" dirty="0"/>
              <a:t> </a:t>
            </a:r>
            <a:r>
              <a:rPr sz="3000" spc="275" dirty="0"/>
              <a:t>where  </a:t>
            </a:r>
            <a:r>
              <a:rPr sz="3000" spc="225" dirty="0"/>
              <a:t>communication</a:t>
            </a:r>
            <a:r>
              <a:rPr sz="3000" spc="-13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70" dirty="0"/>
              <a:t>be</a:t>
            </a:r>
            <a:r>
              <a:rPr sz="3000" spc="-130" dirty="0"/>
              <a:t> </a:t>
            </a:r>
            <a:r>
              <a:rPr sz="3000" spc="135" dirty="0"/>
              <a:t>possible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190" dirty="0"/>
              <a:t>voice</a:t>
            </a:r>
            <a:r>
              <a:rPr sz="3000" spc="-130" dirty="0"/>
              <a:t> </a:t>
            </a:r>
            <a:r>
              <a:rPr sz="3000" spc="160" dirty="0"/>
              <a:t>calling</a:t>
            </a:r>
            <a:r>
              <a:rPr sz="3000" spc="-135" dirty="0"/>
              <a:t> </a:t>
            </a:r>
            <a:r>
              <a:rPr sz="3000" spc="100" dirty="0"/>
              <a:t>as</a:t>
            </a:r>
            <a:r>
              <a:rPr sz="3000" spc="-130" dirty="0"/>
              <a:t> </a:t>
            </a:r>
            <a:r>
              <a:rPr sz="3000" spc="120" dirty="0"/>
              <a:t>in</a:t>
            </a:r>
            <a:r>
              <a:rPr sz="3000" spc="-130" dirty="0"/>
              <a:t> </a:t>
            </a:r>
            <a:r>
              <a:rPr sz="3000" spc="204" dirty="0"/>
              <a:t>telephone.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D44BC-001E-70BE-968F-017D22E06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t="15252" r="3256" b="4746"/>
          <a:stretch/>
        </p:blipFill>
        <p:spPr>
          <a:xfrm>
            <a:off x="-381000" y="190500"/>
            <a:ext cx="182118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631" y="2015141"/>
            <a:ext cx="7360837" cy="631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4631" y="1754641"/>
            <a:ext cx="8381999" cy="6372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D1C30-D2E0-9126-01E4-11DBE52E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7037" r="6666" b="6297"/>
          <a:stretch/>
        </p:blipFill>
        <p:spPr>
          <a:xfrm>
            <a:off x="10732" y="0"/>
            <a:ext cx="1827726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085" y="2957047"/>
            <a:ext cx="552449" cy="55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0085" y="598023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0085" y="517187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085" y="436351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0085" y="6807737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108" y="1027614"/>
            <a:ext cx="769874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525" dirty="0">
                <a:solidFill>
                  <a:srgbClr val="070404"/>
                </a:solidFill>
              </a:rPr>
              <a:t>INTRODUCTION</a:t>
            </a:r>
            <a:endParaRPr sz="7050"/>
          </a:p>
        </p:txBody>
      </p:sp>
      <p:sp>
        <p:nvSpPr>
          <p:cNvPr id="8" name="object 8"/>
          <p:cNvSpPr txBox="1"/>
          <p:nvPr/>
        </p:nvSpPr>
        <p:spPr>
          <a:xfrm>
            <a:off x="3174678" y="2744192"/>
            <a:ext cx="13363575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9585" marR="222250" indent="-3016885">
              <a:lnSpc>
                <a:spcPct val="115100"/>
              </a:lnSpc>
              <a:spcBef>
                <a:spcPts val="100"/>
              </a:spcBef>
            </a:pPr>
            <a:r>
              <a:rPr sz="3800" b="1" spc="22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3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endParaRPr sz="3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795"/>
              </a:spcBef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6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6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4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9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3800">
              <a:latin typeface="Arial"/>
              <a:cs typeface="Arial"/>
            </a:endParaRPr>
          </a:p>
          <a:p>
            <a:pPr marL="98425" marR="5080" indent="12700">
              <a:lnSpc>
                <a:spcPct val="139600"/>
              </a:lnSpc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3800" b="1" spc="26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endParaRPr sz="3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805"/>
              </a:spcBef>
            </a:pPr>
            <a:r>
              <a:rPr sz="38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7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1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83" y="511175"/>
            <a:ext cx="402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40" dirty="0"/>
              <a:t>M</a:t>
            </a:r>
            <a:r>
              <a:rPr sz="6000" spc="285" dirty="0"/>
              <a:t>O</a:t>
            </a:r>
            <a:r>
              <a:rPr sz="6000" spc="434" dirty="0"/>
              <a:t>D</a:t>
            </a:r>
            <a:r>
              <a:rPr sz="6000" spc="280" dirty="0"/>
              <a:t>U</a:t>
            </a:r>
            <a:r>
              <a:rPr sz="6000" spc="-45" dirty="0"/>
              <a:t>L</a:t>
            </a:r>
            <a:r>
              <a:rPr sz="6000" spc="-265" dirty="0"/>
              <a:t>E</a:t>
            </a:r>
            <a:r>
              <a:rPr sz="6000" spc="50" dirty="0"/>
              <a:t>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1555483"/>
            <a:ext cx="16841470" cy="669157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4000" b="1" spc="-10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r>
              <a:rPr sz="4000" b="1" spc="-18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E0D0C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893444" marR="5080" algn="ctr">
              <a:lnSpc>
                <a:spcPct val="115599"/>
              </a:lnSpc>
              <a:spcBef>
                <a:spcPts val="169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specially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equipped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40" dirty="0">
                <a:solidFill>
                  <a:srgbClr val="FFFFFF"/>
                </a:solidFill>
                <a:latin typeface="Arial"/>
                <a:cs typeface="Arial"/>
              </a:rPr>
              <a:t>converse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typing </a:t>
            </a: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4000" b="1" spc="-7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000" dirty="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995"/>
              </a:spcBef>
            </a:pPr>
            <a:r>
              <a:rPr sz="4000" b="1" spc="85" dirty="0">
                <a:solidFill>
                  <a:srgbClr val="070404"/>
                </a:solidFill>
                <a:latin typeface="Arial"/>
                <a:cs typeface="Arial"/>
              </a:rPr>
              <a:t>CLIENT</a:t>
            </a:r>
            <a:r>
              <a:rPr sz="4000" b="1" spc="-18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70404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1285875" marR="671830" algn="ctr">
              <a:lnSpc>
                <a:spcPct val="115599"/>
              </a:lnSpc>
              <a:spcBef>
                <a:spcPts val="292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communicate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4000" dirty="0">
              <a:latin typeface="Arial"/>
              <a:cs typeface="Arial"/>
            </a:endParaRPr>
          </a:p>
          <a:p>
            <a:pPr marL="366395" algn="ctr">
              <a:lnSpc>
                <a:spcPct val="100000"/>
              </a:lnSpc>
              <a:spcBef>
                <a:spcPts val="750"/>
              </a:spcBef>
            </a:pP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3147" y="2945159"/>
            <a:ext cx="10558780" cy="432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4959350" indent="53340">
              <a:lnSpc>
                <a:spcPct val="134800"/>
              </a:lnSpc>
              <a:spcBef>
                <a:spcPts val="95"/>
              </a:spcBef>
            </a:pPr>
            <a:r>
              <a:rPr sz="5200" b="1" spc="275" dirty="0">
                <a:solidFill>
                  <a:srgbClr val="FFFFFF"/>
                </a:solidFill>
                <a:latin typeface="Arial"/>
                <a:cs typeface="Arial"/>
              </a:rPr>
              <a:t>RAM- </a:t>
            </a:r>
            <a:r>
              <a:rPr sz="5200" b="1" spc="155" dirty="0">
                <a:solidFill>
                  <a:srgbClr val="FFFFFF"/>
                </a:solidFill>
                <a:latin typeface="Arial"/>
                <a:cs typeface="Arial"/>
              </a:rPr>
              <a:t>2GB  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5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0" dirty="0">
                <a:solidFill>
                  <a:srgbClr val="FFFFFF"/>
                </a:solidFill>
                <a:latin typeface="Arial"/>
                <a:cs typeface="Arial"/>
              </a:rPr>
              <a:t>DISK-5GB</a:t>
            </a:r>
            <a:endParaRPr sz="52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170"/>
              </a:spcBef>
            </a:pPr>
            <a:r>
              <a:rPr sz="5200" b="1" spc="20" dirty="0">
                <a:solidFill>
                  <a:srgbClr val="FFFFFF"/>
                </a:solidFill>
                <a:latin typeface="Arial"/>
                <a:cs typeface="Arial"/>
              </a:rPr>
              <a:t>PROCESSOR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-INTEL 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PENTIUM</a:t>
            </a:r>
            <a:r>
              <a:rPr sz="52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4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5200" b="1" spc="-65" dirty="0">
                <a:solidFill>
                  <a:srgbClr val="FFFFFF"/>
                </a:solidFill>
                <a:latin typeface="Arial"/>
                <a:cs typeface="Arial"/>
              </a:rPr>
              <a:t>KEYBORAD-104KEYS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6084" y="3375050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084" y="4351659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084" y="532828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084" y="630489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441" y="964567"/>
            <a:ext cx="1276350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HARDWARE</a:t>
            </a:r>
            <a:r>
              <a:rPr spc="-425" dirty="0"/>
              <a:t> </a:t>
            </a:r>
            <a:r>
              <a:rPr spc="355" dirty="0"/>
              <a:t>SPECIFICATIONS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91" y="2961113"/>
            <a:ext cx="1257299" cy="59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6391" y="4145950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391" y="5330768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91" y="6515587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91" y="7700405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8537" y="4410085"/>
            <a:ext cx="132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80" dirty="0">
                <a:solidFill>
                  <a:srgbClr val="056056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0200" y="6516161"/>
            <a:ext cx="1225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solidFill>
                  <a:srgbClr val="056056"/>
                </a:solidFill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SOFTWARE</a:t>
            </a:r>
            <a:r>
              <a:rPr spc="-470" dirty="0"/>
              <a:t> </a:t>
            </a:r>
            <a:r>
              <a:rPr spc="240" dirty="0"/>
              <a:t>REQUIREMENTS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6680" y="2505892"/>
            <a:ext cx="4773295" cy="5942330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JKD </a:t>
            </a:r>
            <a:r>
              <a:rPr sz="5200" b="1" spc="-140" dirty="0">
                <a:solidFill>
                  <a:srgbClr val="FFFFFF"/>
                </a:solidFill>
                <a:latin typeface="Arial"/>
                <a:cs typeface="Arial"/>
              </a:rPr>
              <a:t>1.8</a:t>
            </a:r>
            <a:r>
              <a:rPr sz="52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_20</a:t>
            </a:r>
            <a:endParaRPr sz="5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3085"/>
              </a:spcBef>
            </a:pPr>
            <a:r>
              <a:rPr sz="5200" b="1" spc="-245" dirty="0">
                <a:solidFill>
                  <a:srgbClr val="FFFFFF"/>
                </a:solidFill>
                <a:latin typeface="Arial"/>
                <a:cs typeface="Arial"/>
              </a:rPr>
              <a:t>JRE</a:t>
            </a:r>
            <a:r>
              <a:rPr sz="5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200">
              <a:latin typeface="Arial"/>
              <a:cs typeface="Arial"/>
            </a:endParaRPr>
          </a:p>
          <a:p>
            <a:pPr marL="12700" marR="5080">
              <a:lnSpc>
                <a:spcPct val="149200"/>
              </a:lnSpc>
            </a:pPr>
            <a:r>
              <a:rPr sz="5200" b="1" spc="36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5200" b="1" spc="50" dirty="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sz="5200" b="1" spc="25" dirty="0">
                <a:solidFill>
                  <a:srgbClr val="FFFFFF"/>
                </a:solidFill>
                <a:latin typeface="Arial"/>
                <a:cs typeface="Arial"/>
              </a:rPr>
              <a:t>ORACLE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 </a:t>
            </a:r>
            <a:r>
              <a:rPr sz="5200" b="1" spc="-25" dirty="0">
                <a:solidFill>
                  <a:srgbClr val="FFFFFF"/>
                </a:solidFill>
                <a:latin typeface="Arial"/>
                <a:cs typeface="Arial"/>
              </a:rPr>
              <a:t>NETBEANS</a:t>
            </a:r>
            <a:r>
              <a:rPr sz="5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7.4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977130"/>
            <a:ext cx="8115300" cy="8115300"/>
            <a:chOff x="9144000" y="977130"/>
            <a:chExt cx="8115300" cy="8115300"/>
          </a:xfrm>
        </p:grpSpPr>
        <p:sp>
          <p:nvSpPr>
            <p:cNvPr id="3" name="object 3"/>
            <p:cNvSpPr/>
            <p:nvPr/>
          </p:nvSpPr>
          <p:spPr>
            <a:xfrm>
              <a:off x="9144000" y="977130"/>
              <a:ext cx="8115299" cy="8115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73858" y="1505909"/>
              <a:ext cx="2228849" cy="178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6949" y="4242937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5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5011" y="4278097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69461" y="6976283"/>
            <a:ext cx="215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00452" y="5424830"/>
            <a:ext cx="4212590" cy="2209800"/>
            <a:chOff x="12400452" y="5424830"/>
            <a:chExt cx="4212590" cy="2209800"/>
          </a:xfrm>
        </p:grpSpPr>
        <p:sp>
          <p:nvSpPr>
            <p:cNvPr id="9" name="object 9"/>
            <p:cNvSpPr/>
            <p:nvPr/>
          </p:nvSpPr>
          <p:spPr>
            <a:xfrm>
              <a:off x="12746949" y="6872264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4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85011" y="6907423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00452" y="5424830"/>
              <a:ext cx="828674" cy="781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148" y="964565"/>
            <a:ext cx="50628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300" dirty="0">
                <a:solidFill>
                  <a:srgbClr val="0E0D0C"/>
                </a:solidFill>
                <a:latin typeface="Arial"/>
                <a:cs typeface="Arial"/>
              </a:rPr>
              <a:t>FRONT</a:t>
            </a:r>
            <a:r>
              <a:rPr sz="63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300" b="1" spc="190" dirty="0">
                <a:solidFill>
                  <a:srgbClr val="0E0D0C"/>
                </a:solidFill>
                <a:latin typeface="Arial"/>
                <a:cs typeface="Arial"/>
              </a:rPr>
              <a:t>LINE</a:t>
            </a:r>
            <a:endParaRPr sz="6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035" y="3811629"/>
            <a:ext cx="207454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>
              <a:lnSpc>
                <a:spcPct val="1528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JAVA  </a:t>
            </a:r>
            <a:r>
              <a:rPr sz="5500" b="1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500" b="1" spc="2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00" b="1" spc="5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0" b="1" spc="-1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5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29326" y="1718712"/>
            <a:ext cx="168021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295" dirty="0">
                <a:solidFill>
                  <a:srgbClr val="FFFFFF"/>
                </a:solidFill>
              </a:rPr>
              <a:t>G</a:t>
            </a:r>
            <a:r>
              <a:rPr sz="7900" spc="434" dirty="0">
                <a:solidFill>
                  <a:srgbClr val="FFFFFF"/>
                </a:solidFill>
              </a:rPr>
              <a:t>O</a:t>
            </a:r>
            <a:endParaRPr sz="7900"/>
          </a:p>
        </p:txBody>
      </p:sp>
      <p:sp>
        <p:nvSpPr>
          <p:cNvPr id="15" name="object 15"/>
          <p:cNvSpPr txBox="1"/>
          <p:nvPr/>
        </p:nvSpPr>
        <p:spPr>
          <a:xfrm>
            <a:off x="13087371" y="1733348"/>
            <a:ext cx="35350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</a:tabLst>
            </a:pPr>
            <a:r>
              <a:rPr sz="6500" b="1" spc="106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6500" b="1" spc="4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500" b="1" spc="3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500" b="1" spc="5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500" b="1" spc="7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0264" y="4185809"/>
            <a:ext cx="158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4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2780" y="5540767"/>
            <a:ext cx="2027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3563" y="563029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1288" y="563029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8418" y="5143515"/>
            <a:ext cx="2895599" cy="298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8946" y="4820453"/>
            <a:ext cx="2364740" cy="3305175"/>
            <a:chOff x="7988946" y="4820453"/>
            <a:chExt cx="2364740" cy="3305175"/>
          </a:xfrm>
        </p:grpSpPr>
        <p:sp>
          <p:nvSpPr>
            <p:cNvPr id="4" name="object 4"/>
            <p:cNvSpPr/>
            <p:nvPr/>
          </p:nvSpPr>
          <p:spPr>
            <a:xfrm>
              <a:off x="7994639" y="4830508"/>
              <a:ext cx="2349500" cy="814705"/>
            </a:xfrm>
            <a:custGeom>
              <a:avLst/>
              <a:gdLst/>
              <a:ahLst/>
              <a:cxnLst/>
              <a:rect l="l" t="t" r="r" b="b"/>
              <a:pathLst>
                <a:path w="2349500" h="814704">
                  <a:moveTo>
                    <a:pt x="1194817" y="814643"/>
                  </a:moveTo>
                  <a:lnTo>
                    <a:pt x="0" y="726548"/>
                  </a:lnTo>
                  <a:lnTo>
                    <a:pt x="1070696" y="0"/>
                  </a:lnTo>
                  <a:lnTo>
                    <a:pt x="2348899" y="31200"/>
                  </a:lnTo>
                  <a:lnTo>
                    <a:pt x="1194817" y="814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1746" y="4820453"/>
              <a:ext cx="2349500" cy="835025"/>
            </a:xfrm>
            <a:custGeom>
              <a:avLst/>
              <a:gdLst/>
              <a:ahLst/>
              <a:cxnLst/>
              <a:rect l="l" t="t" r="r" b="b"/>
              <a:pathLst>
                <a:path w="2349500" h="835025">
                  <a:moveTo>
                    <a:pt x="0" y="734269"/>
                  </a:moveTo>
                  <a:lnTo>
                    <a:pt x="12557" y="725168"/>
                  </a:lnTo>
                  <a:lnTo>
                    <a:pt x="1001115" y="40536"/>
                  </a:lnTo>
                  <a:lnTo>
                    <a:pt x="1058008" y="1835"/>
                  </a:lnTo>
                  <a:lnTo>
                    <a:pt x="1059682" y="638"/>
                  </a:lnTo>
                  <a:lnTo>
                    <a:pt x="1061675" y="0"/>
                  </a:lnTo>
                  <a:lnTo>
                    <a:pt x="1063828" y="79"/>
                  </a:lnTo>
                  <a:lnTo>
                    <a:pt x="1660510" y="15640"/>
                  </a:lnTo>
                  <a:lnTo>
                    <a:pt x="1067256" y="15640"/>
                  </a:lnTo>
                  <a:lnTo>
                    <a:pt x="1063349" y="16757"/>
                  </a:lnTo>
                  <a:lnTo>
                    <a:pt x="1065606" y="16780"/>
                  </a:lnTo>
                  <a:lnTo>
                    <a:pt x="1031147" y="40602"/>
                  </a:lnTo>
                  <a:lnTo>
                    <a:pt x="1004050" y="59288"/>
                  </a:lnTo>
                  <a:lnTo>
                    <a:pt x="996705" y="59288"/>
                  </a:lnTo>
                  <a:lnTo>
                    <a:pt x="987697" y="64657"/>
                  </a:lnTo>
                  <a:lnTo>
                    <a:pt x="975221" y="73991"/>
                  </a:lnTo>
                  <a:lnTo>
                    <a:pt x="965136" y="82517"/>
                  </a:lnTo>
                  <a:lnTo>
                    <a:pt x="963303" y="85462"/>
                  </a:lnTo>
                  <a:lnTo>
                    <a:pt x="966014" y="85462"/>
                  </a:lnTo>
                  <a:lnTo>
                    <a:pt x="224803" y="586794"/>
                  </a:lnTo>
                  <a:lnTo>
                    <a:pt x="76171" y="685333"/>
                  </a:lnTo>
                  <a:lnTo>
                    <a:pt x="5046" y="731582"/>
                  </a:lnTo>
                  <a:lnTo>
                    <a:pt x="0" y="734269"/>
                  </a:lnTo>
                  <a:close/>
                </a:path>
                <a:path w="2349500" h="835025">
                  <a:moveTo>
                    <a:pt x="2306494" y="51574"/>
                  </a:moveTo>
                  <a:lnTo>
                    <a:pt x="1078815" y="16996"/>
                  </a:lnTo>
                  <a:lnTo>
                    <a:pt x="1071002" y="16837"/>
                  </a:lnTo>
                  <a:lnTo>
                    <a:pt x="1065606" y="16780"/>
                  </a:lnTo>
                  <a:lnTo>
                    <a:pt x="1067256" y="15640"/>
                  </a:lnTo>
                  <a:lnTo>
                    <a:pt x="1660510" y="15640"/>
                  </a:lnTo>
                  <a:lnTo>
                    <a:pt x="2331584" y="34500"/>
                  </a:lnTo>
                  <a:lnTo>
                    <a:pt x="2306494" y="51574"/>
                  </a:lnTo>
                  <a:close/>
                </a:path>
                <a:path w="2349500" h="835025">
                  <a:moveTo>
                    <a:pt x="2336316" y="34632"/>
                  </a:moveTo>
                  <a:lnTo>
                    <a:pt x="2331584" y="34500"/>
                  </a:lnTo>
                  <a:lnTo>
                    <a:pt x="2335494" y="31838"/>
                  </a:lnTo>
                  <a:lnTo>
                    <a:pt x="2336316" y="34632"/>
                  </a:lnTo>
                  <a:close/>
                </a:path>
                <a:path w="2349500" h="835025">
                  <a:moveTo>
                    <a:pt x="2340684" y="49473"/>
                  </a:moveTo>
                  <a:lnTo>
                    <a:pt x="2336316" y="34632"/>
                  </a:lnTo>
                  <a:lnTo>
                    <a:pt x="2342031" y="34791"/>
                  </a:lnTo>
                  <a:lnTo>
                    <a:pt x="2343944" y="34871"/>
                  </a:lnTo>
                  <a:lnTo>
                    <a:pt x="2345937" y="35828"/>
                  </a:lnTo>
                  <a:lnTo>
                    <a:pt x="2348966" y="40536"/>
                  </a:lnTo>
                  <a:lnTo>
                    <a:pt x="2348169" y="44446"/>
                  </a:lnTo>
                  <a:lnTo>
                    <a:pt x="2340684" y="49473"/>
                  </a:lnTo>
                  <a:close/>
                </a:path>
                <a:path w="2349500" h="835025">
                  <a:moveTo>
                    <a:pt x="2341553" y="52426"/>
                  </a:moveTo>
                  <a:lnTo>
                    <a:pt x="2336486" y="52303"/>
                  </a:lnTo>
                  <a:lnTo>
                    <a:pt x="2340684" y="49473"/>
                  </a:lnTo>
                  <a:lnTo>
                    <a:pt x="2341553" y="52426"/>
                  </a:lnTo>
                  <a:close/>
                </a:path>
                <a:path w="2349500" h="835025">
                  <a:moveTo>
                    <a:pt x="1216382" y="816638"/>
                  </a:moveTo>
                  <a:lnTo>
                    <a:pt x="1182289" y="816638"/>
                  </a:lnTo>
                  <a:lnTo>
                    <a:pt x="1188427" y="814963"/>
                  </a:lnTo>
                  <a:lnTo>
                    <a:pt x="1185111" y="814718"/>
                  </a:lnTo>
                  <a:lnTo>
                    <a:pt x="2306494" y="51574"/>
                  </a:lnTo>
                  <a:lnTo>
                    <a:pt x="2336486" y="52303"/>
                  </a:lnTo>
                  <a:lnTo>
                    <a:pt x="1385452" y="699509"/>
                  </a:lnTo>
                  <a:lnTo>
                    <a:pt x="1334168" y="734963"/>
                  </a:lnTo>
                  <a:lnTo>
                    <a:pt x="1216382" y="816638"/>
                  </a:lnTo>
                  <a:close/>
                </a:path>
                <a:path w="2349500" h="835025">
                  <a:moveTo>
                    <a:pt x="966014" y="85462"/>
                  </a:moveTo>
                  <a:lnTo>
                    <a:pt x="963303" y="85462"/>
                  </a:lnTo>
                  <a:lnTo>
                    <a:pt x="972255" y="80104"/>
                  </a:lnTo>
                  <a:lnTo>
                    <a:pt x="984697" y="70789"/>
                  </a:lnTo>
                  <a:lnTo>
                    <a:pt x="994793" y="62267"/>
                  </a:lnTo>
                  <a:lnTo>
                    <a:pt x="996705" y="59288"/>
                  </a:lnTo>
                  <a:lnTo>
                    <a:pt x="1004050" y="59288"/>
                  </a:lnTo>
                  <a:lnTo>
                    <a:pt x="966014" y="85462"/>
                  </a:lnTo>
                  <a:close/>
                </a:path>
                <a:path w="2349500" h="835025">
                  <a:moveTo>
                    <a:pt x="1189304" y="834593"/>
                  </a:moveTo>
                  <a:lnTo>
                    <a:pt x="1187072" y="834433"/>
                  </a:lnTo>
                  <a:lnTo>
                    <a:pt x="1186833" y="834433"/>
                  </a:lnTo>
                  <a:lnTo>
                    <a:pt x="765964" y="804616"/>
                  </a:lnTo>
                  <a:lnTo>
                    <a:pt x="56507" y="741520"/>
                  </a:lnTo>
                  <a:lnTo>
                    <a:pt x="12024" y="736522"/>
                  </a:lnTo>
                  <a:lnTo>
                    <a:pt x="1378" y="734905"/>
                  </a:lnTo>
                  <a:lnTo>
                    <a:pt x="3265" y="734298"/>
                  </a:lnTo>
                  <a:lnTo>
                    <a:pt x="21250" y="734963"/>
                  </a:lnTo>
                  <a:lnTo>
                    <a:pt x="1185111" y="814718"/>
                  </a:lnTo>
                  <a:lnTo>
                    <a:pt x="1182289" y="816638"/>
                  </a:lnTo>
                  <a:lnTo>
                    <a:pt x="1216382" y="816638"/>
                  </a:lnTo>
                  <a:lnTo>
                    <a:pt x="1193131" y="832757"/>
                  </a:lnTo>
                  <a:lnTo>
                    <a:pt x="1191377" y="833954"/>
                  </a:lnTo>
                  <a:lnTo>
                    <a:pt x="1189304" y="834593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4637" y="5557062"/>
              <a:ext cx="1238885" cy="2556510"/>
            </a:xfrm>
            <a:custGeom>
              <a:avLst/>
              <a:gdLst/>
              <a:ahLst/>
              <a:cxnLst/>
              <a:rect l="l" t="t" r="r" b="b"/>
              <a:pathLst>
                <a:path w="1238884" h="2556509">
                  <a:moveTo>
                    <a:pt x="1238415" y="2556370"/>
                  </a:moveTo>
                  <a:lnTo>
                    <a:pt x="1236637" y="2455824"/>
                  </a:lnTo>
                  <a:lnTo>
                    <a:pt x="1195311" y="116217"/>
                  </a:lnTo>
                  <a:lnTo>
                    <a:pt x="1194816" y="88176"/>
                  </a:lnTo>
                  <a:lnTo>
                    <a:pt x="0" y="0"/>
                  </a:lnTo>
                  <a:lnTo>
                    <a:pt x="48463" y="2361577"/>
                  </a:lnTo>
                  <a:lnTo>
                    <a:pt x="1238415" y="2556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935" y="5550686"/>
              <a:ext cx="1256030" cy="2575560"/>
            </a:xfrm>
            <a:custGeom>
              <a:avLst/>
              <a:gdLst/>
              <a:ahLst/>
              <a:cxnLst/>
              <a:rect l="l" t="t" r="r" b="b"/>
              <a:pathLst>
                <a:path w="1256029" h="2575559">
                  <a:moveTo>
                    <a:pt x="1255522" y="2562898"/>
                  </a:moveTo>
                  <a:lnTo>
                    <a:pt x="1237805" y="1598676"/>
                  </a:lnTo>
                  <a:lnTo>
                    <a:pt x="1237805" y="2562834"/>
                  </a:lnTo>
                  <a:lnTo>
                    <a:pt x="1237665" y="2560269"/>
                  </a:lnTo>
                  <a:lnTo>
                    <a:pt x="1237589" y="2555252"/>
                  </a:lnTo>
                  <a:lnTo>
                    <a:pt x="1237742" y="2560269"/>
                  </a:lnTo>
                  <a:lnTo>
                    <a:pt x="1237805" y="2562834"/>
                  </a:lnTo>
                  <a:lnTo>
                    <a:pt x="1237805" y="1598676"/>
                  </a:lnTo>
                  <a:lnTo>
                    <a:pt x="1210386" y="106362"/>
                  </a:lnTo>
                  <a:lnTo>
                    <a:pt x="1210170" y="94716"/>
                  </a:lnTo>
                  <a:lnTo>
                    <a:pt x="1210081" y="89281"/>
                  </a:lnTo>
                  <a:lnTo>
                    <a:pt x="1206093" y="85140"/>
                  </a:lnTo>
                  <a:lnTo>
                    <a:pt x="23850" y="419"/>
                  </a:lnTo>
                  <a:lnTo>
                    <a:pt x="1841" y="0"/>
                  </a:lnTo>
                  <a:lnTo>
                    <a:pt x="3708" y="1638"/>
                  </a:lnTo>
                  <a:lnTo>
                    <a:pt x="56426" y="8915"/>
                  </a:lnTo>
                  <a:lnTo>
                    <a:pt x="136944" y="17868"/>
                  </a:lnTo>
                  <a:lnTo>
                    <a:pt x="1041107" y="94678"/>
                  </a:lnTo>
                  <a:lnTo>
                    <a:pt x="1188720" y="105562"/>
                  </a:lnTo>
                  <a:lnTo>
                    <a:pt x="1188554" y="94716"/>
                  </a:lnTo>
                  <a:lnTo>
                    <a:pt x="1188643" y="98298"/>
                  </a:lnTo>
                  <a:lnTo>
                    <a:pt x="1188796" y="105562"/>
                  </a:lnTo>
                  <a:lnTo>
                    <a:pt x="1192301" y="105879"/>
                  </a:lnTo>
                  <a:lnTo>
                    <a:pt x="1195971" y="106045"/>
                  </a:lnTo>
                  <a:lnTo>
                    <a:pt x="1199540" y="106362"/>
                  </a:lnTo>
                  <a:lnTo>
                    <a:pt x="1195971" y="106045"/>
                  </a:lnTo>
                  <a:lnTo>
                    <a:pt x="1192301" y="105879"/>
                  </a:lnTo>
                  <a:lnTo>
                    <a:pt x="1188720" y="105562"/>
                  </a:lnTo>
                  <a:lnTo>
                    <a:pt x="1189723" y="156476"/>
                  </a:lnTo>
                  <a:lnTo>
                    <a:pt x="1190929" y="215861"/>
                  </a:lnTo>
                  <a:lnTo>
                    <a:pt x="1192110" y="271983"/>
                  </a:lnTo>
                  <a:lnTo>
                    <a:pt x="1193292" y="326364"/>
                  </a:lnTo>
                  <a:lnTo>
                    <a:pt x="1194485" y="380149"/>
                  </a:lnTo>
                  <a:lnTo>
                    <a:pt x="1195705" y="433324"/>
                  </a:lnTo>
                  <a:lnTo>
                    <a:pt x="1196936" y="485825"/>
                  </a:lnTo>
                  <a:lnTo>
                    <a:pt x="1198181" y="537667"/>
                  </a:lnTo>
                  <a:lnTo>
                    <a:pt x="1200696" y="639178"/>
                  </a:lnTo>
                  <a:lnTo>
                    <a:pt x="1203210" y="739444"/>
                  </a:lnTo>
                  <a:lnTo>
                    <a:pt x="1205179" y="820445"/>
                  </a:lnTo>
                  <a:lnTo>
                    <a:pt x="1208049" y="941946"/>
                  </a:lnTo>
                  <a:lnTo>
                    <a:pt x="1210335" y="1043139"/>
                  </a:lnTo>
                  <a:lnTo>
                    <a:pt x="1212545" y="1144295"/>
                  </a:lnTo>
                  <a:lnTo>
                    <a:pt x="1214691" y="1245412"/>
                  </a:lnTo>
                  <a:lnTo>
                    <a:pt x="1216761" y="1346479"/>
                  </a:lnTo>
                  <a:lnTo>
                    <a:pt x="1218768" y="1447495"/>
                  </a:lnTo>
                  <a:lnTo>
                    <a:pt x="1220711" y="1548472"/>
                  </a:lnTo>
                  <a:lnTo>
                    <a:pt x="1222438" y="1640789"/>
                  </a:lnTo>
                  <a:lnTo>
                    <a:pt x="1225232" y="1796008"/>
                  </a:lnTo>
                  <a:lnTo>
                    <a:pt x="1227937" y="1951863"/>
                  </a:lnTo>
                  <a:lnTo>
                    <a:pt x="1230464" y="2102904"/>
                  </a:lnTo>
                  <a:lnTo>
                    <a:pt x="1233703" y="2304097"/>
                  </a:lnTo>
                  <a:lnTo>
                    <a:pt x="1237576" y="2555163"/>
                  </a:lnTo>
                  <a:lnTo>
                    <a:pt x="63500" y="2359812"/>
                  </a:lnTo>
                  <a:lnTo>
                    <a:pt x="60540" y="2205723"/>
                  </a:lnTo>
                  <a:lnTo>
                    <a:pt x="58508" y="2103132"/>
                  </a:lnTo>
                  <a:lnTo>
                    <a:pt x="56527" y="2005914"/>
                  </a:lnTo>
                  <a:lnTo>
                    <a:pt x="54356" y="1902155"/>
                  </a:lnTo>
                  <a:lnTo>
                    <a:pt x="52171" y="1800694"/>
                  </a:lnTo>
                  <a:lnTo>
                    <a:pt x="49974" y="1701495"/>
                  </a:lnTo>
                  <a:lnTo>
                    <a:pt x="48590" y="1640928"/>
                  </a:lnTo>
                  <a:lnTo>
                    <a:pt x="47459" y="1591716"/>
                  </a:lnTo>
                  <a:lnTo>
                    <a:pt x="45046" y="1489684"/>
                  </a:lnTo>
                  <a:lnTo>
                    <a:pt x="42557" y="1387729"/>
                  </a:lnTo>
                  <a:lnTo>
                    <a:pt x="38671" y="1234516"/>
                  </a:lnTo>
                  <a:lnTo>
                    <a:pt x="37642" y="1195133"/>
                  </a:lnTo>
                  <a:lnTo>
                    <a:pt x="37642" y="1687017"/>
                  </a:lnTo>
                  <a:lnTo>
                    <a:pt x="37350" y="1701495"/>
                  </a:lnTo>
                  <a:lnTo>
                    <a:pt x="35902" y="1696491"/>
                  </a:lnTo>
                  <a:lnTo>
                    <a:pt x="34175" y="1677530"/>
                  </a:lnTo>
                  <a:lnTo>
                    <a:pt x="33020" y="1655406"/>
                  </a:lnTo>
                  <a:lnTo>
                    <a:pt x="33274" y="1640928"/>
                  </a:lnTo>
                  <a:lnTo>
                    <a:pt x="34734" y="1645932"/>
                  </a:lnTo>
                  <a:lnTo>
                    <a:pt x="36474" y="1664893"/>
                  </a:lnTo>
                  <a:lnTo>
                    <a:pt x="37642" y="1687017"/>
                  </a:lnTo>
                  <a:lnTo>
                    <a:pt x="37642" y="1195133"/>
                  </a:lnTo>
                  <a:lnTo>
                    <a:pt x="35991" y="1131925"/>
                  </a:lnTo>
                  <a:lnTo>
                    <a:pt x="33223" y="1029360"/>
                  </a:lnTo>
                  <a:lnTo>
                    <a:pt x="30403" y="926820"/>
                  </a:lnTo>
                  <a:lnTo>
                    <a:pt x="27495" y="824293"/>
                  </a:lnTo>
                  <a:lnTo>
                    <a:pt x="24549" y="721779"/>
                  </a:lnTo>
                  <a:lnTo>
                    <a:pt x="20002" y="567994"/>
                  </a:lnTo>
                  <a:lnTo>
                    <a:pt x="15367" y="414172"/>
                  </a:lnTo>
                  <a:lnTo>
                    <a:pt x="7137" y="146697"/>
                  </a:lnTo>
                  <a:lnTo>
                    <a:pt x="5842" y="106426"/>
                  </a:lnTo>
                  <a:lnTo>
                    <a:pt x="4445" y="66776"/>
                  </a:lnTo>
                  <a:lnTo>
                    <a:pt x="1892" y="10274"/>
                  </a:lnTo>
                  <a:lnTo>
                    <a:pt x="825" y="1549"/>
                  </a:lnTo>
                  <a:lnTo>
                    <a:pt x="215" y="13474"/>
                  </a:lnTo>
                  <a:lnTo>
                    <a:pt x="114" y="25450"/>
                  </a:lnTo>
                  <a:lnTo>
                    <a:pt x="0" y="44513"/>
                  </a:lnTo>
                  <a:lnTo>
                    <a:pt x="127" y="102006"/>
                  </a:lnTo>
                  <a:lnTo>
                    <a:pt x="635" y="156476"/>
                  </a:lnTo>
                  <a:lnTo>
                    <a:pt x="1409" y="215861"/>
                  </a:lnTo>
                  <a:lnTo>
                    <a:pt x="2311" y="271983"/>
                  </a:lnTo>
                  <a:lnTo>
                    <a:pt x="3530" y="340410"/>
                  </a:lnTo>
                  <a:lnTo>
                    <a:pt x="4749" y="401713"/>
                  </a:lnTo>
                  <a:lnTo>
                    <a:pt x="5969" y="459790"/>
                  </a:lnTo>
                  <a:lnTo>
                    <a:pt x="7137" y="512711"/>
                  </a:lnTo>
                  <a:lnTo>
                    <a:pt x="8191" y="558546"/>
                  </a:lnTo>
                  <a:lnTo>
                    <a:pt x="9677" y="621207"/>
                  </a:lnTo>
                  <a:lnTo>
                    <a:pt x="10833" y="670750"/>
                  </a:lnTo>
                  <a:lnTo>
                    <a:pt x="11963" y="720483"/>
                  </a:lnTo>
                  <a:lnTo>
                    <a:pt x="14160" y="820445"/>
                  </a:lnTo>
                  <a:lnTo>
                    <a:pt x="16294" y="921067"/>
                  </a:lnTo>
                  <a:lnTo>
                    <a:pt x="23672" y="1277924"/>
                  </a:lnTo>
                  <a:lnTo>
                    <a:pt x="25869" y="1381048"/>
                  </a:lnTo>
                  <a:lnTo>
                    <a:pt x="28143" y="1484642"/>
                  </a:lnTo>
                  <a:lnTo>
                    <a:pt x="29324" y="1536598"/>
                  </a:lnTo>
                  <a:lnTo>
                    <a:pt x="30530" y="1588643"/>
                  </a:lnTo>
                  <a:lnTo>
                    <a:pt x="31788" y="1640789"/>
                  </a:lnTo>
                  <a:lnTo>
                    <a:pt x="33070" y="1693037"/>
                  </a:lnTo>
                  <a:lnTo>
                    <a:pt x="34391" y="1745348"/>
                  </a:lnTo>
                  <a:lnTo>
                    <a:pt x="35725" y="1796008"/>
                  </a:lnTo>
                  <a:lnTo>
                    <a:pt x="38468" y="1898281"/>
                  </a:lnTo>
                  <a:lnTo>
                    <a:pt x="39789" y="1951863"/>
                  </a:lnTo>
                  <a:lnTo>
                    <a:pt x="40906" y="2000656"/>
                  </a:lnTo>
                  <a:lnTo>
                    <a:pt x="42138" y="2057755"/>
                  </a:lnTo>
                  <a:lnTo>
                    <a:pt x="43027" y="2102904"/>
                  </a:lnTo>
                  <a:lnTo>
                    <a:pt x="44107" y="2161362"/>
                  </a:lnTo>
                  <a:lnTo>
                    <a:pt x="44996" y="2213127"/>
                  </a:lnTo>
                  <a:lnTo>
                    <a:pt x="45834" y="2264854"/>
                  </a:lnTo>
                  <a:lnTo>
                    <a:pt x="46634" y="2316543"/>
                  </a:lnTo>
                  <a:lnTo>
                    <a:pt x="47269" y="2359812"/>
                  </a:lnTo>
                  <a:lnTo>
                    <a:pt x="47396" y="2371547"/>
                  </a:lnTo>
                  <a:lnTo>
                    <a:pt x="49860" y="2374176"/>
                  </a:lnTo>
                  <a:lnTo>
                    <a:pt x="53047" y="2374735"/>
                  </a:lnTo>
                  <a:lnTo>
                    <a:pt x="1127925" y="2555163"/>
                  </a:lnTo>
                  <a:lnTo>
                    <a:pt x="1248511" y="2574950"/>
                  </a:lnTo>
                  <a:lnTo>
                    <a:pt x="1254328" y="2570721"/>
                  </a:lnTo>
                  <a:lnTo>
                    <a:pt x="1255356" y="2564574"/>
                  </a:lnTo>
                  <a:lnTo>
                    <a:pt x="1255522" y="2563139"/>
                  </a:lnTo>
                  <a:lnTo>
                    <a:pt x="1255522" y="256289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4059" y="6136380"/>
              <a:ext cx="643255" cy="116839"/>
            </a:xfrm>
            <a:custGeom>
              <a:avLst/>
              <a:gdLst/>
              <a:ahLst/>
              <a:cxnLst/>
              <a:rect l="l" t="t" r="r" b="b"/>
              <a:pathLst>
                <a:path w="643254" h="116839">
                  <a:moveTo>
                    <a:pt x="643087" y="116423"/>
                  </a:moveTo>
                  <a:lnTo>
                    <a:pt x="1195" y="50511"/>
                  </a:lnTo>
                  <a:lnTo>
                    <a:pt x="0" y="0"/>
                  </a:lnTo>
                  <a:lnTo>
                    <a:pt x="643087" y="65273"/>
                  </a:lnTo>
                  <a:lnTo>
                    <a:pt x="643087" y="1164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3775" y="6125368"/>
              <a:ext cx="664210" cy="133985"/>
            </a:xfrm>
            <a:custGeom>
              <a:avLst/>
              <a:gdLst/>
              <a:ahLst/>
              <a:cxnLst/>
              <a:rect l="l" t="t" r="r" b="b"/>
              <a:pathLst>
                <a:path w="664209" h="133985">
                  <a:moveTo>
                    <a:pt x="645080" y="133579"/>
                  </a:moveTo>
                  <a:lnTo>
                    <a:pt x="1913" y="70460"/>
                  </a:lnTo>
                  <a:lnTo>
                    <a:pt x="0" y="0"/>
                  </a:lnTo>
                  <a:lnTo>
                    <a:pt x="107400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94" y="17217"/>
                  </a:lnTo>
                  <a:lnTo>
                    <a:pt x="16352" y="56496"/>
                  </a:lnTo>
                  <a:lnTo>
                    <a:pt x="11878" y="56496"/>
                  </a:lnTo>
                  <a:lnTo>
                    <a:pt x="16421" y="61363"/>
                  </a:lnTo>
                  <a:lnTo>
                    <a:pt x="56494" y="61363"/>
                  </a:lnTo>
                  <a:lnTo>
                    <a:pt x="209266" y="76480"/>
                  </a:lnTo>
                  <a:lnTo>
                    <a:pt x="379030" y="90439"/>
                  </a:lnTo>
                  <a:lnTo>
                    <a:pt x="416977" y="94166"/>
                  </a:lnTo>
                  <a:lnTo>
                    <a:pt x="456068" y="98469"/>
                  </a:lnTo>
                  <a:lnTo>
                    <a:pt x="496062" y="103389"/>
                  </a:lnTo>
                  <a:lnTo>
                    <a:pt x="536743" y="108922"/>
                  </a:lnTo>
                  <a:lnTo>
                    <a:pt x="577902" y="115054"/>
                  </a:lnTo>
                  <a:lnTo>
                    <a:pt x="619331" y="121769"/>
                  </a:lnTo>
                  <a:lnTo>
                    <a:pt x="658153" y="133383"/>
                  </a:lnTo>
                  <a:lnTo>
                    <a:pt x="645080" y="133579"/>
                  </a:lnTo>
                  <a:close/>
                </a:path>
                <a:path w="664209" h="133985">
                  <a:moveTo>
                    <a:pt x="657177" y="131794"/>
                  </a:moveTo>
                  <a:lnTo>
                    <a:pt x="656522" y="128087"/>
                  </a:lnTo>
                  <a:lnTo>
                    <a:pt x="656001" y="121051"/>
                  </a:lnTo>
                  <a:lnTo>
                    <a:pt x="653849" y="84345"/>
                  </a:lnTo>
                  <a:lnTo>
                    <a:pt x="653530" y="80355"/>
                  </a:lnTo>
                  <a:lnTo>
                    <a:pt x="653291" y="76285"/>
                  </a:lnTo>
                  <a:lnTo>
                    <a:pt x="604314" y="74174"/>
                  </a:lnTo>
                  <a:lnTo>
                    <a:pt x="555250" y="71417"/>
                  </a:lnTo>
                  <a:lnTo>
                    <a:pt x="506101" y="68078"/>
                  </a:lnTo>
                  <a:lnTo>
                    <a:pt x="407538" y="59905"/>
                  </a:lnTo>
                  <a:lnTo>
                    <a:pt x="308618" y="50159"/>
                  </a:lnTo>
                  <a:lnTo>
                    <a:pt x="15794" y="17217"/>
                  </a:lnTo>
                  <a:lnTo>
                    <a:pt x="15704" y="10852"/>
                  </a:lnTo>
                  <a:lnTo>
                    <a:pt x="107400" y="10852"/>
                  </a:lnTo>
                  <a:lnTo>
                    <a:pt x="114475" y="11570"/>
                  </a:lnTo>
                  <a:lnTo>
                    <a:pt x="161178" y="17106"/>
                  </a:lnTo>
                  <a:lnTo>
                    <a:pt x="255689" y="29990"/>
                  </a:lnTo>
                  <a:lnTo>
                    <a:pt x="303391" y="35744"/>
                  </a:lnTo>
                  <a:lnTo>
                    <a:pt x="351318" y="39978"/>
                  </a:lnTo>
                  <a:lnTo>
                    <a:pt x="387242" y="42681"/>
                  </a:lnTo>
                  <a:lnTo>
                    <a:pt x="378263" y="44127"/>
                  </a:lnTo>
                  <a:lnTo>
                    <a:pt x="379618" y="45643"/>
                  </a:lnTo>
                  <a:lnTo>
                    <a:pt x="381292" y="47638"/>
                  </a:lnTo>
                  <a:lnTo>
                    <a:pt x="445235" y="47638"/>
                  </a:lnTo>
                  <a:lnTo>
                    <a:pt x="540364" y="56476"/>
                  </a:lnTo>
                  <a:lnTo>
                    <a:pt x="586009" y="60246"/>
                  </a:lnTo>
                  <a:lnTo>
                    <a:pt x="612804" y="62121"/>
                  </a:lnTo>
                  <a:lnTo>
                    <a:pt x="632790" y="63769"/>
                  </a:lnTo>
                  <a:lnTo>
                    <a:pt x="663734" y="66949"/>
                  </a:lnTo>
                  <a:lnTo>
                    <a:pt x="663628" y="80695"/>
                  </a:lnTo>
                  <a:lnTo>
                    <a:pt x="663416" y="89362"/>
                  </a:lnTo>
                  <a:lnTo>
                    <a:pt x="662568" y="101760"/>
                  </a:lnTo>
                  <a:lnTo>
                    <a:pt x="661346" y="112992"/>
                  </a:lnTo>
                  <a:lnTo>
                    <a:pt x="659908" y="122487"/>
                  </a:lnTo>
                  <a:lnTo>
                    <a:pt x="658221" y="130488"/>
                  </a:lnTo>
                  <a:lnTo>
                    <a:pt x="657177" y="131794"/>
                  </a:lnTo>
                  <a:close/>
                </a:path>
                <a:path w="664209" h="133985">
                  <a:moveTo>
                    <a:pt x="390175" y="42902"/>
                  </a:moveTo>
                  <a:lnTo>
                    <a:pt x="387242" y="42681"/>
                  </a:lnTo>
                  <a:lnTo>
                    <a:pt x="389663" y="42292"/>
                  </a:lnTo>
                  <a:lnTo>
                    <a:pt x="390175" y="42902"/>
                  </a:lnTo>
                  <a:close/>
                </a:path>
                <a:path w="664209" h="133985">
                  <a:moveTo>
                    <a:pt x="445235" y="47638"/>
                  </a:moveTo>
                  <a:lnTo>
                    <a:pt x="381292" y="47638"/>
                  </a:lnTo>
                  <a:lnTo>
                    <a:pt x="392692" y="45803"/>
                  </a:lnTo>
                  <a:lnTo>
                    <a:pt x="391337" y="44287"/>
                  </a:lnTo>
                  <a:lnTo>
                    <a:pt x="390175" y="42902"/>
                  </a:lnTo>
                  <a:lnTo>
                    <a:pt x="399374" y="43595"/>
                  </a:lnTo>
                  <a:lnTo>
                    <a:pt x="445235" y="47638"/>
                  </a:lnTo>
                  <a:close/>
                </a:path>
                <a:path w="664209" h="133985">
                  <a:moveTo>
                    <a:pt x="16359" y="56984"/>
                  </a:moveTo>
                  <a:lnTo>
                    <a:pt x="11878" y="56496"/>
                  </a:lnTo>
                  <a:lnTo>
                    <a:pt x="16352" y="56496"/>
                  </a:lnTo>
                  <a:lnTo>
                    <a:pt x="16359" y="56984"/>
                  </a:lnTo>
                  <a:close/>
                </a:path>
                <a:path w="664209" h="133985">
                  <a:moveTo>
                    <a:pt x="56494" y="61363"/>
                  </a:moveTo>
                  <a:lnTo>
                    <a:pt x="16421" y="61363"/>
                  </a:lnTo>
                  <a:lnTo>
                    <a:pt x="16359" y="56984"/>
                  </a:lnTo>
                  <a:lnTo>
                    <a:pt x="56494" y="6136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3421" y="6111004"/>
              <a:ext cx="643890" cy="90805"/>
            </a:xfrm>
            <a:custGeom>
              <a:avLst/>
              <a:gdLst/>
              <a:ahLst/>
              <a:cxnLst/>
              <a:rect l="l" t="t" r="r" b="b"/>
              <a:pathLst>
                <a:path w="643890" h="90804">
                  <a:moveTo>
                    <a:pt x="643725" y="90648"/>
                  </a:moveTo>
                  <a:lnTo>
                    <a:pt x="637" y="25375"/>
                  </a:lnTo>
                  <a:lnTo>
                    <a:pt x="0" y="0"/>
                  </a:lnTo>
                  <a:lnTo>
                    <a:pt x="643725" y="65034"/>
                  </a:lnTo>
                  <a:lnTo>
                    <a:pt x="643725" y="9064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217" y="6100072"/>
              <a:ext cx="664210" cy="107950"/>
            </a:xfrm>
            <a:custGeom>
              <a:avLst/>
              <a:gdLst/>
              <a:ahLst/>
              <a:cxnLst/>
              <a:rect l="l" t="t" r="r" b="b"/>
              <a:pathLst>
                <a:path w="664209" h="107950">
                  <a:moveTo>
                    <a:pt x="646196" y="107805"/>
                  </a:moveTo>
                  <a:lnTo>
                    <a:pt x="1195" y="45324"/>
                  </a:lnTo>
                  <a:lnTo>
                    <a:pt x="1020" y="38891"/>
                  </a:lnTo>
                  <a:lnTo>
                    <a:pt x="779" y="27689"/>
                  </a:lnTo>
                  <a:lnTo>
                    <a:pt x="0" y="0"/>
                  </a:lnTo>
                  <a:lnTo>
                    <a:pt x="108043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65" y="17213"/>
                  </a:lnTo>
                  <a:lnTo>
                    <a:pt x="15975" y="31040"/>
                  </a:lnTo>
                  <a:lnTo>
                    <a:pt x="11319" y="31040"/>
                  </a:lnTo>
                  <a:lnTo>
                    <a:pt x="16023" y="36147"/>
                  </a:lnTo>
                  <a:lnTo>
                    <a:pt x="57742" y="36147"/>
                  </a:lnTo>
                  <a:lnTo>
                    <a:pt x="217436" y="52059"/>
                  </a:lnTo>
                  <a:lnTo>
                    <a:pt x="388975" y="65902"/>
                  </a:lnTo>
                  <a:lnTo>
                    <a:pt x="463322" y="73572"/>
                  </a:lnTo>
                  <a:lnTo>
                    <a:pt x="501941" y="78311"/>
                  </a:lnTo>
                  <a:lnTo>
                    <a:pt x="541247" y="83656"/>
                  </a:lnTo>
                  <a:lnTo>
                    <a:pt x="581031" y="89585"/>
                  </a:lnTo>
                  <a:lnTo>
                    <a:pt x="621085" y="96075"/>
                  </a:lnTo>
                  <a:lnTo>
                    <a:pt x="658774" y="107543"/>
                  </a:lnTo>
                  <a:lnTo>
                    <a:pt x="646196" y="107805"/>
                  </a:lnTo>
                  <a:close/>
                </a:path>
                <a:path w="664209" h="107950">
                  <a:moveTo>
                    <a:pt x="657755" y="106528"/>
                  </a:moveTo>
                  <a:lnTo>
                    <a:pt x="657549" y="105082"/>
                  </a:lnTo>
                  <a:lnTo>
                    <a:pt x="657277" y="101820"/>
                  </a:lnTo>
                  <a:lnTo>
                    <a:pt x="656659" y="89851"/>
                  </a:lnTo>
                  <a:lnTo>
                    <a:pt x="656223" y="82789"/>
                  </a:lnTo>
                  <a:lnTo>
                    <a:pt x="655683" y="75966"/>
                  </a:lnTo>
                  <a:lnTo>
                    <a:pt x="655523" y="74290"/>
                  </a:lnTo>
                  <a:lnTo>
                    <a:pt x="654088" y="74290"/>
                  </a:lnTo>
                  <a:lnTo>
                    <a:pt x="648986" y="74131"/>
                  </a:lnTo>
                  <a:lnTo>
                    <a:pt x="593780" y="72173"/>
                  </a:lnTo>
                  <a:lnTo>
                    <a:pt x="545585" y="69696"/>
                  </a:lnTo>
                  <a:lnTo>
                    <a:pt x="497307" y="66606"/>
                  </a:lnTo>
                  <a:lnTo>
                    <a:pt x="400492" y="58851"/>
                  </a:lnTo>
                  <a:lnTo>
                    <a:pt x="303327" y="49437"/>
                  </a:lnTo>
                  <a:lnTo>
                    <a:pt x="15765" y="17213"/>
                  </a:lnTo>
                  <a:lnTo>
                    <a:pt x="15704" y="10852"/>
                  </a:lnTo>
                  <a:lnTo>
                    <a:pt x="108043" y="10852"/>
                  </a:lnTo>
                  <a:lnTo>
                    <a:pt x="110409" y="11091"/>
                  </a:lnTo>
                  <a:lnTo>
                    <a:pt x="155477" y="16397"/>
                  </a:lnTo>
                  <a:lnTo>
                    <a:pt x="246676" y="28862"/>
                  </a:lnTo>
                  <a:lnTo>
                    <a:pt x="292708" y="34420"/>
                  </a:lnTo>
                  <a:lnTo>
                    <a:pt x="338962" y="38461"/>
                  </a:lnTo>
                  <a:lnTo>
                    <a:pt x="373572" y="41082"/>
                  </a:lnTo>
                  <a:lnTo>
                    <a:pt x="364950" y="42531"/>
                  </a:lnTo>
                  <a:lnTo>
                    <a:pt x="366422" y="44272"/>
                  </a:lnTo>
                  <a:lnTo>
                    <a:pt x="367899" y="45962"/>
                  </a:lnTo>
                  <a:lnTo>
                    <a:pt x="431532" y="45962"/>
                  </a:lnTo>
                  <a:lnTo>
                    <a:pt x="565681" y="57692"/>
                  </a:lnTo>
                  <a:lnTo>
                    <a:pt x="602879" y="60406"/>
                  </a:lnTo>
                  <a:lnTo>
                    <a:pt x="629434" y="62899"/>
                  </a:lnTo>
                  <a:lnTo>
                    <a:pt x="654965" y="66231"/>
                  </a:lnTo>
                  <a:lnTo>
                    <a:pt x="664053" y="67667"/>
                  </a:lnTo>
                  <a:lnTo>
                    <a:pt x="663415" y="84025"/>
                  </a:lnTo>
                  <a:lnTo>
                    <a:pt x="662459" y="90648"/>
                  </a:lnTo>
                  <a:lnTo>
                    <a:pt x="659828" y="102778"/>
                  </a:lnTo>
                  <a:lnTo>
                    <a:pt x="658871" y="105491"/>
                  </a:lnTo>
                  <a:lnTo>
                    <a:pt x="658313" y="106049"/>
                  </a:lnTo>
                  <a:lnTo>
                    <a:pt x="657755" y="106528"/>
                  </a:lnTo>
                  <a:close/>
                </a:path>
                <a:path w="664209" h="107950">
                  <a:moveTo>
                    <a:pt x="15980" y="31553"/>
                  </a:moveTo>
                  <a:lnTo>
                    <a:pt x="11319" y="31040"/>
                  </a:lnTo>
                  <a:lnTo>
                    <a:pt x="15975" y="31040"/>
                  </a:lnTo>
                  <a:lnTo>
                    <a:pt x="15980" y="31553"/>
                  </a:lnTo>
                  <a:close/>
                </a:path>
                <a:path w="664209" h="107950">
                  <a:moveTo>
                    <a:pt x="57742" y="36147"/>
                  </a:moveTo>
                  <a:lnTo>
                    <a:pt x="16023" y="36147"/>
                  </a:lnTo>
                  <a:lnTo>
                    <a:pt x="15980" y="31553"/>
                  </a:lnTo>
                  <a:lnTo>
                    <a:pt x="57742" y="36147"/>
                  </a:lnTo>
                  <a:close/>
                </a:path>
                <a:path w="664209" h="107950">
                  <a:moveTo>
                    <a:pt x="376396" y="41296"/>
                  </a:moveTo>
                  <a:lnTo>
                    <a:pt x="373572" y="41082"/>
                  </a:lnTo>
                  <a:lnTo>
                    <a:pt x="375871" y="40696"/>
                  </a:lnTo>
                  <a:lnTo>
                    <a:pt x="376396" y="41296"/>
                  </a:lnTo>
                  <a:close/>
                </a:path>
                <a:path w="664209" h="107950">
                  <a:moveTo>
                    <a:pt x="431532" y="45962"/>
                  </a:moveTo>
                  <a:lnTo>
                    <a:pt x="367899" y="45962"/>
                  </a:lnTo>
                  <a:lnTo>
                    <a:pt x="378821" y="44207"/>
                  </a:lnTo>
                  <a:lnTo>
                    <a:pt x="377476" y="42531"/>
                  </a:lnTo>
                  <a:lnTo>
                    <a:pt x="376396" y="41296"/>
                  </a:lnTo>
                  <a:lnTo>
                    <a:pt x="396875" y="42847"/>
                  </a:lnTo>
                  <a:lnTo>
                    <a:pt x="431532" y="4596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6406" y="5814400"/>
              <a:ext cx="650875" cy="285115"/>
            </a:xfrm>
            <a:custGeom>
              <a:avLst/>
              <a:gdLst/>
              <a:ahLst/>
              <a:cxnLst/>
              <a:rect l="l" t="t" r="r" b="b"/>
              <a:pathLst>
                <a:path w="650875" h="285114">
                  <a:moveTo>
                    <a:pt x="650740" y="284634"/>
                  </a:moveTo>
                  <a:lnTo>
                    <a:pt x="5261" y="220557"/>
                  </a:lnTo>
                  <a:lnTo>
                    <a:pt x="0" y="0"/>
                  </a:lnTo>
                  <a:lnTo>
                    <a:pt x="650740" y="61283"/>
                  </a:lnTo>
                  <a:lnTo>
                    <a:pt x="650740" y="284634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6202" y="5803548"/>
              <a:ext cx="670560" cy="301625"/>
            </a:xfrm>
            <a:custGeom>
              <a:avLst/>
              <a:gdLst/>
              <a:ahLst/>
              <a:cxnLst/>
              <a:rect l="l" t="t" r="r" b="b"/>
              <a:pathLst>
                <a:path w="670559" h="301625">
                  <a:moveTo>
                    <a:pt x="665737" y="301492"/>
                  </a:moveTo>
                  <a:lnTo>
                    <a:pt x="6457" y="239948"/>
                  </a:lnTo>
                  <a:lnTo>
                    <a:pt x="0" y="0"/>
                  </a:lnTo>
                  <a:lnTo>
                    <a:pt x="115222" y="10852"/>
                  </a:lnTo>
                  <a:lnTo>
                    <a:pt x="15863" y="10852"/>
                  </a:lnTo>
                  <a:lnTo>
                    <a:pt x="9805" y="16438"/>
                  </a:lnTo>
                  <a:lnTo>
                    <a:pt x="15964" y="17077"/>
                  </a:lnTo>
                  <a:lnTo>
                    <a:pt x="16979" y="78200"/>
                  </a:lnTo>
                  <a:lnTo>
                    <a:pt x="17767" y="120951"/>
                  </a:lnTo>
                  <a:lnTo>
                    <a:pt x="18946" y="176143"/>
                  </a:lnTo>
                  <a:lnTo>
                    <a:pt x="20212" y="226782"/>
                  </a:lnTo>
                  <a:lnTo>
                    <a:pt x="16023" y="226782"/>
                  </a:lnTo>
                  <a:lnTo>
                    <a:pt x="20328" y="231410"/>
                  </a:lnTo>
                  <a:lnTo>
                    <a:pt x="65768" y="231410"/>
                  </a:lnTo>
                  <a:lnTo>
                    <a:pt x="319032" y="252386"/>
                  </a:lnTo>
                  <a:lnTo>
                    <a:pt x="366684" y="256948"/>
                  </a:lnTo>
                  <a:lnTo>
                    <a:pt x="415651" y="262131"/>
                  </a:lnTo>
                  <a:lnTo>
                    <a:pt x="465665" y="267985"/>
                  </a:lnTo>
                  <a:lnTo>
                    <a:pt x="516405" y="274490"/>
                  </a:lnTo>
                  <a:lnTo>
                    <a:pt x="619012" y="289183"/>
                  </a:lnTo>
                  <a:lnTo>
                    <a:pt x="658453" y="297950"/>
                  </a:lnTo>
                  <a:lnTo>
                    <a:pt x="665737" y="301492"/>
                  </a:lnTo>
                  <a:close/>
                </a:path>
                <a:path w="670559" h="301625">
                  <a:moveTo>
                    <a:pt x="655139" y="77820"/>
                  </a:moveTo>
                  <a:lnTo>
                    <a:pt x="610900" y="74659"/>
                  </a:lnTo>
                  <a:lnTo>
                    <a:pt x="461702" y="62236"/>
                  </a:lnTo>
                  <a:lnTo>
                    <a:pt x="15964" y="17077"/>
                  </a:lnTo>
                  <a:lnTo>
                    <a:pt x="15863" y="10852"/>
                  </a:lnTo>
                  <a:lnTo>
                    <a:pt x="115222" y="10852"/>
                  </a:lnTo>
                  <a:lnTo>
                    <a:pt x="143333" y="13485"/>
                  </a:lnTo>
                  <a:lnTo>
                    <a:pt x="192119" y="18627"/>
                  </a:lnTo>
                  <a:lnTo>
                    <a:pt x="340438" y="36478"/>
                  </a:lnTo>
                  <a:lnTo>
                    <a:pt x="390362" y="41678"/>
                  </a:lnTo>
                  <a:lnTo>
                    <a:pt x="485614" y="48993"/>
                  </a:lnTo>
                  <a:lnTo>
                    <a:pt x="474244" y="50271"/>
                  </a:lnTo>
                  <a:lnTo>
                    <a:pt x="478230" y="53862"/>
                  </a:lnTo>
                  <a:lnTo>
                    <a:pt x="545999" y="53862"/>
                  </a:lnTo>
                  <a:lnTo>
                    <a:pt x="669155" y="64555"/>
                  </a:lnTo>
                  <a:lnTo>
                    <a:pt x="669227" y="72136"/>
                  </a:lnTo>
                  <a:lnTo>
                    <a:pt x="654965" y="72136"/>
                  </a:lnTo>
                  <a:lnTo>
                    <a:pt x="655139" y="77820"/>
                  </a:lnTo>
                  <a:close/>
                </a:path>
                <a:path w="670559" h="301625">
                  <a:moveTo>
                    <a:pt x="489049" y="49241"/>
                  </a:moveTo>
                  <a:lnTo>
                    <a:pt x="485614" y="48993"/>
                  </a:lnTo>
                  <a:lnTo>
                    <a:pt x="488434" y="48675"/>
                  </a:lnTo>
                  <a:lnTo>
                    <a:pt x="489049" y="49241"/>
                  </a:lnTo>
                  <a:close/>
                </a:path>
                <a:path w="670559" h="301625">
                  <a:moveTo>
                    <a:pt x="545999" y="53862"/>
                  </a:moveTo>
                  <a:lnTo>
                    <a:pt x="478230" y="53862"/>
                  </a:lnTo>
                  <a:lnTo>
                    <a:pt x="492340" y="52266"/>
                  </a:lnTo>
                  <a:lnTo>
                    <a:pt x="489049" y="49241"/>
                  </a:lnTo>
                  <a:lnTo>
                    <a:pt x="496769" y="49800"/>
                  </a:lnTo>
                  <a:lnTo>
                    <a:pt x="545999" y="53862"/>
                  </a:lnTo>
                  <a:close/>
                </a:path>
                <a:path w="670559" h="301625">
                  <a:moveTo>
                    <a:pt x="669285" y="78200"/>
                  </a:moveTo>
                  <a:lnTo>
                    <a:pt x="660466" y="78200"/>
                  </a:lnTo>
                  <a:lnTo>
                    <a:pt x="654965" y="72136"/>
                  </a:lnTo>
                  <a:lnTo>
                    <a:pt x="669227" y="72136"/>
                  </a:lnTo>
                  <a:lnTo>
                    <a:pt x="669285" y="78200"/>
                  </a:lnTo>
                  <a:close/>
                </a:path>
                <a:path w="670559" h="301625">
                  <a:moveTo>
                    <a:pt x="664950" y="299845"/>
                  </a:moveTo>
                  <a:lnTo>
                    <a:pt x="659808" y="202371"/>
                  </a:lnTo>
                  <a:lnTo>
                    <a:pt x="657922" y="157640"/>
                  </a:lnTo>
                  <a:lnTo>
                    <a:pt x="656280" y="115119"/>
                  </a:lnTo>
                  <a:lnTo>
                    <a:pt x="655139" y="77820"/>
                  </a:lnTo>
                  <a:lnTo>
                    <a:pt x="660466" y="78200"/>
                  </a:lnTo>
                  <a:lnTo>
                    <a:pt x="669285" y="78200"/>
                  </a:lnTo>
                  <a:lnTo>
                    <a:pt x="669952" y="148022"/>
                  </a:lnTo>
                  <a:lnTo>
                    <a:pt x="670110" y="158476"/>
                  </a:lnTo>
                  <a:lnTo>
                    <a:pt x="670251" y="172121"/>
                  </a:lnTo>
                  <a:lnTo>
                    <a:pt x="670191" y="210583"/>
                  </a:lnTo>
                  <a:lnTo>
                    <a:pt x="669135" y="253015"/>
                  </a:lnTo>
                  <a:lnTo>
                    <a:pt x="665872" y="298128"/>
                  </a:lnTo>
                  <a:lnTo>
                    <a:pt x="664950" y="299845"/>
                  </a:lnTo>
                  <a:close/>
                </a:path>
                <a:path w="670559" h="301625">
                  <a:moveTo>
                    <a:pt x="20222" y="227172"/>
                  </a:moveTo>
                  <a:lnTo>
                    <a:pt x="16023" y="226782"/>
                  </a:lnTo>
                  <a:lnTo>
                    <a:pt x="20212" y="226782"/>
                  </a:lnTo>
                  <a:lnTo>
                    <a:pt x="20222" y="227172"/>
                  </a:lnTo>
                  <a:close/>
                </a:path>
                <a:path w="670559" h="301625">
                  <a:moveTo>
                    <a:pt x="65768" y="231410"/>
                  </a:moveTo>
                  <a:lnTo>
                    <a:pt x="20328" y="231410"/>
                  </a:lnTo>
                  <a:lnTo>
                    <a:pt x="20222" y="227172"/>
                  </a:lnTo>
                  <a:lnTo>
                    <a:pt x="65768" y="23141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6017" y="6642370"/>
              <a:ext cx="631190" cy="121285"/>
            </a:xfrm>
            <a:custGeom>
              <a:avLst/>
              <a:gdLst/>
              <a:ahLst/>
              <a:cxnLst/>
              <a:rect l="l" t="t" r="r" b="b"/>
              <a:pathLst>
                <a:path w="631190" h="121284">
                  <a:moveTo>
                    <a:pt x="631129" y="120732"/>
                  </a:moveTo>
                  <a:lnTo>
                    <a:pt x="1116" y="48675"/>
                  </a:lnTo>
                  <a:lnTo>
                    <a:pt x="0" y="0"/>
                  </a:lnTo>
                  <a:lnTo>
                    <a:pt x="631129" y="71497"/>
                  </a:lnTo>
                  <a:lnTo>
                    <a:pt x="631129" y="120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492" y="7379914"/>
              <a:ext cx="287248" cy="48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5733" y="6631199"/>
              <a:ext cx="652145" cy="138430"/>
            </a:xfrm>
            <a:custGeom>
              <a:avLst/>
              <a:gdLst/>
              <a:ahLst/>
              <a:cxnLst/>
              <a:rect l="l" t="t" r="r" b="b"/>
              <a:pathLst>
                <a:path w="652145" h="138429">
                  <a:moveTo>
                    <a:pt x="633361" y="137968"/>
                  </a:moveTo>
                  <a:lnTo>
                    <a:pt x="1833" y="68704"/>
                  </a:lnTo>
                  <a:lnTo>
                    <a:pt x="0" y="0"/>
                  </a:lnTo>
                  <a:lnTo>
                    <a:pt x="97015" y="10932"/>
                  </a:lnTo>
                  <a:lnTo>
                    <a:pt x="15704" y="10932"/>
                  </a:lnTo>
                  <a:lnTo>
                    <a:pt x="9645" y="16677"/>
                  </a:lnTo>
                  <a:lnTo>
                    <a:pt x="15775" y="17448"/>
                  </a:lnTo>
                  <a:lnTo>
                    <a:pt x="16275" y="54740"/>
                  </a:lnTo>
                  <a:lnTo>
                    <a:pt x="11878" y="54740"/>
                  </a:lnTo>
                  <a:lnTo>
                    <a:pt x="16342" y="59608"/>
                  </a:lnTo>
                  <a:lnTo>
                    <a:pt x="51916" y="59608"/>
                  </a:lnTo>
                  <a:lnTo>
                    <a:pt x="205918" y="76717"/>
                  </a:lnTo>
                  <a:lnTo>
                    <a:pt x="372553" y="92324"/>
                  </a:lnTo>
                  <a:lnTo>
                    <a:pt x="448016" y="101102"/>
                  </a:lnTo>
                  <a:lnTo>
                    <a:pt x="487174" y="106393"/>
                  </a:lnTo>
                  <a:lnTo>
                    <a:pt x="527027" y="112313"/>
                  </a:lnTo>
                  <a:lnTo>
                    <a:pt x="567373" y="118832"/>
                  </a:lnTo>
                  <a:lnTo>
                    <a:pt x="608011" y="125919"/>
                  </a:lnTo>
                  <a:lnTo>
                    <a:pt x="646149" y="137892"/>
                  </a:lnTo>
                  <a:lnTo>
                    <a:pt x="633361" y="137968"/>
                  </a:lnTo>
                  <a:close/>
                </a:path>
                <a:path w="652145" h="138429">
                  <a:moveTo>
                    <a:pt x="645299" y="136272"/>
                  </a:moveTo>
                  <a:lnTo>
                    <a:pt x="644644" y="132614"/>
                  </a:lnTo>
                  <a:lnTo>
                    <a:pt x="644088" y="125078"/>
                  </a:lnTo>
                  <a:lnTo>
                    <a:pt x="642127" y="92324"/>
                  </a:lnTo>
                  <a:lnTo>
                    <a:pt x="641493" y="82589"/>
                  </a:lnTo>
                  <a:lnTo>
                    <a:pt x="593306" y="80016"/>
                  </a:lnTo>
                  <a:lnTo>
                    <a:pt x="545123" y="76795"/>
                  </a:lnTo>
                  <a:lnTo>
                    <a:pt x="496864" y="72989"/>
                  </a:lnTo>
                  <a:lnTo>
                    <a:pt x="400106" y="63876"/>
                  </a:lnTo>
                  <a:lnTo>
                    <a:pt x="254348" y="47402"/>
                  </a:lnTo>
                  <a:lnTo>
                    <a:pt x="15775" y="17448"/>
                  </a:lnTo>
                  <a:lnTo>
                    <a:pt x="15704" y="10932"/>
                  </a:lnTo>
                  <a:lnTo>
                    <a:pt x="97015" y="10932"/>
                  </a:lnTo>
                  <a:lnTo>
                    <a:pt x="112482" y="12687"/>
                  </a:lnTo>
                  <a:lnTo>
                    <a:pt x="158251" y="18662"/>
                  </a:lnTo>
                  <a:lnTo>
                    <a:pt x="250815" y="32451"/>
                  </a:lnTo>
                  <a:lnTo>
                    <a:pt x="297548" y="38656"/>
                  </a:lnTo>
                  <a:lnTo>
                    <a:pt x="344542" y="43329"/>
                  </a:lnTo>
                  <a:lnTo>
                    <a:pt x="380188" y="46419"/>
                  </a:lnTo>
                  <a:lnTo>
                    <a:pt x="371008" y="47798"/>
                  </a:lnTo>
                  <a:lnTo>
                    <a:pt x="372284" y="49314"/>
                  </a:lnTo>
                  <a:lnTo>
                    <a:pt x="373878" y="51309"/>
                  </a:lnTo>
                  <a:lnTo>
                    <a:pt x="430749" y="51309"/>
                  </a:lnTo>
                  <a:lnTo>
                    <a:pt x="529963" y="61630"/>
                  </a:lnTo>
                  <a:lnTo>
                    <a:pt x="574768" y="65832"/>
                  </a:lnTo>
                  <a:lnTo>
                    <a:pt x="601384" y="68046"/>
                  </a:lnTo>
                  <a:lnTo>
                    <a:pt x="621236" y="69916"/>
                  </a:lnTo>
                  <a:lnTo>
                    <a:pt x="651856" y="73412"/>
                  </a:lnTo>
                  <a:lnTo>
                    <a:pt x="651779" y="85701"/>
                  </a:lnTo>
                  <a:lnTo>
                    <a:pt x="651580" y="93601"/>
                  </a:lnTo>
                  <a:lnTo>
                    <a:pt x="646343" y="134993"/>
                  </a:lnTo>
                  <a:lnTo>
                    <a:pt x="645299" y="136272"/>
                  </a:lnTo>
                  <a:close/>
                </a:path>
                <a:path w="652145" h="138429">
                  <a:moveTo>
                    <a:pt x="382590" y="46628"/>
                  </a:moveTo>
                  <a:lnTo>
                    <a:pt x="380188" y="46419"/>
                  </a:lnTo>
                  <a:lnTo>
                    <a:pt x="382169" y="46122"/>
                  </a:lnTo>
                  <a:lnTo>
                    <a:pt x="382590" y="46628"/>
                  </a:lnTo>
                  <a:close/>
                </a:path>
                <a:path w="652145" h="138429">
                  <a:moveTo>
                    <a:pt x="430749" y="51309"/>
                  </a:moveTo>
                  <a:lnTo>
                    <a:pt x="373878" y="51309"/>
                  </a:lnTo>
                  <a:lnTo>
                    <a:pt x="385039" y="49633"/>
                  </a:lnTo>
                  <a:lnTo>
                    <a:pt x="382590" y="46628"/>
                  </a:lnTo>
                  <a:lnTo>
                    <a:pt x="391682" y="47416"/>
                  </a:lnTo>
                  <a:lnTo>
                    <a:pt x="430749" y="51309"/>
                  </a:lnTo>
                  <a:close/>
                </a:path>
                <a:path w="652145" h="138429">
                  <a:moveTo>
                    <a:pt x="16282" y="55275"/>
                  </a:moveTo>
                  <a:lnTo>
                    <a:pt x="11878" y="54740"/>
                  </a:lnTo>
                  <a:lnTo>
                    <a:pt x="16275" y="54740"/>
                  </a:lnTo>
                  <a:lnTo>
                    <a:pt x="16282" y="55275"/>
                  </a:lnTo>
                  <a:close/>
                </a:path>
                <a:path w="652145" h="138429">
                  <a:moveTo>
                    <a:pt x="51916" y="59608"/>
                  </a:moveTo>
                  <a:lnTo>
                    <a:pt x="16342" y="59608"/>
                  </a:lnTo>
                  <a:lnTo>
                    <a:pt x="16282" y="55275"/>
                  </a:lnTo>
                  <a:lnTo>
                    <a:pt x="51916" y="59608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459" y="6617952"/>
              <a:ext cx="631825" cy="96520"/>
            </a:xfrm>
            <a:custGeom>
              <a:avLst/>
              <a:gdLst/>
              <a:ahLst/>
              <a:cxnLst/>
              <a:rect l="l" t="t" r="r" b="b"/>
              <a:pathLst>
                <a:path w="631825" h="96520">
                  <a:moveTo>
                    <a:pt x="631687" y="95915"/>
                  </a:moveTo>
                  <a:lnTo>
                    <a:pt x="558" y="24417"/>
                  </a:lnTo>
                  <a:lnTo>
                    <a:pt x="0" y="0"/>
                  </a:lnTo>
                  <a:lnTo>
                    <a:pt x="631687" y="71258"/>
                  </a:lnTo>
                  <a:lnTo>
                    <a:pt x="631687" y="9591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255" y="6606861"/>
              <a:ext cx="652145" cy="113664"/>
            </a:xfrm>
            <a:custGeom>
              <a:avLst/>
              <a:gdLst/>
              <a:ahLst/>
              <a:cxnLst/>
              <a:rect l="l" t="t" r="r" b="b"/>
              <a:pathLst>
                <a:path w="652145" h="113665">
                  <a:moveTo>
                    <a:pt x="634557" y="113151"/>
                  </a:moveTo>
                  <a:lnTo>
                    <a:pt x="1195" y="44526"/>
                  </a:lnTo>
                  <a:lnTo>
                    <a:pt x="722" y="28028"/>
                  </a:lnTo>
                  <a:lnTo>
                    <a:pt x="558" y="19789"/>
                  </a:lnTo>
                  <a:lnTo>
                    <a:pt x="0" y="0"/>
                  </a:lnTo>
                  <a:lnTo>
                    <a:pt x="98678" y="11091"/>
                  </a:lnTo>
                  <a:lnTo>
                    <a:pt x="15863" y="11091"/>
                  </a:lnTo>
                  <a:lnTo>
                    <a:pt x="9725" y="16757"/>
                  </a:lnTo>
                  <a:lnTo>
                    <a:pt x="15927" y="17537"/>
                  </a:lnTo>
                  <a:lnTo>
                    <a:pt x="16132" y="30402"/>
                  </a:lnTo>
                  <a:lnTo>
                    <a:pt x="11479" y="30402"/>
                  </a:lnTo>
                  <a:lnTo>
                    <a:pt x="16182" y="35509"/>
                  </a:lnTo>
                  <a:lnTo>
                    <a:pt x="53255" y="35509"/>
                  </a:lnTo>
                  <a:lnTo>
                    <a:pt x="163213" y="48147"/>
                  </a:lnTo>
                  <a:lnTo>
                    <a:pt x="264361" y="58314"/>
                  </a:lnTo>
                  <a:lnTo>
                    <a:pt x="382249" y="68944"/>
                  </a:lnTo>
                  <a:lnTo>
                    <a:pt x="455111" y="77322"/>
                  </a:lnTo>
                  <a:lnTo>
                    <a:pt x="492941" y="82376"/>
                  </a:lnTo>
                  <a:lnTo>
                    <a:pt x="531452" y="88065"/>
                  </a:lnTo>
                  <a:lnTo>
                    <a:pt x="570455" y="94368"/>
                  </a:lnTo>
                  <a:lnTo>
                    <a:pt x="609765" y="101261"/>
                  </a:lnTo>
                  <a:lnTo>
                    <a:pt x="646882" y="113010"/>
                  </a:lnTo>
                  <a:lnTo>
                    <a:pt x="634557" y="113151"/>
                  </a:lnTo>
                  <a:close/>
                </a:path>
                <a:path w="652145" h="113665">
                  <a:moveTo>
                    <a:pt x="645797" y="112114"/>
                  </a:moveTo>
                  <a:lnTo>
                    <a:pt x="645558" y="110438"/>
                  </a:lnTo>
                  <a:lnTo>
                    <a:pt x="645029" y="100590"/>
                  </a:lnTo>
                  <a:lnTo>
                    <a:pt x="644602" y="90888"/>
                  </a:lnTo>
                  <a:lnTo>
                    <a:pt x="643645" y="80754"/>
                  </a:lnTo>
                  <a:lnTo>
                    <a:pt x="642210" y="80674"/>
                  </a:lnTo>
                  <a:lnTo>
                    <a:pt x="629774" y="80275"/>
                  </a:lnTo>
                  <a:lnTo>
                    <a:pt x="578614" y="77797"/>
                  </a:lnTo>
                  <a:lnTo>
                    <a:pt x="527372" y="74528"/>
                  </a:lnTo>
                  <a:lnTo>
                    <a:pt x="476044" y="70552"/>
                  </a:lnTo>
                  <a:lnTo>
                    <a:pt x="424626" y="65953"/>
                  </a:lnTo>
                  <a:lnTo>
                    <a:pt x="321513" y="55219"/>
                  </a:lnTo>
                  <a:lnTo>
                    <a:pt x="15927" y="17537"/>
                  </a:lnTo>
                  <a:lnTo>
                    <a:pt x="15863" y="11091"/>
                  </a:lnTo>
                  <a:lnTo>
                    <a:pt x="98678" y="11091"/>
                  </a:lnTo>
                  <a:lnTo>
                    <a:pt x="108576" y="12208"/>
                  </a:lnTo>
                  <a:lnTo>
                    <a:pt x="163823" y="19595"/>
                  </a:lnTo>
                  <a:lnTo>
                    <a:pt x="219623" y="28028"/>
                  </a:lnTo>
                  <a:lnTo>
                    <a:pt x="275902" y="35953"/>
                  </a:lnTo>
                  <a:lnTo>
                    <a:pt x="332584" y="41813"/>
                  </a:lnTo>
                  <a:lnTo>
                    <a:pt x="366486" y="44750"/>
                  </a:lnTo>
                  <a:lnTo>
                    <a:pt x="358014" y="46122"/>
                  </a:lnTo>
                  <a:lnTo>
                    <a:pt x="360884" y="49553"/>
                  </a:lnTo>
                  <a:lnTo>
                    <a:pt x="417230" y="49553"/>
                  </a:lnTo>
                  <a:lnTo>
                    <a:pt x="555078" y="63198"/>
                  </a:lnTo>
                  <a:lnTo>
                    <a:pt x="591888" y="66301"/>
                  </a:lnTo>
                  <a:lnTo>
                    <a:pt x="618080" y="69090"/>
                  </a:lnTo>
                  <a:lnTo>
                    <a:pt x="643167" y="72694"/>
                  </a:lnTo>
                  <a:lnTo>
                    <a:pt x="652095" y="74290"/>
                  </a:lnTo>
                  <a:lnTo>
                    <a:pt x="651457" y="90250"/>
                  </a:lnTo>
                  <a:lnTo>
                    <a:pt x="650581" y="96474"/>
                  </a:lnTo>
                  <a:lnTo>
                    <a:pt x="649414" y="101740"/>
                  </a:lnTo>
                  <a:lnTo>
                    <a:pt x="648030" y="108284"/>
                  </a:lnTo>
                  <a:lnTo>
                    <a:pt x="646993" y="110997"/>
                  </a:lnTo>
                  <a:lnTo>
                    <a:pt x="646435" y="111555"/>
                  </a:lnTo>
                  <a:lnTo>
                    <a:pt x="645797" y="112114"/>
                  </a:lnTo>
                  <a:close/>
                </a:path>
                <a:path w="652145" h="113665">
                  <a:moveTo>
                    <a:pt x="16138" y="30972"/>
                  </a:moveTo>
                  <a:lnTo>
                    <a:pt x="11479" y="30402"/>
                  </a:lnTo>
                  <a:lnTo>
                    <a:pt x="16132" y="30402"/>
                  </a:lnTo>
                  <a:lnTo>
                    <a:pt x="16138" y="30972"/>
                  </a:lnTo>
                  <a:close/>
                </a:path>
                <a:path w="652145" h="113665">
                  <a:moveTo>
                    <a:pt x="53255" y="35509"/>
                  </a:moveTo>
                  <a:lnTo>
                    <a:pt x="16182" y="35509"/>
                  </a:lnTo>
                  <a:lnTo>
                    <a:pt x="16138" y="30972"/>
                  </a:lnTo>
                  <a:lnTo>
                    <a:pt x="53255" y="35509"/>
                  </a:lnTo>
                  <a:close/>
                </a:path>
                <a:path w="652145" h="113665">
                  <a:moveTo>
                    <a:pt x="369362" y="45000"/>
                  </a:moveTo>
                  <a:lnTo>
                    <a:pt x="366486" y="44750"/>
                  </a:lnTo>
                  <a:lnTo>
                    <a:pt x="368856" y="44366"/>
                  </a:lnTo>
                  <a:lnTo>
                    <a:pt x="369362" y="45000"/>
                  </a:lnTo>
                  <a:close/>
                </a:path>
                <a:path w="652145" h="113665">
                  <a:moveTo>
                    <a:pt x="417230" y="49553"/>
                  </a:moveTo>
                  <a:lnTo>
                    <a:pt x="360884" y="49553"/>
                  </a:lnTo>
                  <a:lnTo>
                    <a:pt x="371726" y="47877"/>
                  </a:lnTo>
                  <a:lnTo>
                    <a:pt x="370450" y="46361"/>
                  </a:lnTo>
                  <a:lnTo>
                    <a:pt x="369362" y="45000"/>
                  </a:lnTo>
                  <a:lnTo>
                    <a:pt x="389411" y="46737"/>
                  </a:lnTo>
                  <a:lnTo>
                    <a:pt x="417230" y="4955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8683" y="6332360"/>
              <a:ext cx="638810" cy="283210"/>
            </a:xfrm>
            <a:custGeom>
              <a:avLst/>
              <a:gdLst/>
              <a:ahLst/>
              <a:cxnLst/>
              <a:rect l="l" t="t" r="r" b="b"/>
              <a:pathLst>
                <a:path w="638809" h="283209">
                  <a:moveTo>
                    <a:pt x="638463" y="282719"/>
                  </a:moveTo>
                  <a:lnTo>
                    <a:pt x="5022" y="212418"/>
                  </a:lnTo>
                  <a:lnTo>
                    <a:pt x="0" y="0"/>
                  </a:lnTo>
                  <a:lnTo>
                    <a:pt x="638463" y="67747"/>
                  </a:lnTo>
                  <a:lnTo>
                    <a:pt x="638463" y="282719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8479" y="6321348"/>
              <a:ext cx="657860" cy="300355"/>
            </a:xfrm>
            <a:custGeom>
              <a:avLst/>
              <a:gdLst/>
              <a:ahLst/>
              <a:cxnLst/>
              <a:rect l="l" t="t" r="r" b="b"/>
              <a:pathLst>
                <a:path w="657859" h="300354">
                  <a:moveTo>
                    <a:pt x="653362" y="299731"/>
                  </a:moveTo>
                  <a:lnTo>
                    <a:pt x="6218" y="231809"/>
                  </a:lnTo>
                  <a:lnTo>
                    <a:pt x="309" y="11011"/>
                  </a:lnTo>
                  <a:lnTo>
                    <a:pt x="0" y="0"/>
                  </a:lnTo>
                  <a:lnTo>
                    <a:pt x="103978" y="11011"/>
                  </a:lnTo>
                  <a:lnTo>
                    <a:pt x="15704" y="11011"/>
                  </a:lnTo>
                  <a:lnTo>
                    <a:pt x="9645" y="16597"/>
                  </a:lnTo>
                  <a:lnTo>
                    <a:pt x="15802" y="17310"/>
                  </a:lnTo>
                  <a:lnTo>
                    <a:pt x="16907" y="84823"/>
                  </a:lnTo>
                  <a:lnTo>
                    <a:pt x="17551" y="120092"/>
                  </a:lnTo>
                  <a:lnTo>
                    <a:pt x="18682" y="173228"/>
                  </a:lnTo>
                  <a:lnTo>
                    <a:pt x="19814" y="218802"/>
                  </a:lnTo>
                  <a:lnTo>
                    <a:pt x="15704" y="218802"/>
                  </a:lnTo>
                  <a:lnTo>
                    <a:pt x="19929" y="223430"/>
                  </a:lnTo>
                  <a:lnTo>
                    <a:pt x="59846" y="223430"/>
                  </a:lnTo>
                  <a:lnTo>
                    <a:pt x="314847" y="247499"/>
                  </a:lnTo>
                  <a:lnTo>
                    <a:pt x="361338" y="252495"/>
                  </a:lnTo>
                  <a:lnTo>
                    <a:pt x="409114" y="258142"/>
                  </a:lnTo>
                  <a:lnTo>
                    <a:pt x="457886" y="264462"/>
                  </a:lnTo>
                  <a:lnTo>
                    <a:pt x="507407" y="271418"/>
                  </a:lnTo>
                  <a:lnTo>
                    <a:pt x="607612" y="287028"/>
                  </a:lnTo>
                  <a:lnTo>
                    <a:pt x="646206" y="296125"/>
                  </a:lnTo>
                  <a:lnTo>
                    <a:pt x="653362" y="299731"/>
                  </a:lnTo>
                  <a:close/>
                </a:path>
                <a:path w="657859" h="300354">
                  <a:moveTo>
                    <a:pt x="642862" y="84396"/>
                  </a:moveTo>
                  <a:lnTo>
                    <a:pt x="599386" y="80800"/>
                  </a:lnTo>
                  <a:lnTo>
                    <a:pt x="452986" y="66906"/>
                  </a:lnTo>
                  <a:lnTo>
                    <a:pt x="15802" y="17310"/>
                  </a:lnTo>
                  <a:lnTo>
                    <a:pt x="15704" y="11011"/>
                  </a:lnTo>
                  <a:lnTo>
                    <a:pt x="103978" y="11011"/>
                  </a:lnTo>
                  <a:lnTo>
                    <a:pt x="140144" y="14842"/>
                  </a:lnTo>
                  <a:lnTo>
                    <a:pt x="187762" y="20463"/>
                  </a:lnTo>
                  <a:lnTo>
                    <a:pt x="332507" y="39750"/>
                  </a:lnTo>
                  <a:lnTo>
                    <a:pt x="381246" y="45429"/>
                  </a:lnTo>
                  <a:lnTo>
                    <a:pt x="474348" y="53662"/>
                  </a:lnTo>
                  <a:lnTo>
                    <a:pt x="463163" y="54820"/>
                  </a:lnTo>
                  <a:lnTo>
                    <a:pt x="464880" y="56455"/>
                  </a:lnTo>
                  <a:lnTo>
                    <a:pt x="466989" y="58411"/>
                  </a:lnTo>
                  <a:lnTo>
                    <a:pt x="525877" y="58411"/>
                  </a:lnTo>
                  <a:lnTo>
                    <a:pt x="656799" y="71338"/>
                  </a:lnTo>
                  <a:lnTo>
                    <a:pt x="656876" y="78918"/>
                  </a:lnTo>
                  <a:lnTo>
                    <a:pt x="642688" y="78918"/>
                  </a:lnTo>
                  <a:lnTo>
                    <a:pt x="642862" y="84396"/>
                  </a:lnTo>
                  <a:close/>
                </a:path>
                <a:path w="657859" h="300354">
                  <a:moveTo>
                    <a:pt x="477610" y="53935"/>
                  </a:moveTo>
                  <a:lnTo>
                    <a:pt x="474348" y="53662"/>
                  </a:lnTo>
                  <a:lnTo>
                    <a:pt x="477034" y="53383"/>
                  </a:lnTo>
                  <a:lnTo>
                    <a:pt x="477610" y="53935"/>
                  </a:lnTo>
                  <a:close/>
                </a:path>
                <a:path w="657859" h="300354">
                  <a:moveTo>
                    <a:pt x="525877" y="58411"/>
                  </a:moveTo>
                  <a:lnTo>
                    <a:pt x="466989" y="58411"/>
                  </a:lnTo>
                  <a:lnTo>
                    <a:pt x="480781" y="56974"/>
                  </a:lnTo>
                  <a:lnTo>
                    <a:pt x="477610" y="53935"/>
                  </a:lnTo>
                  <a:lnTo>
                    <a:pt x="486006" y="54640"/>
                  </a:lnTo>
                  <a:lnTo>
                    <a:pt x="525877" y="58411"/>
                  </a:lnTo>
                  <a:close/>
                </a:path>
                <a:path w="657859" h="300354">
                  <a:moveTo>
                    <a:pt x="656936" y="84823"/>
                  </a:moveTo>
                  <a:lnTo>
                    <a:pt x="648030" y="84823"/>
                  </a:lnTo>
                  <a:lnTo>
                    <a:pt x="642688" y="78918"/>
                  </a:lnTo>
                  <a:lnTo>
                    <a:pt x="656876" y="78918"/>
                  </a:lnTo>
                  <a:lnTo>
                    <a:pt x="656936" y="84823"/>
                  </a:lnTo>
                  <a:close/>
                </a:path>
                <a:path w="657859" h="300354">
                  <a:moveTo>
                    <a:pt x="652564" y="298180"/>
                  </a:moveTo>
                  <a:lnTo>
                    <a:pt x="648099" y="218802"/>
                  </a:lnTo>
                  <a:lnTo>
                    <a:pt x="645536" y="159048"/>
                  </a:lnTo>
                  <a:lnTo>
                    <a:pt x="643991" y="120092"/>
                  </a:lnTo>
                  <a:lnTo>
                    <a:pt x="642862" y="84396"/>
                  </a:lnTo>
                  <a:lnTo>
                    <a:pt x="648030" y="84823"/>
                  </a:lnTo>
                  <a:lnTo>
                    <a:pt x="656936" y="84823"/>
                  </a:lnTo>
                  <a:lnTo>
                    <a:pt x="657596" y="149618"/>
                  </a:lnTo>
                  <a:lnTo>
                    <a:pt x="657745" y="159048"/>
                  </a:lnTo>
                  <a:lnTo>
                    <a:pt x="657863" y="170243"/>
                  </a:lnTo>
                  <a:lnTo>
                    <a:pt x="657835" y="210902"/>
                  </a:lnTo>
                  <a:lnTo>
                    <a:pt x="656776" y="252495"/>
                  </a:lnTo>
                  <a:lnTo>
                    <a:pt x="653482" y="296524"/>
                  </a:lnTo>
                  <a:lnTo>
                    <a:pt x="652564" y="298180"/>
                  </a:lnTo>
                  <a:close/>
                </a:path>
                <a:path w="657859" h="300354">
                  <a:moveTo>
                    <a:pt x="19825" y="219234"/>
                  </a:moveTo>
                  <a:lnTo>
                    <a:pt x="15704" y="218802"/>
                  </a:lnTo>
                  <a:lnTo>
                    <a:pt x="19814" y="218802"/>
                  </a:lnTo>
                  <a:lnTo>
                    <a:pt x="19825" y="219234"/>
                  </a:lnTo>
                  <a:close/>
                </a:path>
                <a:path w="657859" h="300354">
                  <a:moveTo>
                    <a:pt x="59846" y="223430"/>
                  </a:moveTo>
                  <a:lnTo>
                    <a:pt x="19929" y="223430"/>
                  </a:lnTo>
                  <a:lnTo>
                    <a:pt x="19825" y="219234"/>
                  </a:lnTo>
                  <a:lnTo>
                    <a:pt x="59846" y="22343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30937" y="7094737"/>
              <a:ext cx="269875" cy="139065"/>
            </a:xfrm>
            <a:custGeom>
              <a:avLst/>
              <a:gdLst/>
              <a:ahLst/>
              <a:cxnLst/>
              <a:rect l="l" t="t" r="r" b="b"/>
              <a:pathLst>
                <a:path w="269875" h="139065">
                  <a:moveTo>
                    <a:pt x="209101" y="138686"/>
                  </a:moveTo>
                  <a:lnTo>
                    <a:pt x="61223" y="120093"/>
                  </a:lnTo>
                  <a:lnTo>
                    <a:pt x="18325" y="97242"/>
                  </a:lnTo>
                  <a:lnTo>
                    <a:pt x="0" y="52665"/>
                  </a:lnTo>
                  <a:lnTo>
                    <a:pt x="4372" y="29860"/>
                  </a:lnTo>
                  <a:lnTo>
                    <a:pt x="17039" y="12358"/>
                  </a:lnTo>
                  <a:lnTo>
                    <a:pt x="36075" y="1844"/>
                  </a:lnTo>
                  <a:lnTo>
                    <a:pt x="59549" y="0"/>
                  </a:lnTo>
                  <a:lnTo>
                    <a:pt x="208064" y="18273"/>
                  </a:lnTo>
                  <a:lnTo>
                    <a:pt x="231860" y="25955"/>
                  </a:lnTo>
                  <a:lnTo>
                    <a:pt x="251351" y="41304"/>
                  </a:lnTo>
                  <a:lnTo>
                    <a:pt x="264565" y="62115"/>
                  </a:lnTo>
                  <a:lnTo>
                    <a:pt x="269527" y="86180"/>
                  </a:lnTo>
                  <a:lnTo>
                    <a:pt x="264906" y="109017"/>
                  </a:lnTo>
                  <a:lnTo>
                    <a:pt x="251989" y="126497"/>
                  </a:lnTo>
                  <a:lnTo>
                    <a:pt x="232735" y="136945"/>
                  </a:lnTo>
                  <a:lnTo>
                    <a:pt x="209101" y="13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0700" y="4852053"/>
              <a:ext cx="1412564" cy="3268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0736" y="4912867"/>
              <a:ext cx="940435" cy="2963545"/>
            </a:xfrm>
            <a:custGeom>
              <a:avLst/>
              <a:gdLst/>
              <a:ahLst/>
              <a:cxnLst/>
              <a:rect l="l" t="t" r="r" b="b"/>
              <a:pathLst>
                <a:path w="940434" h="2963545">
                  <a:moveTo>
                    <a:pt x="23787" y="1698383"/>
                  </a:moveTo>
                  <a:lnTo>
                    <a:pt x="23164" y="1697837"/>
                  </a:lnTo>
                  <a:lnTo>
                    <a:pt x="23241" y="1698536"/>
                  </a:lnTo>
                  <a:lnTo>
                    <a:pt x="23787" y="1698383"/>
                  </a:lnTo>
                  <a:close/>
                </a:path>
                <a:path w="940434" h="2963545">
                  <a:moveTo>
                    <a:pt x="26250" y="1632242"/>
                  </a:moveTo>
                  <a:lnTo>
                    <a:pt x="24955" y="1587411"/>
                  </a:lnTo>
                  <a:lnTo>
                    <a:pt x="22402" y="1543672"/>
                  </a:lnTo>
                  <a:lnTo>
                    <a:pt x="19748" y="1501025"/>
                  </a:lnTo>
                  <a:lnTo>
                    <a:pt x="18122" y="1459471"/>
                  </a:lnTo>
                  <a:lnTo>
                    <a:pt x="18046" y="1449019"/>
                  </a:lnTo>
                  <a:lnTo>
                    <a:pt x="17411" y="1445031"/>
                  </a:lnTo>
                  <a:lnTo>
                    <a:pt x="16129" y="1436738"/>
                  </a:lnTo>
                  <a:lnTo>
                    <a:pt x="5765" y="1446072"/>
                  </a:lnTo>
                  <a:lnTo>
                    <a:pt x="4495" y="1450136"/>
                  </a:lnTo>
                  <a:lnTo>
                    <a:pt x="609" y="1469555"/>
                  </a:lnTo>
                  <a:lnTo>
                    <a:pt x="0" y="1488846"/>
                  </a:lnTo>
                  <a:lnTo>
                    <a:pt x="1676" y="1507451"/>
                  </a:lnTo>
                  <a:lnTo>
                    <a:pt x="4648" y="1524749"/>
                  </a:lnTo>
                  <a:lnTo>
                    <a:pt x="8940" y="1554988"/>
                  </a:lnTo>
                  <a:lnTo>
                    <a:pt x="10426" y="1585290"/>
                  </a:lnTo>
                  <a:lnTo>
                    <a:pt x="10083" y="1615541"/>
                  </a:lnTo>
                  <a:lnTo>
                    <a:pt x="8953" y="1645640"/>
                  </a:lnTo>
                  <a:lnTo>
                    <a:pt x="7988" y="1674850"/>
                  </a:lnTo>
                  <a:lnTo>
                    <a:pt x="8191" y="1705292"/>
                  </a:lnTo>
                  <a:lnTo>
                    <a:pt x="10604" y="1734896"/>
                  </a:lnTo>
                  <a:lnTo>
                    <a:pt x="16205" y="1764461"/>
                  </a:lnTo>
                  <a:lnTo>
                    <a:pt x="16929" y="1767179"/>
                  </a:lnTo>
                  <a:lnTo>
                    <a:pt x="19799" y="1778901"/>
                  </a:lnTo>
                  <a:lnTo>
                    <a:pt x="23698" y="1771561"/>
                  </a:lnTo>
                  <a:lnTo>
                    <a:pt x="25704" y="1764792"/>
                  </a:lnTo>
                  <a:lnTo>
                    <a:pt x="26098" y="1756968"/>
                  </a:lnTo>
                  <a:lnTo>
                    <a:pt x="25654" y="1749933"/>
                  </a:lnTo>
                  <a:lnTo>
                    <a:pt x="25133" y="1745551"/>
                  </a:lnTo>
                  <a:lnTo>
                    <a:pt x="24447" y="1731810"/>
                  </a:lnTo>
                  <a:lnTo>
                    <a:pt x="24193" y="1717802"/>
                  </a:lnTo>
                  <a:lnTo>
                    <a:pt x="23710" y="1703578"/>
                  </a:lnTo>
                  <a:lnTo>
                    <a:pt x="23291" y="1699183"/>
                  </a:lnTo>
                  <a:lnTo>
                    <a:pt x="23241" y="1698536"/>
                  </a:lnTo>
                  <a:lnTo>
                    <a:pt x="22034" y="1698866"/>
                  </a:lnTo>
                  <a:lnTo>
                    <a:pt x="20675" y="1699183"/>
                  </a:lnTo>
                  <a:lnTo>
                    <a:pt x="17729" y="1696478"/>
                  </a:lnTo>
                  <a:lnTo>
                    <a:pt x="20840" y="1695754"/>
                  </a:lnTo>
                  <a:lnTo>
                    <a:pt x="23164" y="1697837"/>
                  </a:lnTo>
                  <a:lnTo>
                    <a:pt x="22974" y="1695754"/>
                  </a:lnTo>
                  <a:lnTo>
                    <a:pt x="22352" y="1689214"/>
                  </a:lnTo>
                  <a:lnTo>
                    <a:pt x="21844" y="1674850"/>
                  </a:lnTo>
                  <a:lnTo>
                    <a:pt x="23342" y="1660550"/>
                  </a:lnTo>
                  <a:lnTo>
                    <a:pt x="25336" y="1646326"/>
                  </a:lnTo>
                  <a:lnTo>
                    <a:pt x="26250" y="1632242"/>
                  </a:lnTo>
                  <a:close/>
                </a:path>
                <a:path w="940434" h="2963545">
                  <a:moveTo>
                    <a:pt x="73291" y="2718663"/>
                  </a:moveTo>
                  <a:lnTo>
                    <a:pt x="72631" y="2716847"/>
                  </a:lnTo>
                  <a:lnTo>
                    <a:pt x="72732" y="2719146"/>
                  </a:lnTo>
                  <a:lnTo>
                    <a:pt x="73291" y="2718663"/>
                  </a:lnTo>
                  <a:close/>
                </a:path>
                <a:path w="940434" h="2963545">
                  <a:moveTo>
                    <a:pt x="77914" y="2907741"/>
                  </a:moveTo>
                  <a:lnTo>
                    <a:pt x="77393" y="2885313"/>
                  </a:lnTo>
                  <a:lnTo>
                    <a:pt x="76796" y="2870835"/>
                  </a:lnTo>
                  <a:lnTo>
                    <a:pt x="75641" y="2826537"/>
                  </a:lnTo>
                  <a:lnTo>
                    <a:pt x="74764" y="2781363"/>
                  </a:lnTo>
                  <a:lnTo>
                    <a:pt x="73520" y="2735516"/>
                  </a:lnTo>
                  <a:lnTo>
                    <a:pt x="72847" y="2721381"/>
                  </a:lnTo>
                  <a:lnTo>
                    <a:pt x="72732" y="2719146"/>
                  </a:lnTo>
                  <a:lnTo>
                    <a:pt x="70180" y="2721381"/>
                  </a:lnTo>
                  <a:lnTo>
                    <a:pt x="67144" y="2712847"/>
                  </a:lnTo>
                  <a:lnTo>
                    <a:pt x="70180" y="2710129"/>
                  </a:lnTo>
                  <a:lnTo>
                    <a:pt x="72631" y="2716847"/>
                  </a:lnTo>
                  <a:lnTo>
                    <a:pt x="72301" y="2710129"/>
                  </a:lnTo>
                  <a:lnTo>
                    <a:pt x="71297" y="2689148"/>
                  </a:lnTo>
                  <a:lnTo>
                    <a:pt x="69697" y="2642781"/>
                  </a:lnTo>
                  <a:lnTo>
                    <a:pt x="69977" y="2596515"/>
                  </a:lnTo>
                  <a:lnTo>
                    <a:pt x="70586" y="2550553"/>
                  </a:lnTo>
                  <a:lnTo>
                    <a:pt x="70015" y="2505138"/>
                  </a:lnTo>
                  <a:lnTo>
                    <a:pt x="67792" y="2452179"/>
                  </a:lnTo>
                  <a:lnTo>
                    <a:pt x="65100" y="2399665"/>
                  </a:lnTo>
                  <a:lnTo>
                    <a:pt x="62014" y="2347582"/>
                  </a:lnTo>
                  <a:lnTo>
                    <a:pt x="58585" y="2295956"/>
                  </a:lnTo>
                  <a:lnTo>
                    <a:pt x="54889" y="2244775"/>
                  </a:lnTo>
                  <a:lnTo>
                    <a:pt x="50965" y="2194077"/>
                  </a:lnTo>
                  <a:lnTo>
                    <a:pt x="46901" y="2143861"/>
                  </a:lnTo>
                  <a:lnTo>
                    <a:pt x="42735" y="2094115"/>
                  </a:lnTo>
                  <a:lnTo>
                    <a:pt x="34391" y="1996135"/>
                  </a:lnTo>
                  <a:lnTo>
                    <a:pt x="30314" y="1947913"/>
                  </a:lnTo>
                  <a:lnTo>
                    <a:pt x="28308" y="1924850"/>
                  </a:lnTo>
                  <a:lnTo>
                    <a:pt x="27139" y="1912480"/>
                  </a:lnTo>
                  <a:lnTo>
                    <a:pt x="25933" y="1901545"/>
                  </a:lnTo>
                  <a:lnTo>
                    <a:pt x="22682" y="1890674"/>
                  </a:lnTo>
                  <a:lnTo>
                    <a:pt x="18846" y="1893874"/>
                  </a:lnTo>
                  <a:lnTo>
                    <a:pt x="15595" y="1904542"/>
                  </a:lnTo>
                  <a:lnTo>
                    <a:pt x="14135" y="1916074"/>
                  </a:lnTo>
                  <a:lnTo>
                    <a:pt x="14605" y="1965617"/>
                  </a:lnTo>
                  <a:lnTo>
                    <a:pt x="17145" y="2015553"/>
                  </a:lnTo>
                  <a:lnTo>
                    <a:pt x="21196" y="2064791"/>
                  </a:lnTo>
                  <a:lnTo>
                    <a:pt x="26149" y="2112213"/>
                  </a:lnTo>
                  <a:lnTo>
                    <a:pt x="31432" y="2156739"/>
                  </a:lnTo>
                  <a:lnTo>
                    <a:pt x="36931" y="2205799"/>
                  </a:lnTo>
                  <a:lnTo>
                    <a:pt x="41427" y="2254872"/>
                  </a:lnTo>
                  <a:lnTo>
                    <a:pt x="45046" y="2303945"/>
                  </a:lnTo>
                  <a:lnTo>
                    <a:pt x="47904" y="2352979"/>
                  </a:lnTo>
                  <a:lnTo>
                    <a:pt x="50126" y="2401963"/>
                  </a:lnTo>
                  <a:lnTo>
                    <a:pt x="51828" y="2450871"/>
                  </a:lnTo>
                  <a:lnTo>
                    <a:pt x="53136" y="2499690"/>
                  </a:lnTo>
                  <a:lnTo>
                    <a:pt x="54152" y="2548382"/>
                  </a:lnTo>
                  <a:lnTo>
                    <a:pt x="55880" y="2642781"/>
                  </a:lnTo>
                  <a:lnTo>
                    <a:pt x="56921" y="2693682"/>
                  </a:lnTo>
                  <a:lnTo>
                    <a:pt x="58178" y="2741815"/>
                  </a:lnTo>
                  <a:lnTo>
                    <a:pt x="59791" y="2789796"/>
                  </a:lnTo>
                  <a:lnTo>
                    <a:pt x="61899" y="2837624"/>
                  </a:lnTo>
                  <a:lnTo>
                    <a:pt x="64617" y="2885046"/>
                  </a:lnTo>
                  <a:lnTo>
                    <a:pt x="68110" y="2932849"/>
                  </a:lnTo>
                  <a:lnTo>
                    <a:pt x="72948" y="2963037"/>
                  </a:lnTo>
                  <a:lnTo>
                    <a:pt x="75679" y="2955112"/>
                  </a:lnTo>
                  <a:lnTo>
                    <a:pt x="77609" y="2933039"/>
                  </a:lnTo>
                  <a:lnTo>
                    <a:pt x="77914" y="2907741"/>
                  </a:lnTo>
                  <a:close/>
                </a:path>
                <a:path w="940434" h="2963545">
                  <a:moveTo>
                    <a:pt x="97840" y="2002739"/>
                  </a:moveTo>
                  <a:lnTo>
                    <a:pt x="97663" y="2002713"/>
                  </a:lnTo>
                  <a:lnTo>
                    <a:pt x="97840" y="2002739"/>
                  </a:lnTo>
                  <a:close/>
                </a:path>
                <a:path w="940434" h="2963545">
                  <a:moveTo>
                    <a:pt x="104305" y="2018296"/>
                  </a:moveTo>
                  <a:lnTo>
                    <a:pt x="101346" y="2014867"/>
                  </a:lnTo>
                  <a:lnTo>
                    <a:pt x="100876" y="2014067"/>
                  </a:lnTo>
                  <a:lnTo>
                    <a:pt x="98475" y="2009749"/>
                  </a:lnTo>
                  <a:lnTo>
                    <a:pt x="99352" y="2005050"/>
                  </a:lnTo>
                  <a:lnTo>
                    <a:pt x="97967" y="2003132"/>
                  </a:lnTo>
                  <a:lnTo>
                    <a:pt x="97688" y="2002751"/>
                  </a:lnTo>
                  <a:lnTo>
                    <a:pt x="96164" y="2002967"/>
                  </a:lnTo>
                  <a:lnTo>
                    <a:pt x="94729" y="2003132"/>
                  </a:lnTo>
                  <a:lnTo>
                    <a:pt x="91782" y="2002739"/>
                  </a:lnTo>
                  <a:lnTo>
                    <a:pt x="93535" y="2002497"/>
                  </a:lnTo>
                  <a:lnTo>
                    <a:pt x="94894" y="2002332"/>
                  </a:lnTo>
                  <a:lnTo>
                    <a:pt x="97663" y="2002713"/>
                  </a:lnTo>
                  <a:lnTo>
                    <a:pt x="97383" y="2002332"/>
                  </a:lnTo>
                  <a:lnTo>
                    <a:pt x="96164" y="2000656"/>
                  </a:lnTo>
                  <a:lnTo>
                    <a:pt x="93065" y="1996274"/>
                  </a:lnTo>
                  <a:lnTo>
                    <a:pt x="99517" y="1991080"/>
                  </a:lnTo>
                  <a:lnTo>
                    <a:pt x="99352" y="1986534"/>
                  </a:lnTo>
                  <a:lnTo>
                    <a:pt x="98234" y="1975700"/>
                  </a:lnTo>
                  <a:lnTo>
                    <a:pt x="96545" y="1965172"/>
                  </a:lnTo>
                  <a:lnTo>
                    <a:pt x="95364" y="1954872"/>
                  </a:lnTo>
                  <a:lnTo>
                    <a:pt x="95770" y="1944725"/>
                  </a:lnTo>
                  <a:lnTo>
                    <a:pt x="95923" y="1943760"/>
                  </a:lnTo>
                  <a:lnTo>
                    <a:pt x="96329" y="1942172"/>
                  </a:lnTo>
                  <a:lnTo>
                    <a:pt x="95135" y="1939213"/>
                  </a:lnTo>
                  <a:lnTo>
                    <a:pt x="84289" y="1942172"/>
                  </a:lnTo>
                  <a:lnTo>
                    <a:pt x="73444" y="1950148"/>
                  </a:lnTo>
                  <a:lnTo>
                    <a:pt x="75755" y="1956612"/>
                  </a:lnTo>
                  <a:lnTo>
                    <a:pt x="79425" y="1961794"/>
                  </a:lnTo>
                  <a:lnTo>
                    <a:pt x="83807" y="1976335"/>
                  </a:lnTo>
                  <a:lnTo>
                    <a:pt x="82194" y="1991080"/>
                  </a:lnTo>
                  <a:lnTo>
                    <a:pt x="82296" y="1996274"/>
                  </a:lnTo>
                  <a:lnTo>
                    <a:pt x="82524" y="2005825"/>
                  </a:lnTo>
                  <a:lnTo>
                    <a:pt x="92824" y="2019414"/>
                  </a:lnTo>
                  <a:lnTo>
                    <a:pt x="93700" y="2020049"/>
                  </a:lnTo>
                  <a:lnTo>
                    <a:pt x="97040" y="2022602"/>
                  </a:lnTo>
                  <a:lnTo>
                    <a:pt x="100634" y="2020443"/>
                  </a:lnTo>
                  <a:lnTo>
                    <a:pt x="104305" y="2018296"/>
                  </a:lnTo>
                  <a:close/>
                </a:path>
                <a:path w="940434" h="2963545">
                  <a:moveTo>
                    <a:pt x="124066" y="2511120"/>
                  </a:moveTo>
                  <a:lnTo>
                    <a:pt x="123456" y="2510218"/>
                  </a:lnTo>
                  <a:lnTo>
                    <a:pt x="123545" y="2511374"/>
                  </a:lnTo>
                  <a:lnTo>
                    <a:pt x="124066" y="2511120"/>
                  </a:lnTo>
                  <a:close/>
                </a:path>
                <a:path w="940434" h="2963545">
                  <a:moveTo>
                    <a:pt x="128651" y="2611526"/>
                  </a:moveTo>
                  <a:lnTo>
                    <a:pt x="127952" y="2599486"/>
                  </a:lnTo>
                  <a:lnTo>
                    <a:pt x="127342" y="2591955"/>
                  </a:lnTo>
                  <a:lnTo>
                    <a:pt x="126060" y="2568410"/>
                  </a:lnTo>
                  <a:lnTo>
                    <a:pt x="125247" y="2544407"/>
                  </a:lnTo>
                  <a:lnTo>
                    <a:pt x="124218" y="2520061"/>
                  </a:lnTo>
                  <a:lnTo>
                    <a:pt x="123634" y="2512555"/>
                  </a:lnTo>
                  <a:lnTo>
                    <a:pt x="123545" y="2511374"/>
                  </a:lnTo>
                  <a:lnTo>
                    <a:pt x="122313" y="2511996"/>
                  </a:lnTo>
                  <a:lnTo>
                    <a:pt x="120954" y="2512555"/>
                  </a:lnTo>
                  <a:lnTo>
                    <a:pt x="117932" y="2508085"/>
                  </a:lnTo>
                  <a:lnTo>
                    <a:pt x="121043" y="2506649"/>
                  </a:lnTo>
                  <a:lnTo>
                    <a:pt x="123456" y="2510218"/>
                  </a:lnTo>
                  <a:lnTo>
                    <a:pt x="123177" y="2506649"/>
                  </a:lnTo>
                  <a:lnTo>
                    <a:pt x="122313" y="2495473"/>
                  </a:lnTo>
                  <a:lnTo>
                    <a:pt x="121272" y="2470861"/>
                  </a:lnTo>
                  <a:lnTo>
                    <a:pt x="122250" y="2446274"/>
                  </a:lnTo>
                  <a:lnTo>
                    <a:pt x="123723" y="2421852"/>
                  </a:lnTo>
                  <a:lnTo>
                    <a:pt x="124155" y="2397722"/>
                  </a:lnTo>
                  <a:lnTo>
                    <a:pt x="122389" y="2346312"/>
                  </a:lnTo>
                  <a:lnTo>
                    <a:pt x="119938" y="2295677"/>
                  </a:lnTo>
                  <a:lnTo>
                    <a:pt x="117157" y="2245830"/>
                  </a:lnTo>
                  <a:lnTo>
                    <a:pt x="114350" y="2196820"/>
                  </a:lnTo>
                  <a:lnTo>
                    <a:pt x="111874" y="2148649"/>
                  </a:lnTo>
                  <a:lnTo>
                    <a:pt x="110045" y="2101367"/>
                  </a:lnTo>
                  <a:lnTo>
                    <a:pt x="109804" y="2094661"/>
                  </a:lnTo>
                  <a:lnTo>
                    <a:pt x="109639" y="2083562"/>
                  </a:lnTo>
                  <a:lnTo>
                    <a:pt x="108839" y="2076627"/>
                  </a:lnTo>
                  <a:lnTo>
                    <a:pt x="106337" y="2070862"/>
                  </a:lnTo>
                  <a:lnTo>
                    <a:pt x="102285" y="2072614"/>
                  </a:lnTo>
                  <a:lnTo>
                    <a:pt x="98323" y="2078355"/>
                  </a:lnTo>
                  <a:lnTo>
                    <a:pt x="96088" y="2084527"/>
                  </a:lnTo>
                  <a:lnTo>
                    <a:pt x="92824" y="2117610"/>
                  </a:lnTo>
                  <a:lnTo>
                    <a:pt x="92862" y="2150757"/>
                  </a:lnTo>
                  <a:lnTo>
                    <a:pt x="95173" y="2182825"/>
                  </a:lnTo>
                  <a:lnTo>
                    <a:pt x="98717" y="2212683"/>
                  </a:lnTo>
                  <a:lnTo>
                    <a:pt x="104089" y="2264829"/>
                  </a:lnTo>
                  <a:lnTo>
                    <a:pt x="106641" y="2316988"/>
                  </a:lnTo>
                  <a:lnTo>
                    <a:pt x="107391" y="2369020"/>
                  </a:lnTo>
                  <a:lnTo>
                    <a:pt x="107480" y="2472410"/>
                  </a:lnTo>
                  <a:lnTo>
                    <a:pt x="108839" y="2523617"/>
                  </a:lnTo>
                  <a:lnTo>
                    <a:pt x="112382" y="2574480"/>
                  </a:lnTo>
                  <a:lnTo>
                    <a:pt x="119126" y="2624963"/>
                  </a:lnTo>
                  <a:lnTo>
                    <a:pt x="124244" y="2640965"/>
                  </a:lnTo>
                  <a:lnTo>
                    <a:pt x="126860" y="2636723"/>
                  </a:lnTo>
                  <a:lnTo>
                    <a:pt x="128562" y="2624988"/>
                  </a:lnTo>
                  <a:lnTo>
                    <a:pt x="128651" y="2611526"/>
                  </a:lnTo>
                  <a:close/>
                </a:path>
                <a:path w="940434" h="2963545">
                  <a:moveTo>
                    <a:pt x="543267" y="788035"/>
                  </a:moveTo>
                  <a:lnTo>
                    <a:pt x="543064" y="787425"/>
                  </a:lnTo>
                  <a:lnTo>
                    <a:pt x="541832" y="787933"/>
                  </a:lnTo>
                  <a:lnTo>
                    <a:pt x="543267" y="788035"/>
                  </a:lnTo>
                  <a:close/>
                </a:path>
                <a:path w="940434" h="2963545">
                  <a:moveTo>
                    <a:pt x="605802" y="2208212"/>
                  </a:moveTo>
                  <a:lnTo>
                    <a:pt x="604151" y="2207945"/>
                  </a:lnTo>
                  <a:lnTo>
                    <a:pt x="605701" y="2209139"/>
                  </a:lnTo>
                  <a:lnTo>
                    <a:pt x="605802" y="2208212"/>
                  </a:lnTo>
                  <a:close/>
                </a:path>
                <a:path w="940434" h="2963545">
                  <a:moveTo>
                    <a:pt x="637794" y="2274265"/>
                  </a:moveTo>
                  <a:lnTo>
                    <a:pt x="624890" y="2228189"/>
                  </a:lnTo>
                  <a:lnTo>
                    <a:pt x="609028" y="2211717"/>
                  </a:lnTo>
                  <a:lnTo>
                    <a:pt x="605701" y="2209139"/>
                  </a:lnTo>
                  <a:lnTo>
                    <a:pt x="605574" y="2210282"/>
                  </a:lnTo>
                  <a:lnTo>
                    <a:pt x="605243" y="2211717"/>
                  </a:lnTo>
                  <a:lnTo>
                    <a:pt x="599033" y="2210841"/>
                  </a:lnTo>
                  <a:lnTo>
                    <a:pt x="599236" y="2209139"/>
                  </a:lnTo>
                  <a:lnTo>
                    <a:pt x="599351" y="2207171"/>
                  </a:lnTo>
                  <a:lnTo>
                    <a:pt x="604151" y="2207945"/>
                  </a:lnTo>
                  <a:lnTo>
                    <a:pt x="603161" y="2207171"/>
                  </a:lnTo>
                  <a:lnTo>
                    <a:pt x="601903" y="2206206"/>
                  </a:lnTo>
                  <a:lnTo>
                    <a:pt x="587476" y="2199436"/>
                  </a:lnTo>
                  <a:lnTo>
                    <a:pt x="582447" y="2197836"/>
                  </a:lnTo>
                  <a:lnTo>
                    <a:pt x="577342" y="2196401"/>
                  </a:lnTo>
                  <a:lnTo>
                    <a:pt x="572084" y="2195677"/>
                  </a:lnTo>
                  <a:lnTo>
                    <a:pt x="566826" y="2194801"/>
                  </a:lnTo>
                  <a:lnTo>
                    <a:pt x="518960" y="2186584"/>
                  </a:lnTo>
                  <a:lnTo>
                    <a:pt x="500024" y="2182838"/>
                  </a:lnTo>
                  <a:lnTo>
                    <a:pt x="485851" y="2180298"/>
                  </a:lnTo>
                  <a:lnTo>
                    <a:pt x="471716" y="2178202"/>
                  </a:lnTo>
                  <a:lnTo>
                    <a:pt x="426123" y="2172614"/>
                  </a:lnTo>
                  <a:lnTo>
                    <a:pt x="420382" y="2171979"/>
                  </a:lnTo>
                  <a:lnTo>
                    <a:pt x="413766" y="2171496"/>
                  </a:lnTo>
                  <a:lnTo>
                    <a:pt x="407149" y="2171738"/>
                  </a:lnTo>
                  <a:lnTo>
                    <a:pt x="365937" y="2192172"/>
                  </a:lnTo>
                  <a:lnTo>
                    <a:pt x="351307" y="2228189"/>
                  </a:lnTo>
                  <a:lnTo>
                    <a:pt x="351434" y="2234527"/>
                  </a:lnTo>
                  <a:lnTo>
                    <a:pt x="365061" y="2276030"/>
                  </a:lnTo>
                  <a:lnTo>
                    <a:pt x="403085" y="2305964"/>
                  </a:lnTo>
                  <a:lnTo>
                    <a:pt x="433374" y="2311946"/>
                  </a:lnTo>
                  <a:lnTo>
                    <a:pt x="440474" y="2312898"/>
                  </a:lnTo>
                  <a:lnTo>
                    <a:pt x="490016" y="2319477"/>
                  </a:lnTo>
                  <a:lnTo>
                    <a:pt x="521576" y="2324074"/>
                  </a:lnTo>
                  <a:lnTo>
                    <a:pt x="546125" y="2327808"/>
                  </a:lnTo>
                  <a:lnTo>
                    <a:pt x="553897" y="2328888"/>
                  </a:lnTo>
                  <a:lnTo>
                    <a:pt x="560768" y="2329662"/>
                  </a:lnTo>
                  <a:lnTo>
                    <a:pt x="568007" y="2328443"/>
                  </a:lnTo>
                  <a:lnTo>
                    <a:pt x="567791" y="2327668"/>
                  </a:lnTo>
                  <a:lnTo>
                    <a:pt x="565391" y="2326944"/>
                  </a:lnTo>
                  <a:lnTo>
                    <a:pt x="567309" y="2325941"/>
                  </a:lnTo>
                  <a:lnTo>
                    <a:pt x="516039" y="2305266"/>
                  </a:lnTo>
                  <a:lnTo>
                    <a:pt x="477139" y="2298382"/>
                  </a:lnTo>
                  <a:lnTo>
                    <a:pt x="439039" y="2294064"/>
                  </a:lnTo>
                  <a:lnTo>
                    <a:pt x="415836" y="2292312"/>
                  </a:lnTo>
                  <a:lnTo>
                    <a:pt x="410895" y="2290953"/>
                  </a:lnTo>
                  <a:lnTo>
                    <a:pt x="373722" y="2262987"/>
                  </a:lnTo>
                  <a:lnTo>
                    <a:pt x="365061" y="2235847"/>
                  </a:lnTo>
                  <a:lnTo>
                    <a:pt x="365074" y="2234527"/>
                  </a:lnTo>
                  <a:lnTo>
                    <a:pt x="380365" y="2197836"/>
                  </a:lnTo>
                  <a:lnTo>
                    <a:pt x="410502" y="2186584"/>
                  </a:lnTo>
                  <a:lnTo>
                    <a:pt x="415124" y="2186902"/>
                  </a:lnTo>
                  <a:lnTo>
                    <a:pt x="419900" y="2187537"/>
                  </a:lnTo>
                  <a:lnTo>
                    <a:pt x="541909" y="2205545"/>
                  </a:lnTo>
                  <a:lnTo>
                    <a:pt x="564680" y="2208555"/>
                  </a:lnTo>
                  <a:lnTo>
                    <a:pt x="600964" y="2224646"/>
                  </a:lnTo>
                  <a:lnTo>
                    <a:pt x="621804" y="2258644"/>
                  </a:lnTo>
                  <a:lnTo>
                    <a:pt x="623455" y="2272080"/>
                  </a:lnTo>
                  <a:lnTo>
                    <a:pt x="623100" y="2278913"/>
                  </a:lnTo>
                  <a:lnTo>
                    <a:pt x="601789" y="2313952"/>
                  </a:lnTo>
                  <a:lnTo>
                    <a:pt x="584517" y="2321839"/>
                  </a:lnTo>
                  <a:lnTo>
                    <a:pt x="581736" y="2322715"/>
                  </a:lnTo>
                  <a:lnTo>
                    <a:pt x="578942" y="2323198"/>
                  </a:lnTo>
                  <a:lnTo>
                    <a:pt x="575754" y="2324074"/>
                  </a:lnTo>
                  <a:lnTo>
                    <a:pt x="573278" y="2324468"/>
                  </a:lnTo>
                  <a:lnTo>
                    <a:pt x="568261" y="2325433"/>
                  </a:lnTo>
                  <a:lnTo>
                    <a:pt x="567309" y="2325941"/>
                  </a:lnTo>
                  <a:lnTo>
                    <a:pt x="567791" y="2327668"/>
                  </a:lnTo>
                  <a:lnTo>
                    <a:pt x="573925" y="2329497"/>
                  </a:lnTo>
                  <a:lnTo>
                    <a:pt x="578307" y="2330691"/>
                  </a:lnTo>
                  <a:lnTo>
                    <a:pt x="584047" y="2330932"/>
                  </a:lnTo>
                  <a:lnTo>
                    <a:pt x="596315" y="2329180"/>
                  </a:lnTo>
                  <a:lnTo>
                    <a:pt x="628053" y="2304529"/>
                  </a:lnTo>
                  <a:lnTo>
                    <a:pt x="636930" y="2281783"/>
                  </a:lnTo>
                  <a:lnTo>
                    <a:pt x="637794" y="2274265"/>
                  </a:lnTo>
                  <a:close/>
                </a:path>
                <a:path w="940434" h="2963545">
                  <a:moveTo>
                    <a:pt x="692962" y="175272"/>
                  </a:moveTo>
                  <a:lnTo>
                    <a:pt x="692378" y="175069"/>
                  </a:lnTo>
                  <a:lnTo>
                    <a:pt x="691540" y="176352"/>
                  </a:lnTo>
                  <a:lnTo>
                    <a:pt x="692962" y="175272"/>
                  </a:lnTo>
                  <a:close/>
                </a:path>
                <a:path w="940434" h="2963545">
                  <a:moveTo>
                    <a:pt x="693305" y="807110"/>
                  </a:moveTo>
                  <a:lnTo>
                    <a:pt x="645782" y="797280"/>
                  </a:lnTo>
                  <a:lnTo>
                    <a:pt x="636981" y="796772"/>
                  </a:lnTo>
                  <a:lnTo>
                    <a:pt x="609600" y="794486"/>
                  </a:lnTo>
                  <a:lnTo>
                    <a:pt x="595452" y="793013"/>
                  </a:lnTo>
                  <a:lnTo>
                    <a:pt x="553466" y="788771"/>
                  </a:lnTo>
                  <a:lnTo>
                    <a:pt x="543267" y="788035"/>
                  </a:lnTo>
                  <a:lnTo>
                    <a:pt x="543712" y="789343"/>
                  </a:lnTo>
                  <a:lnTo>
                    <a:pt x="544347" y="790778"/>
                  </a:lnTo>
                  <a:lnTo>
                    <a:pt x="538683" y="793013"/>
                  </a:lnTo>
                  <a:lnTo>
                    <a:pt x="537413" y="789749"/>
                  </a:lnTo>
                  <a:lnTo>
                    <a:pt x="541832" y="787933"/>
                  </a:lnTo>
                  <a:lnTo>
                    <a:pt x="524738" y="786714"/>
                  </a:lnTo>
                  <a:lnTo>
                    <a:pt x="496112" y="783729"/>
                  </a:lnTo>
                  <a:lnTo>
                    <a:pt x="467829" y="778700"/>
                  </a:lnTo>
                  <a:lnTo>
                    <a:pt x="439826" y="773150"/>
                  </a:lnTo>
                  <a:lnTo>
                    <a:pt x="412013" y="768604"/>
                  </a:lnTo>
                  <a:lnTo>
                    <a:pt x="211188" y="745363"/>
                  </a:lnTo>
                  <a:lnTo>
                    <a:pt x="115023" y="733475"/>
                  </a:lnTo>
                  <a:lnTo>
                    <a:pt x="53962" y="724623"/>
                  </a:lnTo>
                  <a:lnTo>
                    <a:pt x="46342" y="723582"/>
                  </a:lnTo>
                  <a:lnTo>
                    <a:pt x="39573" y="722871"/>
                  </a:lnTo>
                  <a:lnTo>
                    <a:pt x="32423" y="724128"/>
                  </a:lnTo>
                  <a:lnTo>
                    <a:pt x="33629" y="728484"/>
                  </a:lnTo>
                  <a:lnTo>
                    <a:pt x="83527" y="747052"/>
                  </a:lnTo>
                  <a:lnTo>
                    <a:pt x="121716" y="753681"/>
                  </a:lnTo>
                  <a:lnTo>
                    <a:pt x="243154" y="763498"/>
                  </a:lnTo>
                  <a:lnTo>
                    <a:pt x="291769" y="768642"/>
                  </a:lnTo>
                  <a:lnTo>
                    <a:pt x="340106" y="774992"/>
                  </a:lnTo>
                  <a:lnTo>
                    <a:pt x="483870" y="796061"/>
                  </a:lnTo>
                  <a:lnTo>
                    <a:pt x="531507" y="802068"/>
                  </a:lnTo>
                  <a:lnTo>
                    <a:pt x="579069" y="806704"/>
                  </a:lnTo>
                  <a:lnTo>
                    <a:pt x="626592" y="809472"/>
                  </a:lnTo>
                  <a:lnTo>
                    <a:pt x="674128" y="809853"/>
                  </a:lnTo>
                  <a:lnTo>
                    <a:pt x="680783" y="809663"/>
                  </a:lnTo>
                  <a:lnTo>
                    <a:pt x="688924" y="808901"/>
                  </a:lnTo>
                  <a:lnTo>
                    <a:pt x="693305" y="807110"/>
                  </a:lnTo>
                  <a:close/>
                </a:path>
                <a:path w="940434" h="2963545">
                  <a:moveTo>
                    <a:pt x="862774" y="57810"/>
                  </a:moveTo>
                  <a:lnTo>
                    <a:pt x="821651" y="80695"/>
                  </a:lnTo>
                  <a:lnTo>
                    <a:pt x="796734" y="99504"/>
                  </a:lnTo>
                  <a:lnTo>
                    <a:pt x="766533" y="121793"/>
                  </a:lnTo>
                  <a:lnTo>
                    <a:pt x="704011" y="166903"/>
                  </a:lnTo>
                  <a:lnTo>
                    <a:pt x="692962" y="175272"/>
                  </a:lnTo>
                  <a:lnTo>
                    <a:pt x="695972" y="176352"/>
                  </a:lnTo>
                  <a:lnTo>
                    <a:pt x="691667" y="182892"/>
                  </a:lnTo>
                  <a:lnTo>
                    <a:pt x="688073" y="181610"/>
                  </a:lnTo>
                  <a:lnTo>
                    <a:pt x="691540" y="176352"/>
                  </a:lnTo>
                  <a:lnTo>
                    <a:pt x="672693" y="190627"/>
                  </a:lnTo>
                  <a:lnTo>
                    <a:pt x="640842" y="213575"/>
                  </a:lnTo>
                  <a:lnTo>
                    <a:pt x="607898" y="234696"/>
                  </a:lnTo>
                  <a:lnTo>
                    <a:pt x="574865" y="255193"/>
                  </a:lnTo>
                  <a:lnTo>
                    <a:pt x="542747" y="276250"/>
                  </a:lnTo>
                  <a:lnTo>
                    <a:pt x="409359" y="369138"/>
                  </a:lnTo>
                  <a:lnTo>
                    <a:pt x="322402" y="429107"/>
                  </a:lnTo>
                  <a:lnTo>
                    <a:pt x="279387" y="458190"/>
                  </a:lnTo>
                  <a:lnTo>
                    <a:pt x="236601" y="486524"/>
                  </a:lnTo>
                  <a:lnTo>
                    <a:pt x="194017" y="514007"/>
                  </a:lnTo>
                  <a:lnTo>
                    <a:pt x="151574" y="540537"/>
                  </a:lnTo>
                  <a:lnTo>
                    <a:pt x="134886" y="550748"/>
                  </a:lnTo>
                  <a:lnTo>
                    <a:pt x="125996" y="556310"/>
                  </a:lnTo>
                  <a:lnTo>
                    <a:pt x="118249" y="561365"/>
                  </a:lnTo>
                  <a:lnTo>
                    <a:pt x="111442" y="568236"/>
                  </a:lnTo>
                  <a:lnTo>
                    <a:pt x="115658" y="570484"/>
                  </a:lnTo>
                  <a:lnTo>
                    <a:pt x="181787" y="542721"/>
                  </a:lnTo>
                  <a:lnTo>
                    <a:pt x="227114" y="515493"/>
                  </a:lnTo>
                  <a:lnTo>
                    <a:pt x="269709" y="486778"/>
                  </a:lnTo>
                  <a:lnTo>
                    <a:pt x="349948" y="428015"/>
                  </a:lnTo>
                  <a:lnTo>
                    <a:pt x="391858" y="398310"/>
                  </a:lnTo>
                  <a:lnTo>
                    <a:pt x="434073" y="369214"/>
                  </a:lnTo>
                  <a:lnTo>
                    <a:pt x="603389" y="255778"/>
                  </a:lnTo>
                  <a:lnTo>
                    <a:pt x="645185" y="227330"/>
                  </a:lnTo>
                  <a:lnTo>
                    <a:pt x="686523" y="198539"/>
                  </a:lnTo>
                  <a:lnTo>
                    <a:pt x="727265" y="169214"/>
                  </a:lnTo>
                  <a:lnTo>
                    <a:pt x="767283" y="139217"/>
                  </a:lnTo>
                  <a:lnTo>
                    <a:pt x="806450" y="108369"/>
                  </a:lnTo>
                  <a:lnTo>
                    <a:pt x="844638" y="76517"/>
                  </a:lnTo>
                  <a:lnTo>
                    <a:pt x="859421" y="62928"/>
                  </a:lnTo>
                  <a:lnTo>
                    <a:pt x="862774" y="57810"/>
                  </a:lnTo>
                  <a:close/>
                </a:path>
                <a:path w="940434" h="2963545">
                  <a:moveTo>
                    <a:pt x="939901" y="20535"/>
                  </a:moveTo>
                  <a:lnTo>
                    <a:pt x="939825" y="14274"/>
                  </a:lnTo>
                  <a:lnTo>
                    <a:pt x="939812" y="13716"/>
                  </a:lnTo>
                  <a:lnTo>
                    <a:pt x="939723" y="8851"/>
                  </a:lnTo>
                  <a:lnTo>
                    <a:pt x="939507" y="8140"/>
                  </a:lnTo>
                  <a:lnTo>
                    <a:pt x="938631" y="4787"/>
                  </a:lnTo>
                  <a:lnTo>
                    <a:pt x="935596" y="2387"/>
                  </a:lnTo>
                  <a:lnTo>
                    <a:pt x="932497" y="0"/>
                  </a:lnTo>
                  <a:lnTo>
                    <a:pt x="932815" y="3187"/>
                  </a:lnTo>
                  <a:lnTo>
                    <a:pt x="932256" y="6616"/>
                  </a:lnTo>
                  <a:lnTo>
                    <a:pt x="929703" y="7099"/>
                  </a:lnTo>
                  <a:lnTo>
                    <a:pt x="929728" y="8978"/>
                  </a:lnTo>
                  <a:lnTo>
                    <a:pt x="930744" y="10134"/>
                  </a:lnTo>
                  <a:lnTo>
                    <a:pt x="931621" y="11252"/>
                  </a:lnTo>
                  <a:lnTo>
                    <a:pt x="933208" y="13716"/>
                  </a:lnTo>
                  <a:lnTo>
                    <a:pt x="931214" y="11328"/>
                  </a:lnTo>
                  <a:lnTo>
                    <a:pt x="929703" y="8978"/>
                  </a:lnTo>
                  <a:lnTo>
                    <a:pt x="929627" y="14274"/>
                  </a:lnTo>
                  <a:lnTo>
                    <a:pt x="923569" y="10287"/>
                  </a:lnTo>
                  <a:lnTo>
                    <a:pt x="922185" y="11252"/>
                  </a:lnTo>
                  <a:lnTo>
                    <a:pt x="915746" y="15633"/>
                  </a:lnTo>
                  <a:lnTo>
                    <a:pt x="912799" y="22974"/>
                  </a:lnTo>
                  <a:lnTo>
                    <a:pt x="905713" y="24574"/>
                  </a:lnTo>
                  <a:lnTo>
                    <a:pt x="904278" y="24815"/>
                  </a:lnTo>
                  <a:lnTo>
                    <a:pt x="903719" y="26416"/>
                  </a:lnTo>
                  <a:lnTo>
                    <a:pt x="911364" y="34467"/>
                  </a:lnTo>
                  <a:lnTo>
                    <a:pt x="921169" y="41325"/>
                  </a:lnTo>
                  <a:lnTo>
                    <a:pt x="922604" y="37820"/>
                  </a:lnTo>
                  <a:lnTo>
                    <a:pt x="922693" y="33667"/>
                  </a:lnTo>
                  <a:lnTo>
                    <a:pt x="926388" y="26644"/>
                  </a:lnTo>
                  <a:lnTo>
                    <a:pt x="933792" y="24358"/>
                  </a:lnTo>
                  <a:lnTo>
                    <a:pt x="939901" y="2053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648803" y="5449793"/>
            <a:ext cx="2285999" cy="236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4809" y="6094582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96163" y="6256065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09315" y="960150"/>
            <a:ext cx="45586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25" dirty="0"/>
              <a:t>BACK</a:t>
            </a:r>
            <a:r>
              <a:rPr sz="6400" spc="-509" dirty="0"/>
              <a:t> </a:t>
            </a:r>
            <a:r>
              <a:rPr sz="6400" spc="200" dirty="0"/>
              <a:t>END</a:t>
            </a:r>
            <a:endParaRPr sz="6400"/>
          </a:p>
        </p:txBody>
      </p:sp>
      <p:sp>
        <p:nvSpPr>
          <p:cNvPr id="28" name="object 28"/>
          <p:cNvSpPr txBox="1"/>
          <p:nvPr/>
        </p:nvSpPr>
        <p:spPr>
          <a:xfrm>
            <a:off x="4132779" y="2723181"/>
            <a:ext cx="97561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0" dirty="0">
                <a:solidFill>
                  <a:srgbClr val="FFFFFF"/>
                </a:solidFill>
                <a:latin typeface="Arial"/>
                <a:cs typeface="Arial"/>
              </a:rPr>
              <a:t>ORACAL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r>
              <a:rPr sz="5200" b="1" spc="-9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35" dirty="0">
                <a:solidFill>
                  <a:srgbClr val="FFFFFF"/>
                </a:solidFill>
                <a:latin typeface="Arial"/>
                <a:cs typeface="Arial"/>
              </a:rPr>
              <a:t>Edition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6103" y="8058430"/>
            <a:ext cx="3362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85" dirty="0">
                <a:solidFill>
                  <a:srgbClr val="0E0D0C"/>
                </a:solidFill>
                <a:latin typeface="Arial"/>
                <a:cs typeface="Arial"/>
              </a:rPr>
              <a:t>Datebase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266498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3261" y="3297722"/>
            <a:ext cx="3524249" cy="493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66828" y="4065727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2860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9129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5495" y="1605480"/>
            <a:ext cx="184721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80" dirty="0"/>
              <a:t>D</a:t>
            </a:r>
            <a:r>
              <a:rPr sz="6600" spc="-185" dirty="0"/>
              <a:t>F</a:t>
            </a:r>
            <a:r>
              <a:rPr sz="6600" spc="480" dirty="0"/>
              <a:t>D</a:t>
            </a:r>
            <a:endParaRPr sz="6600"/>
          </a:p>
        </p:txBody>
      </p:sp>
      <p:sp>
        <p:nvSpPr>
          <p:cNvPr id="8" name="object 8"/>
          <p:cNvSpPr txBox="1"/>
          <p:nvPr/>
        </p:nvSpPr>
        <p:spPr>
          <a:xfrm>
            <a:off x="2414897" y="5704982"/>
            <a:ext cx="2368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20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15" dirty="0">
                <a:solidFill>
                  <a:srgbClr val="0E0D0C"/>
                </a:solidFill>
                <a:latin typeface="Arial"/>
                <a:cs typeface="Arial"/>
              </a:rPr>
              <a:t>N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D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049" y="5674677"/>
            <a:ext cx="30391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2752" y="5362082"/>
            <a:ext cx="2924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380" dirty="0">
                <a:solidFill>
                  <a:srgbClr val="0E0D0C"/>
                </a:solidFill>
                <a:latin typeface="Arial"/>
                <a:cs typeface="Arial"/>
              </a:rPr>
              <a:t>C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I</a:t>
            </a:r>
            <a:r>
              <a:rPr sz="4500" b="1" spc="200" dirty="0">
                <a:solidFill>
                  <a:srgbClr val="0E0D0C"/>
                </a:solidFill>
                <a:latin typeface="Arial"/>
                <a:cs typeface="Arial"/>
              </a:rPr>
              <a:t>V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7062" y="8799551"/>
            <a:ext cx="43345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695" dirty="0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sz="5200" b="1" spc="-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454</Words>
  <Application>Microsoft Office PowerPoint</Application>
  <PresentationFormat>Custom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PRESENTATION ON  CHAT APPLICATION AND WEBSITE</vt:lpstr>
      <vt:lpstr>PowerPoint Presentation</vt:lpstr>
      <vt:lpstr>INTRODUCTION</vt:lpstr>
      <vt:lpstr>MODULES</vt:lpstr>
      <vt:lpstr>HARDWARE SPECIFICATIONS</vt:lpstr>
      <vt:lpstr>SOFTWARE REQUIREMENTS</vt:lpstr>
      <vt:lpstr>GO</vt:lpstr>
      <vt:lpstr>BACK END</vt:lpstr>
      <vt:lpstr>DFD</vt:lpstr>
      <vt:lpstr>DFD</vt:lpstr>
      <vt:lpstr>USE CASE DIAGRAM</vt:lpstr>
      <vt:lpstr>CHAT APPLICATION</vt:lpstr>
      <vt:lpstr>GO</vt:lpstr>
      <vt:lpstr>LOGIN PAGE</vt:lpstr>
      <vt:lpstr>SIGNUP PAGE</vt:lpstr>
      <vt:lpstr>EMAIL OPTION</vt:lpstr>
      <vt:lpstr>CONCLUSION AND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Flat Graphic Map Skills Education Presentation</dc:title>
  <dc:creator>u-75413766</dc:creator>
  <cp:keywords>DAFcoZ4x-xM,BAFHejxX3Sw</cp:keywords>
  <cp:lastModifiedBy>Gokul</cp:lastModifiedBy>
  <cp:revision>4</cp:revision>
  <dcterms:created xsi:type="dcterms:W3CDTF">2023-03-09T16:05:41Z</dcterms:created>
  <dcterms:modified xsi:type="dcterms:W3CDTF">2023-03-09T19:47:05Z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