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:GAYATHRI. S</a:t>
            </a:r>
            <a:endParaRPr lang="en-US" sz="2400" dirty="0" smtClean="0"/>
          </a:p>
          <a:p>
            <a:r>
              <a:rPr lang="en-US" sz="2400" dirty="0" smtClean="0"/>
              <a:t>REGISTER NO		</a:t>
            </a:r>
            <a:r>
              <a:rPr lang="en-US" sz="2400" dirty="0"/>
              <a:t>:312218018</a:t>
            </a:r>
            <a:r>
              <a:rPr lang="en-US" sz="2400" dirty="0" smtClean="0"/>
              <a:t>				</a:t>
            </a:r>
          </a:p>
          <a:p>
            <a:r>
              <a:rPr lang="en-US" sz="2400" dirty="0" smtClean="0"/>
              <a:t>DEPARTMENT</a:t>
            </a:r>
            <a:r>
              <a:rPr lang="en-US" sz="2400" dirty="0"/>
              <a:t>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 smtClean="0"/>
              <a:t>NM ID (USER NAME) </a:t>
            </a:r>
            <a:r>
              <a:rPr lang="en-US" sz="2400" dirty="0"/>
              <a:t>:0222F9A785393F49D77442EI8ABA5504</a:t>
            </a:r>
            <a:r>
              <a:rPr lang="en-US" sz="2400" dirty="0"/>
              <a:t>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SAASC LIBRARY</cp:lastModifiedBy>
  <cp:revision>52</cp:revision>
  <dcterms:created xsi:type="dcterms:W3CDTF">2024-03-29T15:07:22Z</dcterms:created>
  <dcterms:modified xsi:type="dcterms:W3CDTF">2024-08-30T05:41:39Z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